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>
      <p:cViewPr varScale="1">
        <p:scale>
          <a:sx n="67" d="100"/>
          <a:sy n="67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0" y="1474619"/>
            <a:ext cx="103632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 sấp chui qua cổng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Nhảy bao bố hái quả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4474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2643960"/>
            <a:ext cx="49872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kern="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phát triển thể chất</a:t>
            </a:r>
            <a:endParaRPr lang="en-US" sz="32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90" y="1143000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9317" y="5183189"/>
            <a:ext cx="6189323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 sấp chui qua cổng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Nhảy bao bố hái quả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876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86</Words>
  <Application>Microsoft Office PowerPoint</Application>
  <PresentationFormat>Custom</PresentationFormat>
  <Paragraphs>24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125</cp:revision>
  <dcterms:created xsi:type="dcterms:W3CDTF">2016-10-23T17:21:39Z</dcterms:created>
  <dcterms:modified xsi:type="dcterms:W3CDTF">2025-12-22T09:11:18Z</dcterms:modified>
</cp:coreProperties>
</file>