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9" r:id="rId3"/>
    <p:sldId id="257" r:id="rId4"/>
    <p:sldId id="261" r:id="rId5"/>
    <p:sldId id="265" r:id="rId6"/>
    <p:sldId id="266" r:id="rId7"/>
    <p:sldId id="268" r:id="rId8"/>
    <p:sldId id="267" r:id="rId9"/>
    <p:sldId id="269" r:id="rId10"/>
    <p:sldId id="277" r:id="rId11"/>
    <p:sldId id="271" r:id="rId12"/>
    <p:sldId id="275" r:id="rId13"/>
    <p:sldId id="276" r:id="rId14"/>
    <p:sldId id="280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28C7-98CA-426F-89CB-87BFF9714B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83C2-73A6-4285-AFF6-951CEC2FFE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7593D-1530-4A71-8A69-2F3984C10A18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78C89-5180-488A-845D-E046C6466515}" type="slidenum">
              <a:rPr lang="en-US"/>
              <a:pPr/>
              <a:t>25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5B7C2-F76C-4774-861B-9287280E014A}" type="slidenum">
              <a:rPr lang="en-US"/>
              <a:pPr/>
              <a:t>26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47EE8-DEDE-44CB-B7D8-47C3CB1A8ABB}" type="slidenum">
              <a:rPr lang="en-US"/>
              <a:pPr/>
              <a:t>27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877FB-CA76-4778-8E3B-0338B0996814}" type="slidenum">
              <a:rPr lang="en-US"/>
              <a:pPr/>
              <a:t>28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0BB89-B040-428A-84B1-DDE8E6FCB96A}" type="slidenum">
              <a:rPr lang="en-US"/>
              <a:pPr/>
              <a:t>29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DB65-A3C5-4570-B0E6-2650DCCA110E}" type="slidenum">
              <a:rPr lang="en-US"/>
              <a:pPr/>
              <a:t>30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BCFDB-21DC-4272-A85E-8AF2026B32EA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5B4FB-6AB4-44E5-A840-2DE17D5EE97E}" type="slidenum">
              <a:rPr lang="en-US"/>
              <a:pPr/>
              <a:t>32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68450-E192-49D3-9C73-F8ABEF7D0F51}" type="slidenum">
              <a:rPr lang="en-US"/>
              <a:pPr/>
              <a:t>33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9CB64-D24B-4C3D-934C-C36084F9240E}" type="slidenum">
              <a:rPr lang="en-US"/>
              <a:pPr/>
              <a:t>34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F0020-AE7D-43C7-903D-099F9574282E}" type="slidenum">
              <a:rPr lang="en-US"/>
              <a:pPr/>
              <a:t>17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10431-596F-4C5C-86AF-06FCA446A1D3}" type="slidenum">
              <a:rPr lang="en-US"/>
              <a:pPr/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C7F36-8279-4B41-ADF1-C8083376BAF9}" type="slidenum">
              <a:rPr lang="en-US"/>
              <a:pPr/>
              <a:t>19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360B3-1952-4B7F-85EF-FE9332AF0047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C07BE-D8A0-423D-B8B4-CDF5167B9437}" type="slidenum">
              <a:rPr lang="en-US"/>
              <a:pPr/>
              <a:t>21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9880D-C4C1-471A-8FC1-BCD2A8DB1B0C}" type="slidenum">
              <a:rPr lang="en-US"/>
              <a:pPr/>
              <a:t>22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701DE-DC3A-48C5-8FC6-C3B8D30AC038}" type="slidenum">
              <a:rPr lang="en-US"/>
              <a:pPr/>
              <a:t>23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8B1BC-0F15-49C4-B049-5EAFE282BE96}" type="slidenum">
              <a:rPr lang="en-US"/>
              <a:pPr/>
              <a:t>24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A849-CE1F-411A-9C3D-2EE55650A5C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images.family.channelvn.net/Images/Uploaded/Share/2008/10/20081006115551479/081007AFSK10lhoathienly.jpg&amp;imgrefurl=http://afamily.channelvn.net/20081006115551479tm0ca88/Chua-benh-bang-hoa-thien-ly&amp;usg=__TNE0P4DSxIN4oosbPS3kkCVzBaM=&amp;h=500&amp;w=400&amp;sz=24&amp;hl=vi&amp;start=4&amp;tbnid=hvRZQ6DQVhEodM:&amp;tbnh=130&amp;tbnw=104&amp;prev=/images?q=hoa+thien+ly&amp;gbv=2&amp;hl=vi&amp;sa=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audio" Target="../media/audio1.wav"/><Relationship Id="rId7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gif"/><Relationship Id="rId11" Type="http://schemas.openxmlformats.org/officeDocument/2006/relationships/image" Target="../media/image60.jpeg"/><Relationship Id="rId5" Type="http://schemas.openxmlformats.org/officeDocument/2006/relationships/image" Target="../media/image56.gif"/><Relationship Id="rId10" Type="http://schemas.openxmlformats.org/officeDocument/2006/relationships/image" Target="../media/image59.gif"/><Relationship Id="rId4" Type="http://schemas.openxmlformats.org/officeDocument/2006/relationships/image" Target="../media/image55.gif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6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2.jpeg"/><Relationship Id="rId12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25.xml"/><Relationship Id="rId11" Type="http://schemas.openxmlformats.org/officeDocument/2006/relationships/image" Target="../media/image58.jpeg"/><Relationship Id="rId5" Type="http://schemas.openxmlformats.org/officeDocument/2006/relationships/image" Target="../media/image61.png"/><Relationship Id="rId10" Type="http://schemas.openxmlformats.org/officeDocument/2006/relationships/slide" Target="slide30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D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slide" Target="slide28.xml"/><Relationship Id="rId7" Type="http://schemas.openxmlformats.org/officeDocument/2006/relationships/slide" Target="slide27.xml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slide" Target="slide32.xml"/><Relationship Id="rId5" Type="http://schemas.openxmlformats.org/officeDocument/2006/relationships/slide" Target="slide29.xml"/><Relationship Id="rId10" Type="http://schemas.openxmlformats.org/officeDocument/2006/relationships/image" Target="../media/image71.jpeg"/><Relationship Id="rId4" Type="http://schemas.openxmlformats.org/officeDocument/2006/relationships/image" Target="../media/image68.jpeg"/><Relationship Id="rId9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D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slide" Target="slide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slide" Target="slide34.xml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slide" Target="slide33.xml"/><Relationship Id="rId4" Type="http://schemas.openxmlformats.org/officeDocument/2006/relationships/image" Target="../media/image73.jpeg"/><Relationship Id="rId9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SR.wav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7.gif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hutterstock_26852764 [Converted].png"/>
          <p:cNvPicPr>
            <a:picLocks noGrp="1" noChangeAspect="1"/>
          </p:cNvPicPr>
          <p:nvPr isPhoto="1"/>
        </p:nvPicPr>
        <p:blipFill>
          <a:blip r:embed="rId2"/>
          <a:srcRect l="8815" r="8321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8382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Lứa tuổi: 4 -5 tuổi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821" y="3429000"/>
            <a:ext cx="88379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 hiểu về một số loại rau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614B67-4D19-5542-85AB-AC4559388863}"/>
              </a:ext>
            </a:extLst>
          </p:cNvPr>
          <p:cNvSpPr/>
          <p:nvPr/>
        </p:nvSpPr>
        <p:spPr>
          <a:xfrm>
            <a:off x="2590800" y="531511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b="1" kern="0" cap="all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ubnd phường việt hưng</a:t>
            </a:r>
          </a:p>
          <a:p>
            <a:pPr algn="ctr">
              <a:defRPr/>
            </a:pPr>
            <a:r>
              <a:rPr lang="en-US" altLang="en-US" sz="2000" b="1" kern="0" cap="all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MẦM NON GIANG BIÊN</a:t>
            </a:r>
            <a:br>
              <a:rPr lang="en-US" altLang="en-US" sz="2000" b="1" kern="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CD3CFB-9F75-622A-C579-2930B55937D6}"/>
              </a:ext>
            </a:extLst>
          </p:cNvPr>
          <p:cNvSpPr/>
          <p:nvPr/>
        </p:nvSpPr>
        <p:spPr>
          <a:xfrm>
            <a:off x="1257300" y="2798736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920420" cy="93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4640263" cy="7086600"/>
          </a:xfrm>
          <a:prstGeom prst="rect">
            <a:avLst/>
          </a:prstGeom>
          <a:noFill/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343400" y="0"/>
            <a:ext cx="76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462" name="Picture 6" descr="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648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5775506" cy="3843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9530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Quả cà chua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2400" y="-304800"/>
            <a:ext cx="9067800" cy="68580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1700787" imgH="1682072" progId="">
                  <p:embed/>
                </p:oleObj>
              </mc:Choice>
              <mc:Fallback>
                <p:oleObj name="Image" r:id="rId4" imgW="1700787" imgH="168207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143000" y="152400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6" imgW="2323810" imgH="1002821" progId="">
                  <p:embed/>
                </p:oleObj>
              </mc:Choice>
              <mc:Fallback>
                <p:oleObj name="Image" r:id="rId6" imgW="2323810" imgH="100282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971800" y="1371600"/>
            <a:ext cx="1600200" cy="1447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828800" y="6096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867400" y="457200"/>
            <a:ext cx="2667000" cy="1600200"/>
          </a:xfrm>
          <a:prstGeom prst="flowChartMagnetic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Khi cắt quả cà chua ra</a:t>
            </a:r>
          </a:p>
          <a:p>
            <a:r>
              <a:rPr lang="en-US" dirty="0"/>
              <a:t> bên trong có gì nào?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2850" y="2971800"/>
            <a:ext cx="2403475" cy="2770188"/>
          </a:xfrm>
          <a:prstGeom prst="rect">
            <a:avLst/>
          </a:prstGeom>
          <a:noFill/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7" grpId="0" animBg="1"/>
      <p:bldP spid="17418" grpId="0" animBg="1"/>
      <p:bldP spid="17420" grpId="0" animBg="1"/>
      <p:bldP spid="174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" y="-381000"/>
            <a:ext cx="8915400" cy="2743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Bé hãy kể tên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các loại rau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ăn quả mà bé biết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33797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4876800" cy="5810250"/>
          </a:xfrm>
          <a:prstGeom prst="rect">
            <a:avLst/>
          </a:prstGeom>
          <a:noFill/>
        </p:spPr>
      </p:pic>
      <p:pic>
        <p:nvPicPr>
          <p:cNvPr id="33798" name="Picture 6" descr="bi n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4876800" cy="5810250"/>
          </a:xfrm>
          <a:prstGeom prst="rect">
            <a:avLst/>
          </a:prstGeom>
          <a:noFill/>
        </p:spPr>
      </p:pic>
      <p:pic>
        <p:nvPicPr>
          <p:cNvPr id="33800" name="Picture 8" descr="muop d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828800"/>
            <a:ext cx="4876800" cy="5810250"/>
          </a:xfrm>
          <a:prstGeom prst="rect">
            <a:avLst/>
          </a:prstGeom>
          <a:noFill/>
        </p:spPr>
      </p:pic>
      <p:pic>
        <p:nvPicPr>
          <p:cNvPr id="33801" name="Picture 9" descr="bi da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81810">
            <a:off x="-457200" y="4876800"/>
            <a:ext cx="4876800" cy="5810250"/>
          </a:xfrm>
          <a:prstGeom prst="rect">
            <a:avLst/>
          </a:prstGeom>
          <a:noFill/>
        </p:spPr>
      </p:pic>
      <p:pic>
        <p:nvPicPr>
          <p:cNvPr id="33802" name="Picture 10" descr="dua chu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657600"/>
            <a:ext cx="8315325" cy="5314950"/>
          </a:xfrm>
          <a:prstGeom prst="rect">
            <a:avLst/>
          </a:prstGeom>
          <a:noFill/>
        </p:spPr>
      </p:pic>
      <p:pic>
        <p:nvPicPr>
          <p:cNvPr id="33803" name="Picture 11" descr="s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657600"/>
            <a:ext cx="7553325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>
                <a:latin typeface=".VnArial" pitchFamily="34" charset="0"/>
              </a:rPr>
              <a:t>Mở rộng c</a:t>
            </a:r>
            <a:r>
              <a:rPr lang="en-US"/>
              <a:t>á</a:t>
            </a:r>
            <a:r>
              <a:rPr lang="en-US">
                <a:latin typeface=".VnArial" pitchFamily="34" charset="0"/>
              </a:rPr>
              <a:t>c loại rau ăn hoa</a:t>
            </a:r>
            <a:r>
              <a:rPr lang="en-US">
                <a:latin typeface=".VnTime" pitchFamily="34" charset="0"/>
              </a:rPr>
              <a:t>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53000" y="1295400"/>
            <a:ext cx="4191000" cy="1752600"/>
            <a:chOff x="3120" y="816"/>
            <a:chExt cx="2640" cy="1104"/>
          </a:xfrm>
        </p:grpSpPr>
        <p:pic>
          <p:nvPicPr>
            <p:cNvPr id="19461" name="Picture 5" descr="images[19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816"/>
              <a:ext cx="1296" cy="1104"/>
            </a:xfrm>
            <a:prstGeom prst="rect">
              <a:avLst/>
            </a:prstGeom>
            <a:noFill/>
          </p:spPr>
        </p:pic>
        <p:pic>
          <p:nvPicPr>
            <p:cNvPr id="19462" name="Picture 6" descr="images[22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816"/>
              <a:ext cx="1344" cy="1104"/>
            </a:xfrm>
            <a:prstGeom prst="rect">
              <a:avLst/>
            </a:prstGeom>
            <a:noFill/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3733800"/>
            <a:ext cx="5181600" cy="1809750"/>
            <a:chOff x="2496" y="2352"/>
            <a:chExt cx="3264" cy="1140"/>
          </a:xfrm>
        </p:grpSpPr>
        <p:pic>
          <p:nvPicPr>
            <p:cNvPr id="19459" name="Picture 3" descr="images[44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2352"/>
              <a:ext cx="1584" cy="1140"/>
            </a:xfrm>
            <a:prstGeom prst="rect">
              <a:avLst/>
            </a:prstGeom>
            <a:noFill/>
          </p:spPr>
        </p:pic>
        <p:pic>
          <p:nvPicPr>
            <p:cNvPr id="19463" name="Picture 7" descr="images[43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2352"/>
              <a:ext cx="1680" cy="1128"/>
            </a:xfrm>
            <a:prstGeom prst="rect">
              <a:avLst/>
            </a:prstGeom>
            <a:noFill/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1295400"/>
            <a:ext cx="4648200" cy="1828800"/>
            <a:chOff x="0" y="816"/>
            <a:chExt cx="2928" cy="1152"/>
          </a:xfrm>
        </p:grpSpPr>
        <p:pic>
          <p:nvPicPr>
            <p:cNvPr id="19460" name="Picture 4" descr="images[2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816"/>
              <a:ext cx="1440" cy="1152"/>
            </a:xfrm>
            <a:prstGeom prst="rect">
              <a:avLst/>
            </a:prstGeom>
            <a:noFill/>
          </p:spPr>
        </p:pic>
        <p:pic>
          <p:nvPicPr>
            <p:cNvPr id="19464" name="Picture 8" descr="081007AFSK10lhoathienly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40" y="816"/>
              <a:ext cx="1488" cy="1152"/>
            </a:xfrm>
            <a:prstGeom prst="rect">
              <a:avLst/>
            </a:prstGeom>
            <a:noFill/>
          </p:spPr>
        </p:pic>
      </p:grp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066800" y="3124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/>
              <a:t>Hoa thiên lý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324600" y="309245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/>
              <a:t>Hoa b</a:t>
            </a:r>
            <a:r>
              <a:rPr lang="en-US" sz="3200">
                <a:latin typeface=".VnTime" pitchFamily="34" charset="0"/>
              </a:rPr>
              <a:t>Ý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715000" y="5691188"/>
            <a:ext cx="2255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Hoa mướp</a:t>
            </a:r>
          </a:p>
        </p:txBody>
      </p:sp>
      <p:pic>
        <p:nvPicPr>
          <p:cNvPr id="19468" name="Picture 12" descr="CAQRU1Q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733800"/>
            <a:ext cx="2895600" cy="1905000"/>
          </a:xfrm>
          <a:prstGeom prst="rect">
            <a:avLst/>
          </a:prstGeom>
          <a:noFill/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90600" y="5562600"/>
            <a:ext cx="1627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/>
              <a:t>Hoa lơ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5" grpId="0"/>
      <p:bldP spid="19466" grpId="0"/>
      <p:bldP spid="19467" grpId="0"/>
      <p:bldP spid="194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949220471663394791_574_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7652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765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838200" y="1295400"/>
            <a:ext cx="6400800" cy="4267200"/>
          </a:xfrm>
          <a:prstGeom prst="cloudCallout">
            <a:avLst>
              <a:gd name="adj1" fmla="val -47245"/>
              <a:gd name="adj2" fmla="val 37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Bé hãy kể tên các món ăn được chế biến từ rau?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3429000"/>
          </a:xfrm>
          <a:prstGeom prst="rect">
            <a:avLst/>
          </a:prstGeom>
          <a:noFill/>
        </p:spPr>
      </p:pic>
      <p:pic>
        <p:nvPicPr>
          <p:cNvPr id="26629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3962400" cy="2971800"/>
          </a:xfrm>
          <a:prstGeom prst="rect">
            <a:avLst/>
          </a:prstGeom>
          <a:noFill/>
        </p:spPr>
      </p:pic>
      <p:pic>
        <p:nvPicPr>
          <p:cNvPr id="26630" name="Picture 6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6519863" cy="3962400"/>
          </a:xfrm>
          <a:prstGeom prst="rect">
            <a:avLst/>
          </a:prstGeom>
          <a:noFill/>
        </p:spPr>
      </p:pic>
      <p:pic>
        <p:nvPicPr>
          <p:cNvPr id="26631" name="Picture 7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0"/>
            <a:ext cx="3505200" cy="4038600"/>
          </a:xfrm>
          <a:prstGeom prst="rect">
            <a:avLst/>
          </a:prstGeom>
          <a:noFill/>
        </p:spPr>
      </p:pic>
      <p:pic>
        <p:nvPicPr>
          <p:cNvPr id="26632" name="Picture 8" descr="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4633">
            <a:off x="4038600" y="3200400"/>
            <a:ext cx="47625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276600"/>
            <a:ext cx="5181600" cy="5334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93163" y="228600"/>
            <a:ext cx="198437" cy="6408738"/>
            <a:chOff x="5539" y="139"/>
            <a:chExt cx="125" cy="4037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6477000"/>
            <a:ext cx="8686800" cy="228600"/>
            <a:chOff x="260" y="4080"/>
            <a:chExt cx="5472" cy="144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7800" y="354013"/>
            <a:ext cx="203200" cy="6503987"/>
            <a:chOff x="112" y="145"/>
            <a:chExt cx="128" cy="409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vi-VN" sz="2400" b="0">
                <a:latin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9" name="Picture 15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620000" y="3276600"/>
            <a:ext cx="1066800" cy="990600"/>
          </a:xfrm>
          <a:prstGeom prst="rect">
            <a:avLst/>
          </a:prstGeom>
          <a:noFill/>
        </p:spPr>
      </p:pic>
      <p:pic>
        <p:nvPicPr>
          <p:cNvPr id="21520" name="Picture 16" descr="BIRD_1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200400"/>
            <a:ext cx="809625" cy="742950"/>
          </a:xfrm>
          <a:noFill/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914400" y="1143000"/>
            <a:ext cx="7772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solidFill>
                  <a:srgbClr val="FF0000"/>
                </a:solidFill>
              </a:rPr>
              <a:t>Trò chơi củng cố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Tìm các rau không cùng loại</a:t>
            </a:r>
          </a:p>
        </p:txBody>
      </p:sp>
      <p:pic>
        <p:nvPicPr>
          <p:cNvPr id="21524" name="Picture 20" descr="imag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3886200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1" descr="images[22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267200"/>
            <a:ext cx="1905000" cy="1143000"/>
          </a:xfrm>
          <a:prstGeom prst="rect">
            <a:avLst/>
          </a:prstGeom>
          <a:noFill/>
        </p:spPr>
      </p:pic>
      <p:pic>
        <p:nvPicPr>
          <p:cNvPr id="21526" name="Picture 22" descr="sun16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0"/>
            <a:ext cx="1447800" cy="1219200"/>
          </a:xfrm>
          <a:prstGeom prst="rect">
            <a:avLst/>
          </a:prstGeom>
          <a:noFill/>
        </p:spPr>
      </p:pic>
      <p:pic>
        <p:nvPicPr>
          <p:cNvPr id="21527" name="Picture 23" descr="cabbage_bapca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4267200"/>
            <a:ext cx="2362200" cy="1314450"/>
          </a:xfrm>
          <a:prstGeom prst="rect">
            <a:avLst/>
          </a:prstGeom>
          <a:noFill/>
        </p:spPr>
      </p:pic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lus/>
    <p:sndAc>
      <p:stSnd>
        <p:snd r:embed="rId3" name="Chim hot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2400" y="228600"/>
          <a:ext cx="2438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4" imgW="4544059" imgH="4866667" progId="">
                  <p:embed/>
                </p:oleObj>
              </mc:Choice>
              <mc:Fallback>
                <p:oleObj name="Photo Editor Photo" r:id="rId4" imgW="4544059" imgH="48666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24384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 descr="CAP0OAV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191000"/>
            <a:ext cx="2971800" cy="1981200"/>
          </a:xfrm>
          <a:prstGeom prst="rect">
            <a:avLst/>
          </a:prstGeom>
          <a:noFill/>
        </p:spPr>
      </p:pic>
      <p:pic>
        <p:nvPicPr>
          <p:cNvPr id="2253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3657600"/>
            <a:ext cx="3581400" cy="22098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19400" y="2286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400" b="0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9600" y="3421063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quả mướp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76600" y="3962400"/>
            <a:ext cx="1905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Củ su hào</a:t>
            </a:r>
          </a:p>
          <a:p>
            <a:pPr algn="l">
              <a:spcBef>
                <a:spcPct val="50000"/>
              </a:spcBef>
            </a:pPr>
            <a:endParaRPr lang="en-US" sz="2800" b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172200" y="2590800"/>
            <a:ext cx="2209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quả cà tím</a:t>
            </a:r>
          </a:p>
          <a:p>
            <a:pPr algn="l">
              <a:spcBef>
                <a:spcPct val="50000"/>
              </a:spcBef>
            </a:pPr>
            <a:endParaRPr lang="en-US" sz="2800" b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24600" y="5895975"/>
            <a:ext cx="2736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quả mướp đắng</a:t>
            </a:r>
          </a:p>
          <a:p>
            <a:pPr algn="l"/>
            <a:endParaRPr lang="en-US" b="0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" y="6064250"/>
            <a:ext cx="2743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quả dưa chuột</a:t>
            </a:r>
          </a:p>
          <a:p>
            <a:pPr algn="l"/>
            <a:endParaRPr lang="en-US" b="0"/>
          </a:p>
        </p:txBody>
      </p:sp>
      <p:pic>
        <p:nvPicPr>
          <p:cNvPr id="22540" name="Picture 12" descr="imag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7620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Pic64907[1]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62600" y="1524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  <p:bldP spid="22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9144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</a:rPr>
              <a:t>Bạn giỏi quá! thưởng cho bạn bó hoa này</a:t>
            </a:r>
          </a:p>
        </p:txBody>
      </p:sp>
      <p:pic>
        <p:nvPicPr>
          <p:cNvPr id="23555" name="Picture 3" descr="love_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133600"/>
            <a:ext cx="4724400" cy="3581400"/>
          </a:xfrm>
          <a:prstGeom prst="rect">
            <a:avLst/>
          </a:prstGeom>
          <a:noFill/>
        </p:spPr>
      </p:pic>
      <p:pic>
        <p:nvPicPr>
          <p:cNvPr id="23556" name="D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667000" y="5689600"/>
            <a:ext cx="5946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Chọn đúng kích vào mặt cười thì tiếp đến slide mới</a:t>
            </a:r>
          </a:p>
          <a:p>
            <a:pPr algn="l">
              <a:spcBef>
                <a:spcPct val="50000"/>
              </a:spcBef>
            </a:pPr>
            <a:endParaRPr lang="en-US" b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914400" y="609600"/>
            <a:ext cx="7239000" cy="464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sz="4400" dirty="0"/>
              <a:t>Cũng gọi là bắp, lá sắp vòng quanh, lá ngoài thì xanh, lá trong thì trắng.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24580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7239000"/>
            <a:ext cx="304800" cy="3048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05000" y="53848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25604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600" y="7315200"/>
            <a:ext cx="304800" cy="3048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905000" y="52324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  <p:bldLst>
      <p:bldP spid="256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26628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76400" y="7467600"/>
            <a:ext cx="304800" cy="3048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52600" y="5710238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  <a:endParaRPr lang="en-US" sz="3200" b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  <p:bldLst>
      <p:bldP spid="266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27652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28800" y="7315200"/>
            <a:ext cx="304800" cy="3048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676400" y="5557838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  <a:endParaRPr lang="en-US" sz="3200" b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  <p:bldLst>
      <p:bldP spid="276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hoai-DL-t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200400" cy="2057400"/>
          </a:xfrm>
          <a:prstGeom prst="rect">
            <a:avLst/>
          </a:prstGeom>
          <a:noFill/>
        </p:spPr>
      </p:pic>
      <p:pic>
        <p:nvPicPr>
          <p:cNvPr id="28675" name="Picture 3" descr="CAIM5XS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819400"/>
            <a:ext cx="2743200" cy="2362200"/>
          </a:xfrm>
          <a:prstGeom prst="rect">
            <a:avLst/>
          </a:prstGeom>
          <a:noFill/>
        </p:spPr>
      </p:pic>
      <p:pic>
        <p:nvPicPr>
          <p:cNvPr id="28676" name="Picture 4" descr="CAK56J4H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228600"/>
            <a:ext cx="3200400" cy="2133600"/>
          </a:xfrm>
          <a:prstGeom prst="rect">
            <a:avLst/>
          </a:prstGeom>
          <a:noFill/>
        </p:spPr>
      </p:pic>
      <p:pic>
        <p:nvPicPr>
          <p:cNvPr id="28677" name="Picture 5" descr="CAS9MZ4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304800"/>
            <a:ext cx="3581400" cy="21336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2286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295400" y="24384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Củ cải trắng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705600" y="2514600"/>
            <a:ext cx="176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Củ cà rốt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57200" y="6019800"/>
            <a:ext cx="228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củ khoai lang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581400" y="5562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/>
              <a:t>củ khoai tây</a:t>
            </a:r>
          </a:p>
        </p:txBody>
      </p:sp>
      <p:pic>
        <p:nvPicPr>
          <p:cNvPr id="28683" name="Picture 11" descr="CA4LWP2V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3429000"/>
            <a:ext cx="2667000" cy="2586038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019800" y="5926138"/>
            <a:ext cx="23034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Rau cải trắng</a:t>
            </a:r>
          </a:p>
          <a:p>
            <a:pPr algn="l">
              <a:spcBef>
                <a:spcPct val="50000"/>
              </a:spcBef>
            </a:pP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2" grpId="0"/>
      <p:bldP spid="286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1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Bạn giỏi quá! thưởng cho bạn bó hoa này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9699" name="Picture 3" descr="love_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133600"/>
            <a:ext cx="4724400" cy="3581400"/>
          </a:xfrm>
          <a:prstGeom prst="rect">
            <a:avLst/>
          </a:prstGeom>
          <a:noFill/>
        </p:spPr>
      </p:pic>
      <p:pic>
        <p:nvPicPr>
          <p:cNvPr id="29700" name="D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9600" y="7162800"/>
            <a:ext cx="304800" cy="3048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981200" y="5867400"/>
            <a:ext cx="5946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Chọn đúng kích vào mặt cười thì tiếp đến slide mới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  <p:bldLst>
      <p:bldP spid="296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33600" y="533400"/>
            <a:ext cx="487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6600"/>
                </a:solidFill>
              </a:rPr>
              <a:t>Sai rồi ! bạn làm lại đi</a:t>
            </a:r>
          </a:p>
          <a:p>
            <a:pPr algn="l">
              <a:spcBef>
                <a:spcPct val="50000"/>
              </a:spcBef>
            </a:pPr>
            <a:endParaRPr lang="en-US" sz="3200" b="0">
              <a:solidFill>
                <a:srgbClr val="006600"/>
              </a:solidFill>
            </a:endParaRPr>
          </a:p>
        </p:txBody>
      </p:sp>
      <p:pic>
        <p:nvPicPr>
          <p:cNvPr id="30724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609600" y="6324600"/>
            <a:ext cx="304800" cy="30480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905000" y="58420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  <p:bldLst>
      <p:bldP spid="307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00"/>
                </a:solidFill>
              </a:rPr>
              <a:t>Sai rồi ! bạn làm lại đi</a:t>
            </a:r>
          </a:p>
        </p:txBody>
      </p:sp>
      <p:pic>
        <p:nvPicPr>
          <p:cNvPr id="31748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52400" y="7315200"/>
            <a:ext cx="304800" cy="304800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55626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00"/>
                </a:solidFill>
              </a:rPr>
              <a:t>Sai rồi ! bạn làm lại đi</a:t>
            </a:r>
          </a:p>
        </p:txBody>
      </p:sp>
      <p:pic>
        <p:nvPicPr>
          <p:cNvPr id="32772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7239000"/>
            <a:ext cx="304800" cy="3048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905000" y="56896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  <p:bldLst>
      <p:bldP spid="327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00"/>
                </a:solidFill>
              </a:rPr>
              <a:t>Sai rồi ! bạn làm lại đi</a:t>
            </a:r>
          </a:p>
        </p:txBody>
      </p:sp>
      <p:pic>
        <p:nvPicPr>
          <p:cNvPr id="33796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7239000"/>
            <a:ext cx="304800" cy="30480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905000" y="5410200"/>
            <a:ext cx="527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solidFill>
                  <a:srgbClr val="006600"/>
                </a:solidFill>
              </a:rPr>
              <a:t>N</a:t>
            </a:r>
            <a:r>
              <a:rPr lang="en-US" b="0"/>
              <a:t>ế</a:t>
            </a:r>
            <a:r>
              <a:rPr lang="en-US" b="0">
                <a:solidFill>
                  <a:srgbClr val="006600"/>
                </a:solidFill>
              </a:rPr>
              <a:t>u c</a:t>
            </a:r>
            <a:r>
              <a:rPr lang="en-US" b="0"/>
              <a:t>họn sai kích vào mặt mếu thì trở về slide cũ</a:t>
            </a:r>
            <a:r>
              <a:rPr lang="en-US" b="0">
                <a:solidFill>
                  <a:srgbClr val="006600"/>
                </a:solidFill>
              </a:rPr>
              <a:t>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audio>
          </p:childTnLst>
        </p:cTn>
      </p:par>
    </p:tnLst>
    <p:bldLst>
      <p:bldP spid="337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57200"/>
            <a:ext cx="6198949" cy="4125119"/>
          </a:xfrm>
        </p:spPr>
      </p:pic>
      <p:sp>
        <p:nvSpPr>
          <p:cNvPr id="5" name="TextBox 4"/>
          <p:cNvSpPr txBox="1"/>
          <p:nvPr/>
        </p:nvSpPr>
        <p:spPr>
          <a:xfrm>
            <a:off x="2209800" y="5029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Rau bắp cải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59UQT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2362200" cy="1981200"/>
          </a:xfrm>
          <a:prstGeom prst="rect">
            <a:avLst/>
          </a:prstGeom>
          <a:noFill/>
        </p:spPr>
      </p:pic>
      <p:pic>
        <p:nvPicPr>
          <p:cNvPr id="34819" name="Picture 3" descr="CA4LWP2V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838200"/>
            <a:ext cx="2057400" cy="2057400"/>
          </a:xfrm>
          <a:prstGeom prst="rect">
            <a:avLst/>
          </a:prstGeom>
          <a:noFill/>
        </p:spPr>
      </p:pic>
      <p:pic>
        <p:nvPicPr>
          <p:cNvPr id="34820" name="Picture 4" descr="CA9VYQC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2590800" cy="1676400"/>
          </a:xfrm>
          <a:prstGeom prst="rect">
            <a:avLst/>
          </a:prstGeom>
          <a:noFill/>
        </p:spPr>
      </p:pic>
      <p:pic>
        <p:nvPicPr>
          <p:cNvPr id="34821" name="Picture 5" descr="images[38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191000"/>
            <a:ext cx="2743200" cy="17526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Rau ngót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096000" y="3276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Rau cải trắng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76600" y="2971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2400" y="60880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Rau mùng tơi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495800" y="6096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Rau cải xoong</a:t>
            </a:r>
          </a:p>
        </p:txBody>
      </p:sp>
      <p:pic>
        <p:nvPicPr>
          <p:cNvPr id="34827" name="Picture 11" descr="images[43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762000"/>
            <a:ext cx="2895600" cy="1981200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581400" y="3048000"/>
            <a:ext cx="1903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/>
              <a:t>Hoa mướp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36868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9600" y="7391400"/>
            <a:ext cx="304800" cy="3048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676400" y="54102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</p:childTnLst>
        </p:cTn>
      </p:par>
    </p:tnLst>
    <p:bldLst>
      <p:bldP spid="368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05000"/>
            <a:ext cx="3733800" cy="3276600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37892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43000" y="7315200"/>
            <a:ext cx="304800" cy="304800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057400" y="5308600"/>
            <a:ext cx="57483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  <a:p>
            <a:pPr algn="l">
              <a:spcBef>
                <a:spcPct val="50000"/>
              </a:spcBef>
            </a:pPr>
            <a:endParaRPr lang="en-US" b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audio>
          </p:childTnLst>
        </p:cTn>
      </p:par>
    </p:tnLst>
    <p:bldLst>
      <p:bldP spid="378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38916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600" y="7391400"/>
            <a:ext cx="304800" cy="30480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81200" y="54102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audio>
          </p:childTnLst>
        </p:cTn>
      </p:par>
    </p:tnLst>
    <p:bldLst>
      <p:bldP spid="389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miley_5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981200"/>
            <a:ext cx="3733800" cy="32766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Sai rồi ! bạn làm lại đi</a:t>
            </a:r>
          </a:p>
        </p:txBody>
      </p:sp>
      <p:pic>
        <p:nvPicPr>
          <p:cNvPr id="39940" name="S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66800" y="7391400"/>
            <a:ext cx="304800" cy="304800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52600" y="5715000"/>
            <a:ext cx="574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rgbClr val="FF00FF"/>
                </a:solidFill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0"/>
                </p:tgtEl>
              </p:cMediaNode>
            </p:audio>
          </p:childTnLst>
        </p:cTn>
      </p:par>
    </p:tnLst>
    <p:bldLst>
      <p:bldP spid="399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7650"/>
            <a:ext cx="4267200" cy="7105650"/>
          </a:xfrm>
          <a:prstGeom prst="rect">
            <a:avLst/>
          </a:prstGeom>
          <a:noFill/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352800" y="914400"/>
            <a:ext cx="2590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21326435">
            <a:off x="2060458" y="3122872"/>
            <a:ext cx="3810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425485">
            <a:off x="-809245" y="-1894685"/>
            <a:ext cx="8315325" cy="3789370"/>
          </a:xfrm>
          <a:prstGeom prst="rect">
            <a:avLst/>
          </a:prstGeom>
          <a:noFill/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1905001"/>
            <a:ext cx="5483942" cy="3505200"/>
          </a:xfrm>
          <a:prstGeom prst="rect">
            <a:avLst/>
          </a:prstGeom>
          <a:noFill/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191000"/>
            <a:ext cx="326151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19812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Bé hãy kể các loại rau ăn lá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2501900" cy="2981325"/>
          </a:xfrm>
          <a:prstGeom prst="rect">
            <a:avLst/>
          </a:prstGeom>
          <a:noFill/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362" y="1895475"/>
            <a:ext cx="3652838" cy="4352925"/>
          </a:xfrm>
          <a:prstGeom prst="rect">
            <a:avLst/>
          </a:prstGeom>
          <a:noFill/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72083"/>
            <a:ext cx="4619626" cy="3714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029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Củ su hào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895727" y="415672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-609600"/>
            <a:ext cx="6096000" cy="6662737"/>
          </a:xfrm>
          <a:prstGeom prst="rect">
            <a:avLst/>
          </a:prstGeom>
          <a:noFill/>
        </p:spPr>
      </p:pic>
      <p:pic>
        <p:nvPicPr>
          <p:cNvPr id="11282" name="Picture 18" descr="v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</p:spPr>
      </p:pic>
      <p:pic>
        <p:nvPicPr>
          <p:cNvPr id="11283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9" grpId="0" animBg="1"/>
      <p:bldP spid="112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09600" y="228600"/>
            <a:ext cx="8229600" cy="1143000"/>
          </a:xfrm>
          <a:prstGeom prst="cloudCallout">
            <a:avLst>
              <a:gd name="adj1" fmla="val -48204"/>
              <a:gd name="adj2" fmla="val 5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Bé hãy kể thêm</a:t>
            </a:r>
          </a:p>
          <a:p>
            <a:pPr algn="ctr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các loại rau ăn củ mà bé biết?</a:t>
            </a:r>
          </a:p>
        </p:txBody>
      </p:sp>
      <p:pic>
        <p:nvPicPr>
          <p:cNvPr id="30727" name="Picture 7" descr="cu ca 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4876800" cy="5810250"/>
          </a:xfrm>
          <a:prstGeom prst="rect">
            <a:avLst/>
          </a:prstGeom>
          <a:noFill/>
        </p:spPr>
      </p:pic>
      <p:pic>
        <p:nvPicPr>
          <p:cNvPr id="30729" name="Picture 9" descr="cu c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4876800" cy="5810250"/>
          </a:xfrm>
          <a:prstGeom prst="rect">
            <a:avLst/>
          </a:prstGeom>
          <a:noFill/>
        </p:spPr>
      </p:pic>
      <p:pic>
        <p:nvPicPr>
          <p:cNvPr id="30730" name="Picture 10" descr="hanh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371600"/>
            <a:ext cx="2667000" cy="5810250"/>
          </a:xfrm>
          <a:prstGeom prst="rect">
            <a:avLst/>
          </a:prstGeom>
          <a:noFill/>
        </p:spPr>
      </p:pic>
      <p:pic>
        <p:nvPicPr>
          <p:cNvPr id="30731" name="Picture 11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800600"/>
            <a:ext cx="4044950" cy="4819650"/>
          </a:xfrm>
          <a:prstGeom prst="rect">
            <a:avLst/>
          </a:prstGeom>
          <a:noFill/>
        </p:spPr>
      </p:pic>
      <p:pic>
        <p:nvPicPr>
          <p:cNvPr id="30732" name="Picture 12" descr="khoai s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191000"/>
            <a:ext cx="6345238" cy="10534650"/>
          </a:xfrm>
          <a:prstGeom prst="rect">
            <a:avLst/>
          </a:prstGeom>
          <a:noFill/>
        </p:spPr>
      </p:pic>
      <p:pic>
        <p:nvPicPr>
          <p:cNvPr id="30733" name="Picture 13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8315325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3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492</Words>
  <Application>Microsoft Office PowerPoint</Application>
  <PresentationFormat>On-screen Show (4:3)</PresentationFormat>
  <Paragraphs>95</Paragraphs>
  <Slides>35</Slides>
  <Notes>19</Notes>
  <HiddenSlides>15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Image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 các loại rau ăn hoa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LopB3</cp:lastModifiedBy>
  <cp:revision>19</cp:revision>
  <dcterms:created xsi:type="dcterms:W3CDTF">2016-01-19T15:21:27Z</dcterms:created>
  <dcterms:modified xsi:type="dcterms:W3CDTF">2025-12-22T08:35:28Z</dcterms:modified>
</cp:coreProperties>
</file>