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56" r:id="rId4"/>
    <p:sldId id="270" r:id="rId5"/>
    <p:sldId id="261" r:id="rId6"/>
    <p:sldId id="269" r:id="rId7"/>
    <p:sldId id="260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2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9" autoAdjust="0"/>
    <p:restoredTop sz="94660"/>
  </p:normalViewPr>
  <p:slideViewPr>
    <p:cSldViewPr>
      <p:cViewPr varScale="1">
        <p:scale>
          <a:sx n="69" d="100"/>
          <a:sy n="69" d="100"/>
        </p:scale>
        <p:origin x="-582" y="-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3F6F-537B-48FE-910C-63F3C777E74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48dbbe9203c6c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258050"/>
          </a:xfrm>
          <a:prstGeom prst="rect">
            <a:avLst/>
          </a:prstGeom>
          <a:solidFill>
            <a:srgbClr val="FF0066"/>
          </a:solidFill>
        </p:spPr>
      </p:pic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4876800" y="5486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 flipH="1">
            <a:off x="5029200" y="571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2971800" y="3209957"/>
            <a:ext cx="74301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i="1" smtClean="0">
                <a:solidFill>
                  <a:srgbClr val="002060"/>
                </a:solidFill>
                <a:latin typeface=".VnTime" pitchFamily="34" charset="0"/>
              </a:rPr>
              <a:t>§</a:t>
            </a:r>
            <a:r>
              <a:rPr lang="en-US" sz="3600" b="1" i="1" dirty="0">
                <a:solidFill>
                  <a:srgbClr val="002060"/>
                </a:solidFill>
                <a:latin typeface=".VnTime" pitchFamily="34" charset="0"/>
              </a:rPr>
              <a:t>Ò </a:t>
            </a:r>
            <a:r>
              <a:rPr lang="en-US" sz="3600" b="1" i="1" dirty="0" err="1">
                <a:solidFill>
                  <a:srgbClr val="002060"/>
                </a:solidFill>
                <a:latin typeface=".VnTime" pitchFamily="34" charset="0"/>
              </a:rPr>
              <a:t>tµi</a:t>
            </a:r>
            <a:r>
              <a:rPr lang="en-US" sz="3600" b="1" i="1">
                <a:solidFill>
                  <a:srgbClr val="002060"/>
                </a:solidFill>
                <a:latin typeface=".VnTime" pitchFamily="34" charset="0"/>
              </a:rPr>
              <a:t>: </a:t>
            </a:r>
            <a:r>
              <a:rPr lang="vi-VN" sz="3600" b="1" i="1" smtClean="0">
                <a:solidFill>
                  <a:srgbClr val="002060"/>
                </a:solidFill>
                <a:latin typeface=".VnTime" pitchFamily="34" charset="0"/>
              </a:rPr>
              <a:t>T×m </a:t>
            </a:r>
            <a:r>
              <a:rPr lang="vi-VN" sz="3600" b="1" i="1" dirty="0">
                <a:solidFill>
                  <a:srgbClr val="002060"/>
                </a:solidFill>
                <a:latin typeface=".VnTime" pitchFamily="34" charset="0"/>
              </a:rPr>
              <a:t>hiÓu m</a:t>
            </a:r>
            <a:r>
              <a:rPr lang="en-US" sz="3600" b="1" i="1" dirty="0" err="1">
                <a:solidFill>
                  <a:srgbClr val="002060"/>
                </a:solidFill>
                <a:latin typeface=".VnTime" pitchFamily="34" charset="0"/>
              </a:rPr>
              <a:t>ét</a:t>
            </a:r>
            <a:r>
              <a:rPr lang="en-US" sz="36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.VnTime" pitchFamily="34" charset="0"/>
              </a:rPr>
              <a:t>sè</a:t>
            </a:r>
            <a:r>
              <a:rPr lang="en-US" sz="3600" b="1" i="1" dirty="0">
                <a:solidFill>
                  <a:srgbClr val="002060"/>
                </a:solidFill>
                <a:latin typeface=".VnTime" pitchFamily="34" charset="0"/>
              </a:rPr>
              <a:t> lo¹i </a:t>
            </a:r>
            <a:r>
              <a:rPr lang="en-US" sz="3600" b="1" i="1" dirty="0" err="1">
                <a:solidFill>
                  <a:srgbClr val="002060"/>
                </a:solidFill>
                <a:latin typeface=".VnTime" pitchFamily="34" charset="0"/>
              </a:rPr>
              <a:t>qu</a:t>
            </a:r>
            <a:r>
              <a:rPr lang="en-US" sz="3600" b="1" i="1" dirty="0">
                <a:solidFill>
                  <a:srgbClr val="002060"/>
                </a:solidFill>
                <a:latin typeface=".VnTime" pitchFamily="34" charset="0"/>
              </a:rPr>
              <a:t>¶</a:t>
            </a:r>
          </a:p>
          <a:p>
            <a:pPr algn="ctr"/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§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èi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t­îng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MÉu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gi¸o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vi-VN" sz="2800" b="1" i="1" dirty="0">
                <a:solidFill>
                  <a:srgbClr val="002060"/>
                </a:solidFill>
                <a:latin typeface=".VnTime" pitchFamily="34" charset="0"/>
              </a:rPr>
              <a:t>nhì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</a:p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Thêi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gian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: 25-30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phót</a:t>
            </a:r>
            <a:endParaRPr lang="en-US" sz="2800" b="1" i="1" dirty="0">
              <a:solidFill>
                <a:srgbClr val="002060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2594" y="381000"/>
            <a:ext cx="5150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PHƯỜNG VIỆT HƯNG</a:t>
            </a:r>
          </a:p>
          <a:p>
            <a:pPr algn="ctr"/>
            <a:r>
              <a:rPr lang="en-US" sz="2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33" y="1371600"/>
            <a:ext cx="920420" cy="9326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59558" y="2567109"/>
            <a:ext cx="53368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b="1" cap="none" spc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/>
              <a:t>Quả chuối và quả khế có đặc điểm gì giống và khác nhau?</a:t>
            </a:r>
            <a:endParaRPr lang="en-US" b="1" dirty="0"/>
          </a:p>
        </p:txBody>
      </p:sp>
      <p:pic>
        <p:nvPicPr>
          <p:cNvPr id="7" name="Picture 2" descr="C:\Users\ADMIN\Downloads\tranh dao mangj\images (2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4876800" cy="5029200"/>
          </a:xfrm>
          <a:prstGeom prst="rect">
            <a:avLst/>
          </a:prstGeom>
          <a:noFill/>
        </p:spPr>
      </p:pic>
      <p:pic>
        <p:nvPicPr>
          <p:cNvPr id="8" name="Picture 3" descr="C:\Users\ADMIN\Downloads\tranh dao mangj\tải xuống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05000"/>
            <a:ext cx="4419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48dbbe9203c6c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36" y="0"/>
            <a:ext cx="12157364" cy="6943725"/>
          </a:xfrm>
          <a:prstGeom prst="rect">
            <a:avLst/>
          </a:prstGeom>
          <a:solidFill>
            <a:srgbClr val="FF0066"/>
          </a:solidFill>
        </p:spPr>
      </p:pic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800600" y="838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8686800" y="152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4572000" y="2362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6781800" y="838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867400" y="1600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10210800" y="2286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791200" y="3810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3810000" y="152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7696200" y="533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9144000" y="9906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4876800" y="5486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 flipH="1">
            <a:off x="5029200" y="571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4114800" y="2895600"/>
            <a:ext cx="6858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Ngoài những loại quả trên còn có những loại quả khác như.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quả\2-1360024599-dautay-lamdep-eva-1407214407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4095750" cy="3143250"/>
          </a:xfrm>
          <a:prstGeom prst="rect">
            <a:avLst/>
          </a:prstGeom>
          <a:noFill/>
        </p:spPr>
      </p:pic>
      <p:pic>
        <p:nvPicPr>
          <p:cNvPr id="5123" name="Picture 3" descr="F:\quả\440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1" y="304800"/>
            <a:ext cx="3952875" cy="2628900"/>
          </a:xfrm>
          <a:prstGeom prst="rect">
            <a:avLst/>
          </a:prstGeom>
          <a:noFill/>
        </p:spPr>
      </p:pic>
      <p:pic>
        <p:nvPicPr>
          <p:cNvPr id="5124" name="Picture 4" descr="F:\quả\091945520b802f41e9cdadabbb3eeac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429000"/>
            <a:ext cx="4343400" cy="3181350"/>
          </a:xfrm>
          <a:prstGeom prst="rect">
            <a:avLst/>
          </a:prstGeom>
          <a:noFill/>
        </p:spPr>
      </p:pic>
      <p:pic>
        <p:nvPicPr>
          <p:cNvPr id="5125" name="Picture 5" descr="F:\quả\1207724570.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124200"/>
            <a:ext cx="333375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quả\ca-chua-31714-2f3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3886200" cy="3810000"/>
          </a:xfrm>
          <a:prstGeom prst="rect">
            <a:avLst/>
          </a:prstGeom>
          <a:noFill/>
        </p:spPr>
      </p:pic>
      <p:pic>
        <p:nvPicPr>
          <p:cNvPr id="6148" name="Picture 4" descr="F:\quả\cong-thuc-tri-nam-voi-trai-nho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1" y="0"/>
            <a:ext cx="4724400" cy="6858000"/>
          </a:xfrm>
          <a:prstGeom prst="rect">
            <a:avLst/>
          </a:prstGeom>
          <a:noFill/>
        </p:spPr>
      </p:pic>
      <p:pic>
        <p:nvPicPr>
          <p:cNvPr id="6149" name="Picture 5" descr="F:\quả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810001"/>
            <a:ext cx="4267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quả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152869" cy="3429000"/>
          </a:xfrm>
          <a:prstGeom prst="rect">
            <a:avLst/>
          </a:prstGeom>
          <a:noFill/>
        </p:spPr>
      </p:pic>
      <p:pic>
        <p:nvPicPr>
          <p:cNvPr id="7171" name="Picture 3" descr="F:\quả\images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1"/>
            <a:ext cx="4038600" cy="3597409"/>
          </a:xfrm>
          <a:prstGeom prst="rect">
            <a:avLst/>
          </a:prstGeom>
          <a:noFill/>
        </p:spPr>
      </p:pic>
      <p:pic>
        <p:nvPicPr>
          <p:cNvPr id="7172" name="Picture 4" descr="F:\quả\img68404EDVKO-mr_398599_546abcf357ce4a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505200"/>
            <a:ext cx="4356434" cy="3352800"/>
          </a:xfrm>
          <a:prstGeom prst="rect">
            <a:avLst/>
          </a:prstGeom>
          <a:noFill/>
        </p:spPr>
      </p:pic>
      <p:pic>
        <p:nvPicPr>
          <p:cNvPr id="7173" name="Picture 5" descr="F:\quả\loaitraituongbinhthuongnhungloiichkhienbankinhnga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51735"/>
            <a:ext cx="4267200" cy="3306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ownloads\tranh dao mangj\images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381000"/>
            <a:ext cx="4120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bÀI HÁT: qỦA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Quả Gì - Quả Gi Ma Chua Chua Thê - Nhac Vui Cho B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3386138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quả\cam (8)_JKVX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"/>
            <a:ext cx="9143999" cy="5948362"/>
          </a:xfrm>
          <a:prstGeom prst="rect">
            <a:avLst/>
          </a:prstGeom>
          <a:noFill/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4267200" y="5611505"/>
            <a:ext cx="4191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Cam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\Downloads\tranh dao mangj\tải xuống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5181600"/>
          </a:xfrm>
          <a:prstGeom prst="rect">
            <a:avLst/>
          </a:prstGeom>
          <a:noFill/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1524000" y="5611505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Khi quả cam được bổ ra các con nhìn thấy bên trong quả cam ntn ?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quả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7239000" cy="5410200"/>
          </a:xfrm>
          <a:prstGeom prst="rect">
            <a:avLst/>
          </a:prstGeom>
          <a:noFill/>
        </p:spPr>
      </p:pic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4267200" y="5611505"/>
            <a:ext cx="4191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Xoài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tranh dao mangj\images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5334000"/>
          </a:xfrm>
          <a:prstGeom prst="rect">
            <a:avLst/>
          </a:prstGeom>
          <a:noFill/>
        </p:spPr>
      </p:pic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1524000" y="5611505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Khi quả xoài được bổ ra các con nhìn thấy bên trong quả xoài ntn ?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/>
              <a:t>Quả cam và quả xoài có đặc điểm gì giống và khác nhau?</a:t>
            </a:r>
            <a:endParaRPr lang="en-US" b="1" dirty="0"/>
          </a:p>
        </p:txBody>
      </p:sp>
      <p:pic>
        <p:nvPicPr>
          <p:cNvPr id="4" name="Picture 2" descr="F:\quả\cam (8)_JKVX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133601"/>
            <a:ext cx="4705633" cy="4525963"/>
          </a:xfrm>
          <a:prstGeom prst="rect">
            <a:avLst/>
          </a:prstGeom>
          <a:noFill/>
        </p:spPr>
      </p:pic>
      <p:pic>
        <p:nvPicPr>
          <p:cNvPr id="5" name="Picture 2" descr="F:\quả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05000"/>
            <a:ext cx="4572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tranh dao mangj\images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1"/>
            <a:ext cx="7772399" cy="5333999"/>
          </a:xfrm>
          <a:prstGeom prst="rect">
            <a:avLst/>
          </a:prstGeom>
          <a:noFill/>
        </p:spPr>
      </p:pic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3657600" y="5611505"/>
            <a:ext cx="480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</a:t>
            </a:r>
            <a:r>
              <a:rPr lang="vi-VN" sz="7200" b="1" dirty="0">
                <a:solidFill>
                  <a:srgbClr val="002060"/>
                </a:solidFill>
                <a:latin typeface="+mj-lt"/>
              </a:rPr>
              <a:t>Chuối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tranh dao mangj\images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4648200" cy="4800600"/>
          </a:xfrm>
          <a:prstGeom prst="rect">
            <a:avLst/>
          </a:prstGeom>
          <a:noFill/>
        </p:spPr>
      </p:pic>
      <p:pic>
        <p:nvPicPr>
          <p:cNvPr id="4099" name="Picture 3" descr="C:\Users\ADMIN\Downloads\tranh dao mangj\tải xuống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"/>
            <a:ext cx="4419600" cy="4572000"/>
          </a:xfrm>
          <a:prstGeom prst="rect">
            <a:avLst/>
          </a:prstGeom>
          <a:noFill/>
        </p:spPr>
      </p:pic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3657600" y="5611505"/>
            <a:ext cx="480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</a:t>
            </a:r>
            <a:r>
              <a:rPr lang="vi-VN" sz="7200" b="1" dirty="0">
                <a:solidFill>
                  <a:srgbClr val="002060"/>
                </a:solidFill>
                <a:latin typeface="+mj-lt"/>
              </a:rPr>
              <a:t>Khế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50&quot;&gt;&lt;property id=&quot;20148&quot; value=&quot;5&quot;/&gt;&lt;property id=&quot;20300&quot; value=&quot;Slide 2&quot;/&gt;&lt;property id=&quot;20307&quot; value=&quot;259&quot;/&gt;&lt;/object&gt;&lt;object type=&quot;3&quot; unique_id=&quot;10076&quot;&gt;&lt;property id=&quot;20148&quot; value=&quot;5&quot;/&gt;&lt;property id=&quot;20300&quot; value=&quot;Slide 5&quot;/&gt;&lt;property id=&quot;20307&quot; value=&quot;261&quot;/&gt;&lt;/object&gt;&lt;object type=&quot;3&quot; unique_id=&quot;10077&quot;&gt;&lt;property id=&quot;20148&quot; value=&quot;5&quot;/&gt;&lt;property id=&quot;20300&quot; value=&quot;Slide 7 - &amp;quot;Quả cam và quả xoài có đặc điểm gì giống và khác nhau?&amp;quot;&quot;/&gt;&lt;property id=&quot;20307&quot; value=&quot;260&quot;/&gt;&lt;/object&gt;&lt;object type=&quot;3&quot; unique_id=&quot;10078&quot;&gt;&lt;property id=&quot;20148&quot; value=&quot;5&quot;/&gt;&lt;property id=&quot;20300&quot; value=&quot;Slide 8&quot;/&gt;&lt;property id=&quot;20307&quot; value=&quot;262&quot;/&gt;&lt;/object&gt;&lt;object type=&quot;3&quot; unique_id=&quot;10143&quot;&gt;&lt;property id=&quot;20148&quot; value=&quot;5&quot;/&gt;&lt;property id=&quot;20300&quot; value=&quot;Slide 9&quot;/&gt;&lt;property id=&quot;20307&quot; value=&quot;263&quot;/&gt;&lt;/object&gt;&lt;object type=&quot;3&quot; unique_id=&quot;10144&quot;&gt;&lt;property id=&quot;20148&quot; value=&quot;5&quot;/&gt;&lt;property id=&quot;20300&quot; value=&quot;Slide 10 - &amp;quot;Quả chuối và quả khế có đặc điểm gì giống và khác nhau?&amp;quot;&quot;/&gt;&lt;property id=&quot;20307&quot; value=&quot;264&quot;/&gt;&lt;/object&gt;&lt;object type=&quot;3&quot; unique_id=&quot;10145&quot;&gt;&lt;property id=&quot;20148&quot; value=&quot;5&quot;/&gt;&lt;property id=&quot;20300&quot; value=&quot;Slide 11&quot;/&gt;&lt;property id=&quot;20307&quot; value=&quot;266&quot;/&gt;&lt;/object&gt;&lt;object type=&quot;3&quot; unique_id=&quot;10146&quot;&gt;&lt;property id=&quot;20148&quot; value=&quot;5&quot;/&gt;&lt;property id=&quot;20300&quot; value=&quot;Slide 12&quot;/&gt;&lt;property id=&quot;20307&quot; value=&quot;265&quot;/&gt;&lt;/object&gt;&lt;object type=&quot;3&quot; unique_id=&quot;10147&quot;&gt;&lt;property id=&quot;20148&quot; value=&quot;5&quot;/&gt;&lt;property id=&quot;20300&quot; value=&quot;Slide 13&quot;/&gt;&lt;property id=&quot;20307&quot; value=&quot;267&quot;/&gt;&lt;/object&gt;&lt;object type=&quot;3&quot; unique_id=&quot;10148&quot;&gt;&lt;property id=&quot;20148&quot; value=&quot;5&quot;/&gt;&lt;property id=&quot;20300&quot; value=&quot;Slide 14&quot;/&gt;&lt;property id=&quot;20307&quot; value=&quot;268&quot;/&gt;&lt;/object&gt;&lt;object type=&quot;3&quot; unique_id=&quot;10191&quot;&gt;&lt;property id=&quot;20148&quot; value=&quot;5&quot;/&gt;&lt;property id=&quot;20300&quot; value=&quot;Slide 6&quot;/&gt;&lt;property id=&quot;20307&quot; value=&quot;269&quot;/&gt;&lt;/object&gt;&lt;object type=&quot;3&quot; unique_id=&quot;10237&quot;&gt;&lt;property id=&quot;20148&quot; value=&quot;5&quot;/&gt;&lt;property id=&quot;20300&quot; value=&quot;Slide 4&quot;/&gt;&lt;property id=&quot;20307&quot; value=&quot;270&quot;/&gt;&lt;/object&gt;&lt;object type=&quot;3&quot; unique_id=&quot;10302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122</Words>
  <Application>Microsoft Office PowerPoint</Application>
  <PresentationFormat>Custom</PresentationFormat>
  <Paragraphs>18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Quả cam và quả xoài có đặc điểm gì giống và khác nhau?</vt:lpstr>
      <vt:lpstr>PowerPoint Presentation</vt:lpstr>
      <vt:lpstr>PowerPoint Presentation</vt:lpstr>
      <vt:lpstr>Quả chuối và quả khế có đặc điểm gì giống và khác nhau?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LopB3</cp:lastModifiedBy>
  <cp:revision>17</cp:revision>
  <dcterms:created xsi:type="dcterms:W3CDTF">2016-02-22T15:17:54Z</dcterms:created>
  <dcterms:modified xsi:type="dcterms:W3CDTF">2025-12-22T08:33:31Z</dcterms:modified>
</cp:coreProperties>
</file>