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</p:sldMasterIdLst>
  <p:notesMasterIdLst>
    <p:notesMasterId r:id="rId20"/>
  </p:notesMasterIdLst>
  <p:sldIdLst>
    <p:sldId id="256" r:id="rId4"/>
    <p:sldId id="270" r:id="rId5"/>
    <p:sldId id="300" r:id="rId6"/>
    <p:sldId id="301" r:id="rId7"/>
    <p:sldId id="302" r:id="rId8"/>
    <p:sldId id="303" r:id="rId9"/>
    <p:sldId id="304" r:id="rId10"/>
    <p:sldId id="291" r:id="rId11"/>
    <p:sldId id="292" r:id="rId12"/>
    <p:sldId id="293" r:id="rId13"/>
    <p:sldId id="294" r:id="rId14"/>
    <p:sldId id="295" r:id="rId15"/>
    <p:sldId id="296" r:id="rId16"/>
    <p:sldId id="282" r:id="rId17"/>
    <p:sldId id="305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00"/>
    <a:srgbClr val="FFFFCC"/>
    <a:srgbClr val="66FF66"/>
    <a:srgbClr val="FF33CC"/>
    <a:srgbClr val="00FFFF"/>
    <a:srgbClr val="FFFF99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528E8-2F27-451F-8BD8-73AC508DAFCC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53DE7-2F41-4C9F-A969-0009CDAAD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1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8310-A5A9-4812-BF14-037623A3E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6D52-DEBC-4135-924A-B8059A42FD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9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91D4-AE62-412A-A96B-48A80DDE8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11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7FB4D-A8C8-4792-B152-3AFAAFD66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6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0C87-6C6E-4A8F-9D2F-E4C8B8BEE3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53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2850-C62F-48AF-8A98-42B57619B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16C2-2AD7-42EB-B7B3-977EF2DCB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44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769A-ED4D-4C29-8C9F-D6F1DB97D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3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1962-64CB-4BD5-9AE5-D9DE39A319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34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F10FE-FAA1-46C4-ABFC-18C1BD227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1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3BDD-1E90-4D18-87E0-0E2CF7C18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6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43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28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64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01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57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90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7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88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66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92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7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4A364-A5A4-49DE-BAF7-581426D4EB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6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1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6997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152400" y="3124200"/>
            <a:ext cx="9144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MGN ( 4-5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ctr"/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0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all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UBND PHƯỜNG</a:t>
            </a:r>
            <a:r>
              <a:rPr kumimoji="0" lang="en-US" altLang="en-US" sz="2000" b="1" i="0" u="none" strike="noStrike" kern="0" cap="all" spc="0" normalizeH="0" noProof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VIỆT HƯNG</a:t>
            </a:r>
            <a:r>
              <a:rPr kumimoji="0" lang="en-US" altLang="en-US" sz="2000" b="1" i="0" u="none" strike="noStrike" kern="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altLang="en-US" sz="2000" b="1" i="0" u="none" strike="noStrike" kern="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2000" b="1" i="0" u="none" strike="noStrike" kern="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TRƯỜNG MẦM NON GIANG BIÊN</a:t>
            </a:r>
            <a:br>
              <a:rPr kumimoji="0" lang="en-US" altLang="en-US" sz="2000" b="1" i="0" u="none" strike="noStrike" kern="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8700" y="2514600"/>
            <a:ext cx="67818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defRPr/>
            </a:pPr>
            <a:r>
              <a:rPr lang="vi-VN" sz="2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LĨNH VỰC PHÁT TRIỂN NHẬN THỨC</a:t>
            </a:r>
            <a:endParaRPr lang="en-US" altLang="en-US" sz="3200" dirty="0">
              <a:solidFill>
                <a:srgbClr val="FF00FF"/>
              </a:solidFill>
              <a:latin typeface="Franklin Gothic 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390" y="984885"/>
            <a:ext cx="920420" cy="93261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04621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29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0462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87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52400"/>
            <a:ext cx="8229600" cy="1222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9911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Hoa Lá Mùa Xuân - Bài Hát Thiếu Nhi [Full HD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2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94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133599"/>
          </a:xfrm>
          <a:prstGeom prst="rect">
            <a:avLst/>
          </a:prstGeom>
        </p:spPr>
        <p:txBody>
          <a:bodyPr wrap="square">
            <a:prstTxWarp prst="textWave2">
              <a:avLst>
                <a:gd name="adj1" fmla="val 12500"/>
                <a:gd name="adj2" fmla="val 1404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54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5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5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5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5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vi-VN" sz="5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1600200"/>
            <a:ext cx="9144000" cy="530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ungMuaHatMungXuan-V.A-262408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06882" y="57911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6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Ổn</a:t>
            </a:r>
            <a:r>
              <a:rPr lang="en-US" sz="6000" b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định</a:t>
            </a:r>
            <a:r>
              <a:rPr lang="en-US" sz="6000" b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tổ</a:t>
            </a:r>
            <a:r>
              <a:rPr lang="en-US" sz="6000" b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chức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oa Lá Mùa Xuân - Bài Hát Thiếu Nhi [Full HD]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2714.810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" name="Hoa Lá Mùa Xuân - Bài Hát Thiếu Nhi [Full HD]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653.3824" end="92714.810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0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42"/>
            <a:ext cx="8229600" cy="66975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MƯA XUÂN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6172200"/>
          </a:xfrm>
        </p:spPr>
      </p:pic>
      <p:pic>
        <p:nvPicPr>
          <p:cNvPr id="6" name="Mùa Xuân Sang Ta Chúc Nhau-💖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210.8208" end="109245.686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9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6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</p:spPr>
      </p:pic>
    </p:spTree>
    <p:extLst>
      <p:ext uri="{BB962C8B-B14F-4D97-AF65-F5344CB8AC3E}">
        <p14:creationId xmlns:p14="http://schemas.microsoft.com/office/powerpoint/2010/main" val="40420597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907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601229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6019800"/>
          </a:xfrm>
        </p:spPr>
      </p:pic>
      <p:sp>
        <p:nvSpPr>
          <p:cNvPr id="5" name="Rectangle 4"/>
          <p:cNvSpPr/>
          <p:nvPr/>
        </p:nvSpPr>
        <p:spPr>
          <a:xfrm>
            <a:off x="2819400" y="-16042"/>
            <a:ext cx="2921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Du </a:t>
            </a:r>
            <a:r>
              <a:rPr lang="en-US" sz="5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xuân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23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lễ</a:t>
            </a:r>
            <a:r>
              <a:rPr lang="en-US" dirty="0"/>
              <a:t> </a:t>
            </a:r>
            <a:r>
              <a:rPr lang="en-US" dirty="0" err="1"/>
              <a:t>hôị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8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2912</TotalTime>
  <Words>54</Words>
  <Application>Microsoft Office PowerPoint</Application>
  <PresentationFormat>On-screen Show (4:3)</PresentationFormat>
  <Paragraphs>13</Paragraphs>
  <Slides>16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1_Default Design</vt:lpstr>
      <vt:lpstr>1_Office Theme</vt:lpstr>
      <vt:lpstr>PowerPoint Presentation</vt:lpstr>
      <vt:lpstr>PowerPoint Presentation</vt:lpstr>
      <vt:lpstr>MƯA XUÂN</vt:lpstr>
      <vt:lpstr>Cây cối mùa xuân</vt:lpstr>
      <vt:lpstr>PowerPoint Presentation</vt:lpstr>
      <vt:lpstr>PowerPoint Presentation</vt:lpstr>
      <vt:lpstr>PowerPoint Presentation</vt:lpstr>
      <vt:lpstr>Hình ảnh lễ hôị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PowerPoint Presentation</vt:lpstr>
    </vt:vector>
  </TitlesOfParts>
  <Company>Free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LopB3</cp:lastModifiedBy>
  <cp:revision>137</cp:revision>
  <dcterms:created xsi:type="dcterms:W3CDTF">2016-10-23T17:21:39Z</dcterms:created>
  <dcterms:modified xsi:type="dcterms:W3CDTF">2025-12-22T04:36:42Z</dcterms:modified>
</cp:coreProperties>
</file>