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0"/>
            <a:ext cx="9144000" cy="679802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474619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 bóng qua chân</a:t>
            </a:r>
            <a:endParaRPr lang="en-US" sz="3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kern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1925" y="2138065"/>
            <a:ext cx="49649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 triển thể chất</a:t>
            </a:r>
            <a:endParaRPr lang="en-US" sz="32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90" y="1160032"/>
            <a:ext cx="920420" cy="93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60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2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1" y="4010027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3224" y="5183189"/>
            <a:ext cx="5753499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 bóng qua chân</a:t>
            </a:r>
            <a:endParaRPr lang="en-US" sz="4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" y="60017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435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81</Words>
  <Application>Microsoft Office PowerPoint</Application>
  <PresentationFormat>On-screen Show (4:3)</PresentationFormat>
  <Paragraphs>21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LopB3</cp:lastModifiedBy>
  <cp:revision>122</cp:revision>
  <dcterms:created xsi:type="dcterms:W3CDTF">2016-10-23T17:21:39Z</dcterms:created>
  <dcterms:modified xsi:type="dcterms:W3CDTF">2025-12-22T09:18:29Z</dcterms:modified>
</cp:coreProperties>
</file>