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wma" ContentType="audio/x-ms-wma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3" r:id="rId2"/>
    <p:sldMasterId id="2147483697" r:id="rId3"/>
  </p:sldMasterIdLst>
  <p:sldIdLst>
    <p:sldId id="256" r:id="rId4"/>
    <p:sldId id="270" r:id="rId5"/>
    <p:sldId id="273" r:id="rId6"/>
    <p:sldId id="267" r:id="rId7"/>
    <p:sldId id="260" r:id="rId8"/>
    <p:sldId id="275" r:id="rId9"/>
    <p:sldId id="276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0000"/>
    <a:srgbClr val="FFFF00"/>
    <a:srgbClr val="FFFFCC"/>
    <a:srgbClr val="66FF66"/>
    <a:srgbClr val="FF33CC"/>
    <a:srgbClr val="00FFFF"/>
    <a:srgbClr val="FFFF99"/>
    <a:srgbClr val="9900CC"/>
    <a:srgbClr val="00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96" autoAdjust="0"/>
    <p:restoredTop sz="94660"/>
  </p:normalViewPr>
  <p:slideViewPr>
    <p:cSldViewPr>
      <p:cViewPr varScale="1">
        <p:scale>
          <a:sx n="67" d="100"/>
          <a:sy n="67" d="100"/>
        </p:scale>
        <p:origin x="-492" y="-54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53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presProps" Target="presProps.xml"/><Relationship Id="rId5" Type="http://schemas.openxmlformats.org/officeDocument/2006/relationships/slide" Target="slides/slide2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DF8310-A5A9-4812-BF14-037623A3E31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31864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616D52-DEBC-4135-924A-B8059A42FD4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24906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2D91D4-AE62-412A-A96B-48A80DDE800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38114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87FB4D-A8C8-4792-B152-3AFAAFD665F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186065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9C0C87-6C6E-4A8F-9D2F-E4C8B8BEE3E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53536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402850-C62F-48AF-8A98-42B57619B79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389722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BF16C2-2AD7-42EB-B7B3-977EF2DCB71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034439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E2769A-ED4D-4C29-8C9F-D6F1DB97D2F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86380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F51962-64CB-4BD5-9AE5-D9DE39A3193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143471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3F10FE-FAA1-46C4-ABFC-18C1BD227BF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231872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043BDD-1E90-4D18-87E0-0E2CF7C18C4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161636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343EEEE-FFF0-4604-867F-F0668F62D298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94491533"/>
      </p:ext>
    </p:extLst>
  </p:cSld>
  <p:clrMapOvr>
    <a:masterClrMapping/>
  </p:clrMapOvr>
  <p:transition>
    <p:diamond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4B3146-DFDC-4C69-A078-33483410E79C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57565787"/>
      </p:ext>
    </p:extLst>
  </p:cSld>
  <p:clrMapOvr>
    <a:masterClrMapping/>
  </p:clrMapOvr>
  <p:transition>
    <p:diamond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C44F8B-250F-4BD5-831C-CC7EC08A33BD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8755262"/>
      </p:ext>
    </p:extLst>
  </p:cSld>
  <p:clrMapOvr>
    <a:masterClrMapping/>
  </p:clrMapOvr>
  <p:transition>
    <p:diamond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E0AEA5E-4CAE-483F-99F9-8777183BB365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28508020"/>
      </p:ext>
    </p:extLst>
  </p:cSld>
  <p:clrMapOvr>
    <a:masterClrMapping/>
  </p:clrMapOvr>
  <p:transition>
    <p:diamond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BFBAD3-58C6-4FDD-BFEA-9BFFA84131ED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49959268"/>
      </p:ext>
    </p:extLst>
  </p:cSld>
  <p:clrMapOvr>
    <a:masterClrMapping/>
  </p:clrMapOvr>
  <p:transition>
    <p:diamond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91F2521-83CA-4918-A7A8-B089727834BE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23889485"/>
      </p:ext>
    </p:extLst>
  </p:cSld>
  <p:clrMapOvr>
    <a:masterClrMapping/>
  </p:clrMapOvr>
  <p:transition>
    <p:diamond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E77FB7-A6A3-44F6-A173-466C1F9D2E40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8059075"/>
      </p:ext>
    </p:extLst>
  </p:cSld>
  <p:clrMapOvr>
    <a:masterClrMapping/>
  </p:clrMapOvr>
  <p:transition>
    <p:diamond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4DB26F-EEDD-4F0A-84F9-86F88B6E32A4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00533450"/>
      </p:ext>
    </p:extLst>
  </p:cSld>
  <p:clrMapOvr>
    <a:masterClrMapping/>
  </p:clrMapOvr>
  <p:transition>
    <p:diamond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22677ED-C08B-4244-812B-673D3537B1DC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9738409"/>
      </p:ext>
    </p:extLst>
  </p:cSld>
  <p:clrMapOvr>
    <a:masterClrMapping/>
  </p:clrMapOvr>
  <p:transition>
    <p:diamond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8DAB96-3035-49BF-A28C-CC0040DB8189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06731772"/>
      </p:ext>
    </p:extLst>
  </p:cSld>
  <p:clrMapOvr>
    <a:masterClrMapping/>
  </p:clrMapOvr>
  <p:transition>
    <p:diamond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F73AC2-45B1-4FF4-A677-00DCCD25853A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39516151"/>
      </p:ext>
    </p:extLst>
  </p:cSld>
  <p:clrMapOvr>
    <a:masterClrMapping/>
  </p:clrMapOvr>
  <p:transition>
    <p:diamond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67BF38-B954-4F73-A851-EC63C541FBD2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3399"/>
            </a:gs>
            <a:gs pos="28000">
              <a:srgbClr val="FFFF00"/>
            </a:gs>
            <a:gs pos="47000">
              <a:srgbClr val="FFFF00"/>
            </a:gs>
            <a:gs pos="75000">
              <a:srgbClr val="01A78F"/>
            </a:gs>
            <a:gs pos="100000">
              <a:srgbClr val="3366FF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3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944A364-A5A4-49DE-BAF7-581426D4EBE7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17640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67BF38-B954-4F73-A851-EC63C541FBD2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82324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ransition>
    <p:diamond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3.mp3"/><Relationship Id="rId7" Type="http://schemas.openxmlformats.org/officeDocument/2006/relationships/image" Target="../media/image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.jpe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.mp3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4.wma"/><Relationship Id="rId1" Type="http://schemas.microsoft.com/office/2007/relationships/media" Target="../media/media4.wma"/><Relationship Id="rId5" Type="http://schemas.openxmlformats.org/officeDocument/2006/relationships/image" Target="../media/image5.pn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ma"/><Relationship Id="rId1" Type="http://schemas.microsoft.com/office/2007/relationships/media" Target="../media/media4.wma"/><Relationship Id="rId5" Type="http://schemas.openxmlformats.org/officeDocument/2006/relationships/image" Target="../media/image5.pn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5.pn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" y="6640"/>
            <a:ext cx="12172950" cy="6858000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Rectangle 8"/>
          <p:cNvSpPr>
            <a:spLocks noChangeArrowheads="1"/>
          </p:cNvSpPr>
          <p:nvPr/>
        </p:nvSpPr>
        <p:spPr bwMode="auto">
          <a:xfrm>
            <a:off x="1524000" y="1474619"/>
            <a:ext cx="10363200" cy="5632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endParaRPr lang="en-US" sz="3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3600" b="1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36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3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36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Chuyền bóng qua chân</a:t>
            </a:r>
            <a:endParaRPr lang="en-US" sz="3600" b="1" dirty="0">
              <a:solidFill>
                <a:srgbClr val="002060"/>
              </a:solidFill>
              <a:latin typeface="+mj-lt"/>
              <a:cs typeface="Times New Roman" pitchFamily="18" charset="0"/>
            </a:endParaRPr>
          </a:p>
          <a:p>
            <a:pPr algn="ctr"/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36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Vượt chướng ngại vật hái quả</a:t>
            </a:r>
            <a:endParaRPr lang="en-US" sz="3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3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4-5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4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b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</a:t>
            </a:r>
            <a:endParaRPr lang="en-US" sz="32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962400" y="44740"/>
            <a:ext cx="4572000" cy="7848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b="1" kern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UBND PHƯỜNG VIỆT HƯNG</a:t>
            </a:r>
          </a:p>
          <a:p>
            <a:pPr algn="ctr">
              <a:spcBef>
                <a:spcPct val="50000"/>
              </a:spcBef>
              <a:defRPr/>
            </a:pPr>
            <a:r>
              <a:rPr lang="en-US" b="1" kern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TRƯỜNG MẦM NON GIANG BIÊN</a:t>
            </a:r>
            <a:endParaRPr lang="en-US" kern="0" dirty="0">
              <a:solidFill>
                <a:srgbClr val="00B050"/>
              </a:solidFill>
              <a:latin typeface="Arial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962400" y="2643960"/>
            <a:ext cx="4987264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kern="0" cap="all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phát triển thể chất</a:t>
            </a:r>
            <a:endParaRPr lang="en-US" sz="3200" b="1" cap="all" spc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5790" y="1143000"/>
            <a:ext cx="920420" cy="93261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D:\MAMNON\ANH\hen 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524000" y="1"/>
            <a:ext cx="9144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6000" b="1" kern="0" dirty="0" err="1">
                <a:latin typeface=".VnAvant" pitchFamily="34" charset="0"/>
                <a:ea typeface="+mj-ea"/>
                <a:cs typeface="+mj-cs"/>
              </a:rPr>
              <a:t>Khởi</a:t>
            </a:r>
            <a:r>
              <a:rPr lang="en-US" sz="6000" b="1" kern="0" dirty="0">
                <a:latin typeface=".VnAvant" pitchFamily="34" charset="0"/>
                <a:ea typeface="+mj-ea"/>
                <a:cs typeface="+mj-cs"/>
              </a:rPr>
              <a:t> </a:t>
            </a:r>
            <a:r>
              <a:rPr lang="en-US" sz="6000" b="1" kern="0" dirty="0" err="1">
                <a:latin typeface=".VnAvant" pitchFamily="34" charset="0"/>
                <a:ea typeface="+mj-ea"/>
                <a:cs typeface="+mj-cs"/>
              </a:rPr>
              <a:t>động</a:t>
            </a:r>
            <a:endParaRPr lang="vi-VN" kern="0" dirty="0"/>
          </a:p>
        </p:txBody>
      </p:sp>
      <p:pic>
        <p:nvPicPr>
          <p:cNvPr id="3" name="okvu dieu tay bac (mp3cut.net)">
            <a:hlinkClick r:id="" action="ppaction://media"/>
            <a:extLst>
              <a:ext uri="{FF2B5EF4-FFF2-40B4-BE49-F238E27FC236}">
                <a16:creationId xmlns="" xmlns:a16="http://schemas.microsoft.com/office/drawing/2014/main" id="{B110EC26-FA7B-FCAE-4245-B3C1AE723B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515600" y="6019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204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770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D:\MAMNON\ANH\hen 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524000" y="0"/>
            <a:ext cx="9144000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6000" b="1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Phần 1: Bé vui khỏe</a:t>
            </a:r>
            <a:br>
              <a:rPr lang="en-US" sz="6000" b="1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endParaRPr lang="vi-VN" ker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01NHAC KHOI DONG.wm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3" name="02 NHAC BAI TAP PTC. wma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000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04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D:\MAMNON\ANH\hinh en 1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158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WordArt 12"/>
          <p:cNvSpPr>
            <a:spLocks noChangeArrowheads="1" noChangeShapeType="1" noTextEdit="1"/>
          </p:cNvSpPr>
          <p:nvPr/>
        </p:nvSpPr>
        <p:spPr bwMode="auto">
          <a:xfrm>
            <a:off x="2871788" y="3581403"/>
            <a:ext cx="6591300" cy="2041525"/>
          </a:xfrm>
          <a:prstGeom prst="rect">
            <a:avLst/>
          </a:prstGeom>
        </p:spPr>
        <p:txBody>
          <a:bodyPr wrap="none" fromWordArt="1">
            <a:prstTxWarp prst="textDeflateBottom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vi-VN" sz="3600" kern="10">
              <a:ln w="18415">
                <a:solidFill>
                  <a:srgbClr val="FF00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blurRad="63500" algn="tl" rotWithShape="0">
                  <a:srgbClr val="000000">
                    <a:alpha val="70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5" name="WordArt 12"/>
          <p:cNvSpPr>
            <a:spLocks noChangeArrowheads="1" noChangeShapeType="1" noTextEdit="1"/>
          </p:cNvSpPr>
          <p:nvPr/>
        </p:nvSpPr>
        <p:spPr bwMode="auto">
          <a:xfrm>
            <a:off x="2667001" y="4010028"/>
            <a:ext cx="6796088" cy="2346325"/>
          </a:xfrm>
          <a:prstGeom prst="rect">
            <a:avLst/>
          </a:prstGeom>
        </p:spPr>
        <p:txBody>
          <a:bodyPr wrap="none" fromWordArt="1">
            <a:prstTxWarp prst="textDeflateBottom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vi-VN" sz="3600" kern="10" dirty="0">
                <a:ln w="1841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635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cs typeface="Times New Roman"/>
              </a:rPr>
              <a:t>Phần 2: Thử tài bé yêu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vi-VN" sz="3600" kern="10" dirty="0">
                <a:ln w="1841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635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cs typeface="Times New Roman"/>
              </a:rPr>
              <a:t>.</a:t>
            </a:r>
          </a:p>
        </p:txBody>
      </p:sp>
      <p:pic>
        <p:nvPicPr>
          <p:cNvPr id="2" name="03 NHac tro choi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207231" y="5183189"/>
            <a:ext cx="5753499" cy="160043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b="1" kern="10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7030A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/>
                <a:cs typeface="Times New Roman"/>
              </a:rPr>
              <a:t>VĐCB: </a:t>
            </a:r>
            <a:endParaRPr lang="en-US" sz="5400" b="1" kern="1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7030A0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latin typeface="Times New Roman"/>
              <a:cs typeface="Times New Roman"/>
            </a:endParaRPr>
          </a:p>
          <a:p>
            <a:pPr algn="ctr"/>
            <a:r>
              <a:rPr lang="en-US" sz="4400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Chuyền bóng qua chân</a:t>
            </a:r>
            <a:endParaRPr lang="en-US" sz="4400" b="1" dirty="0">
              <a:solidFill>
                <a:srgbClr val="002060"/>
              </a:solidFill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2370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3938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Documents and Settings\Minh Thang Computer\My Documents\Downloads\em be dep.jpg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</p:spPr>
      </p:pic>
      <p:sp>
        <p:nvSpPr>
          <p:cNvPr id="2" name="Rectangle 1"/>
          <p:cNvSpPr/>
          <p:nvPr/>
        </p:nvSpPr>
        <p:spPr>
          <a:xfrm>
            <a:off x="1524003" y="6001757"/>
            <a:ext cx="9143999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TCVĐ</a:t>
            </a:r>
            <a:r>
              <a:rPr lang="en-US" sz="4000" b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000" b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Vượt chướng ngại vật  hái quả</a:t>
            </a:r>
            <a:endParaRPr lang="en-US" sz="4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00F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03 NHac tro choi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15200" y="4876800"/>
            <a:ext cx="609600" cy="6096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891436" y="0"/>
            <a:ext cx="640912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Phần 3: Ai nhanh hơn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938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C:\Documents and Settings\Minh Thang Computer\My Documents\Downloads\hình nền hoa 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7" name="Rectangle 8"/>
          <p:cNvSpPr>
            <a:spLocks noChangeArrowheads="1"/>
          </p:cNvSpPr>
          <p:nvPr/>
        </p:nvSpPr>
        <p:spPr bwMode="auto">
          <a:xfrm>
            <a:off x="1371600" y="609601"/>
            <a:ext cx="91440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HỒI  TĨNH</a:t>
            </a:r>
          </a:p>
          <a:p>
            <a:endParaRPr lang="en-US" sz="2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)4.NHAC HOI TINH.wm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38800" y="175831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629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05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Grp="1" noChangeAspect="1" noChangeArrowheads="1" noCro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67000" y="0"/>
            <a:ext cx="6858000" cy="72390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195" name="AutoShape 3"/>
          <p:cNvSpPr>
            <a:spLocks noChangeArrowheads="1"/>
          </p:cNvSpPr>
          <p:nvPr/>
        </p:nvSpPr>
        <p:spPr bwMode="auto">
          <a:xfrm>
            <a:off x="3409950" y="381000"/>
            <a:ext cx="5543550" cy="1752600"/>
          </a:xfrm>
          <a:prstGeom prst="horizontalScroll">
            <a:avLst>
              <a:gd name="adj" fmla="val 12500"/>
            </a:avLst>
          </a:prstGeom>
          <a:solidFill>
            <a:srgbClr val="FF3300"/>
          </a:solidFill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000" b="1">
                <a:solidFill>
                  <a:prstClr val="white"/>
                </a:solidFill>
                <a:latin typeface="Times New Roman" pitchFamily="18" charset="0"/>
              </a:rPr>
              <a:t>Buổi học kết thúc.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000" b="1">
                <a:solidFill>
                  <a:prstClr val="white"/>
                </a:solidFill>
                <a:latin typeface="Times New Roman" pitchFamily="18" charset="0"/>
              </a:rPr>
              <a:t>Tạm biệt và hẹn gặp lại!</a:t>
            </a:r>
          </a:p>
        </p:txBody>
      </p:sp>
    </p:spTree>
    <p:extLst>
      <p:ext uri="{BB962C8B-B14F-4D97-AF65-F5344CB8AC3E}">
        <p14:creationId xmlns:p14="http://schemas.microsoft.com/office/powerpoint/2010/main" val="3981346617"/>
      </p:ext>
    </p:extLst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2013 - 2022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2822</TotalTime>
  <Words>86</Words>
  <Application>Microsoft Office PowerPoint</Application>
  <PresentationFormat>Custom</PresentationFormat>
  <Paragraphs>24</Paragraphs>
  <Slides>7</Slides>
  <Notes>0</Notes>
  <HiddenSlides>0</HiddenSlides>
  <MMClips>6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7</vt:i4>
      </vt:variant>
    </vt:vector>
  </HeadingPairs>
  <TitlesOfParts>
    <vt:vector size="10" baseType="lpstr">
      <vt:lpstr>Office Theme</vt:lpstr>
      <vt:lpstr>1_Default Design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Free Software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Virtual PC</dc:creator>
  <cp:lastModifiedBy>LopB3</cp:lastModifiedBy>
  <cp:revision>127</cp:revision>
  <dcterms:created xsi:type="dcterms:W3CDTF">2016-10-23T17:21:39Z</dcterms:created>
  <dcterms:modified xsi:type="dcterms:W3CDTF">2025-12-22T09:22:54Z</dcterms:modified>
</cp:coreProperties>
</file>