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 varScale="1">
        <p:scale>
          <a:sx n="67" d="100"/>
          <a:sy n="67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1474619"/>
            <a:ext cx="103632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 chui qua ống dài 1,5 x 0,6m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lvl="1"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 nắng trời mưa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643960"/>
            <a:ext cx="4987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kern="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thể chất</a:t>
            </a:r>
            <a:endParaRPr lang="en-US" sz="3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90" y="114300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1152" y="5183189"/>
            <a:ext cx="498566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 chui qua ống dài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 nắng trời mưa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  <p:pic>
        <p:nvPicPr>
          <p:cNvPr id="4" name="Trời Nắng Trời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2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2824</TotalTime>
  <Words>87</Words>
  <Application>Microsoft Office PowerPoint</Application>
  <PresentationFormat>Custom</PresentationFormat>
  <Paragraphs>23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128</cp:revision>
  <dcterms:created xsi:type="dcterms:W3CDTF">2016-10-23T17:21:39Z</dcterms:created>
  <dcterms:modified xsi:type="dcterms:W3CDTF">2025-12-22T09:25:44Z</dcterms:modified>
</cp:coreProperties>
</file>