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92" r:id="rId4"/>
    <p:sldId id="257" r:id="rId5"/>
    <p:sldId id="289" r:id="rId6"/>
    <p:sldId id="275" r:id="rId7"/>
    <p:sldId id="278" r:id="rId8"/>
    <p:sldId id="272" r:id="rId9"/>
    <p:sldId id="259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4" r:id="rId19"/>
    <p:sldId id="273" r:id="rId20"/>
    <p:sldId id="290" r:id="rId21"/>
    <p:sldId id="29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9.jpeg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25218" y="1808793"/>
            <a:ext cx="834156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</a:p>
          <a:p>
            <a:pPr algn="ctr">
              <a:lnSpc>
                <a:spcPct val="140000"/>
              </a:lnSpc>
            </a:pPr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Đếm đến 5. Nhận biết chữ số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>
              <a:lnSpc>
                <a:spcPct val="140000"/>
              </a:lnSpc>
            </a:pP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tuổi: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(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 </a:t>
            </a:r>
            <a:r>
              <a:rPr lang="vi-VN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1480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altLang="en-US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094" y="900877"/>
            <a:ext cx="687807" cy="68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329</Words>
  <Application>Microsoft Office PowerPoint</Application>
  <PresentationFormat>Custom</PresentationFormat>
  <Paragraphs>45</Paragraphs>
  <Slides>21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LopB3</cp:lastModifiedBy>
  <cp:revision>64</cp:revision>
  <dcterms:created xsi:type="dcterms:W3CDTF">2017-10-28T06:42:00Z</dcterms:created>
  <dcterms:modified xsi:type="dcterms:W3CDTF">2025-12-31T02:50:46Z</dcterms:modified>
</cp:coreProperties>
</file>