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sldIdLst>
    <p:sldId id="269" r:id="rId3"/>
    <p:sldId id="273" r:id="rId4"/>
    <p:sldId id="281" r:id="rId5"/>
    <p:sldId id="282" r:id="rId6"/>
    <p:sldId id="278" r:id="rId7"/>
    <p:sldId id="272" r:id="rId8"/>
    <p:sldId id="280" r:id="rId9"/>
    <p:sldId id="270" r:id="rId10"/>
    <p:sldId id="275" r:id="rId11"/>
    <p:sldId id="276" r:id="rId12"/>
    <p:sldId id="277" r:id="rId13"/>
    <p:sldId id="27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73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745644" y="704850"/>
            <a:ext cx="7693506" cy="33750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cô về dự giờ thăm lớp</a:t>
            </a: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1911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414" y="529113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672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9" y="37698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3971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77215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iangbien.longbien.gov.vn/documents/74976/288827/1.jpg/fca036b2-bd9e-4af9-88b4-38dbc49b13db?t=1442461127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22130" cy="56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04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iangbien.longbien.gov.vn/documents/74976/288909/1.jpg/9f1fcc7d-0cef-4c9d-90d9-905db3177ea7?t=1442461639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s://longbien.gov.vn/image/journal/article?img_id=1116385&amp;t=149382049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" y="36095"/>
            <a:ext cx="8661996" cy="66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MNON\anh PTGT duong sat, duong hang khong\hinh nen 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199" y="685800"/>
            <a:ext cx="624840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sz="3200" b="1" cap="none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4400" y="2366211"/>
            <a:ext cx="7239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ngày giỗ tổ Hùng Vương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Hoàng Thị Hoa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                      Nguyễn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DiQuaNgaTuDuongPho-DangCapNhat_4bkd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599" y="58106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7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:\Users\Administrator\Desktop\ngay-10-3-am-lich-la-thu-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39" y="0"/>
            <a:ext cx="4544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Kết quả hình ảnh cho hinh anh đền hù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53948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inh anh ngay gio to hung v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MNON\anh PTGT duong sat, duong hang khong\hinh nen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ết quả hình ảnh cho hinh anh ngay gio to hung v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62"/>
            <a:ext cx="9144000" cy="68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" y="0"/>
            <a:ext cx="9139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MNON\anh PTGT duong sat, duong hang khong\hinh n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32" y="15240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https://giangbien.longbien.gov.vn/documents/74976/288827/2.jpg/98e565a8-7747-49cf-a194-e771dc4fe2ab?t=1442461130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8&quot;/&gt;&lt;/object&gt;&lt;object type=&quot;3&quot; unique_id=&quot;10007&quot;&gt;&lt;property id=&quot;20148&quot; value=&quot;5&quot;/&gt;&lt;property id=&quot;20300&quot; value=&quot;Slide 5&quot;/&gt;&lt;property id=&quot;20307&quot; value=&quot;272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77&quot;/&gt;&lt;/object&gt;&lt;object type=&quot;3&quot; unique_id=&quot;10012&quot;&gt;&lt;property id=&quot;20148&quot; value=&quot;5&quot;/&gt;&lt;property id=&quot;20300&quot; value=&quot;Slide 10&quot;/&gt;&lt;property id=&quot;20307&quot; value=&quot;279&quot;/&gt;&lt;/object&gt;&lt;object type=&quot;3&quot; unique_id=&quot;10041&quot;&gt;&lt;property id=&quot;20148&quot; value=&quot;5&quot;/&gt;&lt;property id=&quot;20300&quot; value=&quot;Slide 3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47</Words>
  <Application>Microsoft Office PowerPoint</Application>
  <PresentationFormat>On-screen Show (4:3)</PresentationFormat>
  <Paragraphs>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All users Win7 x86</cp:lastModifiedBy>
  <cp:revision>135</cp:revision>
  <dcterms:created xsi:type="dcterms:W3CDTF">2016-10-23T17:21:39Z</dcterms:created>
  <dcterms:modified xsi:type="dcterms:W3CDTF">2019-04-08T03:19:33Z</dcterms:modified>
</cp:coreProperties>
</file>