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sldIdLst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3" r:id="rId18"/>
    <p:sldId id="266" r:id="rId19"/>
    <p:sldId id="267" r:id="rId20"/>
    <p:sldId id="269" r:id="rId21"/>
    <p:sldId id="270" r:id="rId22"/>
    <p:sldId id="272" r:id="rId23"/>
    <p:sldId id="271" r:id="rId24"/>
    <p:sldId id="268" r:id="rId25"/>
  </p:sldIdLst>
  <p:sldSz cx="9144000" cy="5143500" type="screen16x9"/>
  <p:notesSz cx="6858000" cy="9144000"/>
  <p:defaultTextStyle>
    <a:defPPr>
      <a:defRPr lang="en-US"/>
    </a:defPPr>
    <a:lvl1pPr marL="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8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94" indent="0" algn="ctr">
              <a:buNone/>
              <a:defRPr/>
            </a:lvl2pPr>
            <a:lvl3pPr marL="914198" indent="0" algn="ctr">
              <a:buNone/>
              <a:defRPr/>
            </a:lvl3pPr>
            <a:lvl4pPr marL="1371294" indent="0" algn="ctr">
              <a:buNone/>
              <a:defRPr/>
            </a:lvl4pPr>
            <a:lvl5pPr marL="1828394" indent="0" algn="ctr">
              <a:buNone/>
              <a:defRPr/>
            </a:lvl5pPr>
            <a:lvl6pPr marL="2285487" indent="0" algn="ctr">
              <a:buNone/>
              <a:defRPr/>
            </a:lvl6pPr>
            <a:lvl7pPr marL="2742581" indent="0" algn="ctr">
              <a:buNone/>
              <a:defRPr/>
            </a:lvl7pPr>
            <a:lvl8pPr marL="3199680" indent="0" algn="ctr">
              <a:buNone/>
              <a:defRPr/>
            </a:lvl8pPr>
            <a:lvl9pPr marL="36567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B536-A7B1-4118-8AD1-8D835F4007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7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4D61-5A08-4791-AB97-EC409C8D8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7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C3FD-8C63-49D7-A1B7-93C1A1F6E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0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012C-1171-4BCD-8851-A96ECFC3CB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7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2354-9FFE-4199-ADAB-EEC767AF55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AE7-EDBE-4EE0-93DA-905CC8712F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1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F860-91ED-45E5-8560-AFE9CAA634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3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0FCA-B171-472B-84C8-0FEA4DADC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1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20C9-C68E-43C2-960F-F93D95680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F1DE1-2803-4215-BB69-743D161703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0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6999D-85C1-4EC3-BC9E-D0942B3885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9" y="147621"/>
            <a:ext cx="7886699" cy="7983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33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9" y="136921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18" marR="0" lvl="0" indent="-38092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253" marR="0" lvl="1" indent="-5713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081" marR="0" lvl="2" indent="-76184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99910" marR="0" lvl="3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2740" marR="0" lvl="4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574" marR="0" lvl="5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406" marR="0" lvl="6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238" marR="0" lvl="7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073" marR="0" lvl="8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68556" rIns="68556" bIns="685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68556" rIns="68556" bIns="685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34274" rIns="68556" bIns="34274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40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  <a:lvl2pPr marL="557101" indent="-214273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857081" indent="-171418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199910" indent="-171418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1542740" indent="-171418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1885574" indent="-17141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228406" indent="-17141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2571238" indent="-17141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2914073" indent="-17141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fld id="{422B9266-A9B9-4356-9A55-6CA17ED4EC9F}" type="slidenum">
              <a:rPr lang="en-US" altLang="en-US" smtClean="0"/>
              <a:pPr defTabSz="9142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90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20" indent="0" algn="ctr">
              <a:buNone/>
              <a:defRPr/>
            </a:lvl3pPr>
            <a:lvl4pPr marL="1371328" indent="0" algn="ctr">
              <a:buNone/>
              <a:defRPr/>
            </a:lvl4pPr>
            <a:lvl5pPr marL="1828439" indent="0" algn="ctr">
              <a:buNone/>
              <a:defRPr/>
            </a:lvl5pPr>
            <a:lvl6pPr marL="2285544" indent="0" algn="ctr">
              <a:buNone/>
              <a:defRPr/>
            </a:lvl6pPr>
            <a:lvl7pPr marL="2742650" indent="0" algn="ctr">
              <a:buNone/>
              <a:defRPr/>
            </a:lvl7pPr>
            <a:lvl8pPr marL="3199760" indent="0" algn="ctr">
              <a:buNone/>
              <a:defRPr/>
            </a:lvl8pPr>
            <a:lvl9pPr marL="36568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B536-A7B1-4118-8AD1-8D835F4007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2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4D61-5A08-4791-AB97-EC409C8D8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76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20" indent="0">
              <a:buNone/>
              <a:defRPr sz="1600"/>
            </a:lvl3pPr>
            <a:lvl4pPr marL="1371328" indent="0">
              <a:buNone/>
              <a:defRPr sz="1400"/>
            </a:lvl4pPr>
            <a:lvl5pPr marL="1828439" indent="0">
              <a:buNone/>
              <a:defRPr sz="1400"/>
            </a:lvl5pPr>
            <a:lvl6pPr marL="2285544" indent="0">
              <a:buNone/>
              <a:defRPr sz="1400"/>
            </a:lvl6pPr>
            <a:lvl7pPr marL="2742650" indent="0">
              <a:buNone/>
              <a:defRPr sz="1400"/>
            </a:lvl7pPr>
            <a:lvl8pPr marL="3199760" indent="0">
              <a:buNone/>
              <a:defRPr sz="1400"/>
            </a:lvl8pPr>
            <a:lvl9pPr marL="36568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C3FD-8C63-49D7-A1B7-93C1A1F6E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49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012C-1171-4BCD-8851-A96ECFC3CB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2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2354-9FFE-4199-ADAB-EEC767AF55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40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AE7-EDBE-4EE0-93DA-905CC8712F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4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F860-91ED-45E5-8560-AFE9CAA634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3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0FCA-B171-472B-84C8-0FEA4DADC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93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20C9-C68E-43C2-960F-F93D95680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3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F1DE1-2803-4215-BB69-743D161703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45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6999D-85C1-4EC3-BC9E-D0942B3885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4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20" indent="0" algn="ctr">
              <a:buNone/>
              <a:defRPr/>
            </a:lvl3pPr>
            <a:lvl4pPr marL="1371328" indent="0" algn="ctr">
              <a:buNone/>
              <a:defRPr/>
            </a:lvl4pPr>
            <a:lvl5pPr marL="1828439" indent="0" algn="ctr">
              <a:buNone/>
              <a:defRPr/>
            </a:lvl5pPr>
            <a:lvl6pPr marL="2285544" indent="0" algn="ctr">
              <a:buNone/>
              <a:defRPr/>
            </a:lvl6pPr>
            <a:lvl7pPr marL="2742650" indent="0" algn="ctr">
              <a:buNone/>
              <a:defRPr/>
            </a:lvl7pPr>
            <a:lvl8pPr marL="3199760" indent="0" algn="ctr">
              <a:buNone/>
              <a:defRPr/>
            </a:lvl8pPr>
            <a:lvl9pPr marL="36568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B536-A7B1-4118-8AD1-8D835F4007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5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4D61-5A08-4791-AB97-EC409C8D8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6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20" indent="0">
              <a:buNone/>
              <a:defRPr sz="1600"/>
            </a:lvl3pPr>
            <a:lvl4pPr marL="1371328" indent="0">
              <a:buNone/>
              <a:defRPr sz="1400"/>
            </a:lvl4pPr>
            <a:lvl5pPr marL="1828439" indent="0">
              <a:buNone/>
              <a:defRPr sz="1400"/>
            </a:lvl5pPr>
            <a:lvl6pPr marL="2285544" indent="0">
              <a:buNone/>
              <a:defRPr sz="1400"/>
            </a:lvl6pPr>
            <a:lvl7pPr marL="2742650" indent="0">
              <a:buNone/>
              <a:defRPr sz="1400"/>
            </a:lvl7pPr>
            <a:lvl8pPr marL="3199760" indent="0">
              <a:buNone/>
              <a:defRPr sz="1400"/>
            </a:lvl8pPr>
            <a:lvl9pPr marL="36568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C3FD-8C63-49D7-A1B7-93C1A1F6E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24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012C-1171-4BCD-8851-A96ECFC3CB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42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2354-9FFE-4199-ADAB-EEC767AF55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0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AE7-EDBE-4EE0-93DA-905CC8712F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50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F860-91ED-45E5-8560-AFE9CAA634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75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0FCA-B171-472B-84C8-0FEA4DADC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61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20C9-C68E-43C2-960F-F93D95680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71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F1DE1-2803-4215-BB69-743D161703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6999D-85C1-4EC3-BC9E-D0942B3885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43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286826D-2FBD-4D6B-BD89-B02B714C2CF8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6D7254B-81DA-459A-9035-2CF56186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9515"/>
      </p:ext>
    </p:extLst>
  </p:cSld>
  <p:clrMapOvr>
    <a:masterClrMapping/>
  </p:clrMapOvr>
  <p:transition spd="med" advClick="0" advTm="1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FF1CA38-58E6-402F-8401-E0ECAC2F69B7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62C17BF-48F9-4AA2-B2E4-A81624046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12919"/>
      </p:ext>
    </p:extLst>
  </p:cSld>
  <p:clrMapOvr>
    <a:masterClrMapping/>
  </p:clrMapOvr>
  <p:transition spd="med" advClick="0" advTm="1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D4142B2-69B0-4793-9C62-0C1E3837095B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61744BA-2C34-46F1-AE13-FDAEAEED5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6417"/>
      </p:ext>
    </p:extLst>
  </p:cSld>
  <p:clrMapOvr>
    <a:masterClrMapping/>
  </p:clrMapOvr>
  <p:transition spd="med" advClick="0" advTm="1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A9631C4-B09D-4A65-BDB3-9A4C65614C2E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5877E6F-A72A-4C15-A2A1-3DCABB315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809"/>
      </p:ext>
    </p:extLst>
  </p:cSld>
  <p:clrMapOvr>
    <a:masterClrMapping/>
  </p:clrMapOvr>
  <p:transition spd="med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0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DB85CBA-A818-4BB9-9592-ED7F1DB553CA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F5B161B-9D01-4234-9BF6-C484C22BF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073"/>
      </p:ext>
    </p:extLst>
  </p:cSld>
  <p:clrMapOvr>
    <a:masterClrMapping/>
  </p:clrMapOvr>
  <p:transition spd="med" advClick="0" advTm="1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F289F80-91B1-4B19-8416-686C46C632FC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A6ED59D-4E0F-409A-B29A-25E57020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8691"/>
      </p:ext>
    </p:extLst>
  </p:cSld>
  <p:clrMapOvr>
    <a:masterClrMapping/>
  </p:clrMapOvr>
  <p:transition spd="med" advClick="0" advTm="1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D3BF665-18E8-4699-A398-F3B64C588962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63A6EE6-3DFE-48DB-970A-28A6CA0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9073"/>
      </p:ext>
    </p:extLst>
  </p:cSld>
  <p:clrMapOvr>
    <a:masterClrMapping/>
  </p:clrMapOvr>
  <p:transition spd="med" advClick="0" advTm="1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F3E3B81-02CC-473D-ADF5-6B56344FD2A8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021700F-5C8B-41AA-BF5C-819207B55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4741"/>
      </p:ext>
    </p:extLst>
  </p:cSld>
  <p:clrMapOvr>
    <a:masterClrMapping/>
  </p:clrMapOvr>
  <p:transition spd="med" advClick="0" advTm="1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5020778-DF9A-4195-891F-12F41646B1B0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169C8F8-DC29-419D-A790-9FDF0E98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9134"/>
      </p:ext>
    </p:extLst>
  </p:cSld>
  <p:clrMapOvr>
    <a:masterClrMapping/>
  </p:clrMapOvr>
  <p:transition spd="med" advClick="0" advTm="1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4ACB158-860B-4FF5-815A-18C154933556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F71AC5-A081-43A5-A76B-1CB87DCF7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95817"/>
      </p:ext>
    </p:extLst>
  </p:cSld>
  <p:clrMapOvr>
    <a:masterClrMapping/>
  </p:clrMapOvr>
  <p:transition spd="med" advClick="0" advTm="1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D4D8D60-EB2D-44FC-9415-6D20D4688375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E72B52-4187-42DF-8949-F905E744C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41449"/>
      </p:ext>
    </p:extLst>
  </p:cSld>
  <p:clrMapOvr>
    <a:masterClrMapping/>
  </p:clrMapOvr>
  <p:transition spd="med" advClick="0" advTm="1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43" indent="0" algn="ctr">
              <a:buNone/>
              <a:defRPr/>
            </a:lvl3pPr>
            <a:lvl4pPr marL="1371362" indent="0" algn="ctr">
              <a:buNone/>
              <a:defRPr/>
            </a:lvl4pPr>
            <a:lvl5pPr marL="1828484" indent="0" algn="ctr">
              <a:buNone/>
              <a:defRPr/>
            </a:lvl5pPr>
            <a:lvl6pPr marL="2285601" indent="0" algn="ctr">
              <a:buNone/>
              <a:defRPr/>
            </a:lvl6pPr>
            <a:lvl7pPr marL="2742719" indent="0" algn="ctr">
              <a:buNone/>
              <a:defRPr/>
            </a:lvl7pPr>
            <a:lvl8pPr marL="3199840" indent="0" algn="ctr">
              <a:buNone/>
              <a:defRPr/>
            </a:lvl8pPr>
            <a:lvl9pPr marL="36569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830151-0E76-4583-8764-3286CDCA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6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14F3AE-229B-4081-9910-E671EA957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5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11FAA3-1163-4C41-A5BA-B51A6ABB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6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D8DFEF-E8FC-434D-AE00-6DE77CEF9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1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FF47BA-7788-478D-AEDC-129FCB995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2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5DB131-A99C-4EDC-BD54-C54844039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3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C83046-847A-4DE9-82DE-CFA672061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7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3E0870-0760-4BD5-BD9B-AE65BEE05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5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7E442B-66FA-49D6-9C18-86D448179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4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65A248-1344-46F2-B07A-CDB03A36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7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FFB8B4-C156-4EFE-8313-94FAB190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4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426F-185C-4F72-A50E-C0D1EE2CC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8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704A-7315-409D-B012-90578DC45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6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47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3840-5715-4A58-9511-272EF980D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0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870A-E9A1-48BE-B2C3-BC5752955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1109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3821-E216-4552-9036-8F58F1C20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0102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DC82-D6AE-42FF-A7EB-D953744AF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767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76C7-89A7-4359-BB97-7E04D7DDD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46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5341-FEB6-4858-B990-7154C81C4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475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846B-990A-44A3-80B0-2EBC8015D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531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0FDB-ACDF-4C58-9B5B-7FA383139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95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7FEE-A173-46C2-8F6D-F94529E0D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44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2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7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12E7B-E4F9-4EFD-B731-73E0AEBE724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504632-6968-46CE-88F5-6D551980BC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1" indent="-34282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628650" y="147646"/>
            <a:ext cx="78867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68556" rIns="68556" bIns="6855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68556" rIns="68556" bIns="6855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33" y="139305"/>
            <a:ext cx="682229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817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5pPr>
      <a:lvl6pPr marL="342830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685664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028496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371328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fld id="{D3504632-6968-46CE-88F5-6D551980BC0C}" type="slidenum">
              <a:rPr lang="en-US" smtClean="0">
                <a:solidFill>
                  <a:srgbClr val="000000"/>
                </a:solidFill>
              </a:rPr>
              <a:pPr defTabSz="9142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3" indent="-22855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0" indent="-22855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91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8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6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fld id="{D3504632-6968-46CE-88F5-6D551980BC0C}" type="slidenum">
              <a:rPr lang="en-US" smtClean="0">
                <a:solidFill>
                  <a:srgbClr val="000000"/>
                </a:solidFill>
              </a:rPr>
              <a:pPr defTabSz="9142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3" indent="-22855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0" indent="-22855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91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8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6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 defTabSz="685647" fontAlgn="auto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B10E36E-2448-4219-A8D1-E9ACEAD7B480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 defTabSz="685647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 defTabSz="685647" fontAlgn="auto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DBFF2E-8D12-48AE-91D7-DBC4595CE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0"/>
          <a:stretch>
            <a:fillRect/>
          </a:stretch>
        </p:blipFill>
        <p:spPr bwMode="auto">
          <a:xfrm>
            <a:off x="-95250" y="5175258"/>
            <a:ext cx="39243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 advClick="0" advTm="15000"/>
  <p:txStyles>
    <p:titleStyle>
      <a:lvl1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31" indent="-169831" algn="l" defTabSz="684077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11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110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11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10" fontAlgn="base">
              <a:spcBef>
                <a:spcPct val="0"/>
              </a:spcBef>
              <a:spcAft>
                <a:spcPct val="0"/>
              </a:spcAft>
              <a:defRPr/>
            </a:pPr>
            <a:fld id="{EBF0BC12-20BA-411F-8A6F-9DEDF8BD8722}" type="slidenum">
              <a:rPr lang="en-US" smtClean="0"/>
              <a:pPr defTabSz="9143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675" indent="-34167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8" indent="-28453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96" indent="-22738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50" indent="-22738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006" indent="-22738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96E1E7E-D791-41B1-9D60-5C3647E54FB1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47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7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74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62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0260" indent="-17026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8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hyperlink" Target="file:///G:\Luan\PW%20HAI%20PHONG\5%20-%20The%20gioi%20quanh%20be%20-CHUAN\CACFILE\chua%20dung.wav" TargetMode="Externa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90970" y="941268"/>
            <a:ext cx="5505450" cy="454819"/>
          </a:xfrm>
          <a:prstGeom prst="rect">
            <a:avLst/>
          </a:prstGeom>
        </p:spPr>
        <p:txBody>
          <a:bodyPr wrap="none" lIns="91422" tIns="45711" rIns="91422" bIns="457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LÜnh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vùc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ph¸t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triÓn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ng«n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÷  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727285" y="1796654"/>
            <a:ext cx="5791200" cy="800100"/>
          </a:xfrm>
          <a:prstGeom prst="rect">
            <a:avLst/>
          </a:prstGeom>
        </p:spPr>
        <p:txBody>
          <a:bodyPr wrap="none" lIns="91422" tIns="45711" rIns="91422" bIns="45711" fromWordArt="1">
            <a:prstTxWarp prst="textPlain">
              <a:avLst>
                <a:gd name="adj" fmla="val 4945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Baøi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thô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: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Nöôùc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Avo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008771" y="3770182"/>
            <a:ext cx="5669852" cy="722574"/>
          </a:xfrm>
          <a:prstGeom prst="rect">
            <a:avLst/>
          </a:prstGeom>
        </p:spPr>
        <p:txBody>
          <a:bodyPr wrap="none" lIns="91422" tIns="45711" rIns="91422" bIns="45711" fromWordArt="1">
            <a:prstTxWarp prst="textPlain">
              <a:avLst>
                <a:gd name="adj" fmla="val 4601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Thường</a:t>
            </a:r>
            <a:endParaRPr lang="en-US" sz="36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    </a:t>
            </a:r>
            <a:endParaRPr lang="en-US" sz="36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5567" y="-918567"/>
            <a:ext cx="82986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dais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14560"/>
            <a:ext cx="914400" cy="6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600" y="4131478"/>
            <a:ext cx="281940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00179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97012"/>
            <a:ext cx="3200400" cy="5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333" y="3196233"/>
            <a:ext cx="99893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838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259080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77" y="104181"/>
            <a:ext cx="990600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AutoShape 17" descr="Z"/>
          <p:cNvSpPr>
            <a:spLocks noChangeAspect="1" noChangeArrowheads="1"/>
          </p:cNvSpPr>
          <p:nvPr/>
        </p:nvSpPr>
        <p:spPr bwMode="auto">
          <a:xfrm>
            <a:off x="3890966" y="2196705"/>
            <a:ext cx="1362075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1" name="AutoShape 19" descr="Z"/>
          <p:cNvSpPr>
            <a:spLocks noChangeAspect="1" noChangeArrowheads="1"/>
          </p:cNvSpPr>
          <p:nvPr/>
        </p:nvSpPr>
        <p:spPr bwMode="auto">
          <a:xfrm>
            <a:off x="3929066" y="2189569"/>
            <a:ext cx="1285875" cy="7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3" name="AutoShape 21" descr="Z"/>
          <p:cNvSpPr>
            <a:spLocks noChangeAspect="1" noChangeArrowheads="1"/>
          </p:cNvSpPr>
          <p:nvPr/>
        </p:nvSpPr>
        <p:spPr bwMode="auto">
          <a:xfrm>
            <a:off x="3962402" y="2114560"/>
            <a:ext cx="1285875" cy="7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938928" y="124542"/>
            <a:ext cx="3919081" cy="5612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 dirty="0">
                <a:solidFill>
                  <a:srgbClr val="002060"/>
                </a:solidFill>
                <a:latin typeface="Times New Roman"/>
                <a:cs typeface="Times New Roman"/>
              </a:rPr>
              <a:t>TRƯỜNG MẦM NON GIANG BIÊN</a:t>
            </a:r>
            <a:endParaRPr lang="en-US" sz="2400" b="1" kern="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8936" y="2956258"/>
            <a:ext cx="5689309" cy="630908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5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MGN ( 4 - 5 tuổi ).</a:t>
            </a:r>
            <a:endParaRPr lang="en-US" sz="35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312" y="2619084"/>
            <a:ext cx="2293385" cy="338554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</a:rPr>
              <a:t>- </a:t>
            </a:r>
            <a:r>
              <a:rPr lang="vi-VN" sz="1600" i="1" dirty="0">
                <a:solidFill>
                  <a:srgbClr val="000000"/>
                </a:solidFill>
              </a:rPr>
              <a:t>Tác giả: Vương Trọng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30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99"/>
            <a:ext cx="9144000" cy="5587603"/>
          </a:xfrm>
        </p:spPr>
      </p:pic>
      <p:sp>
        <p:nvSpPr>
          <p:cNvPr id="7" name="Rectangle 6"/>
          <p:cNvSpPr/>
          <p:nvPr/>
        </p:nvSpPr>
        <p:spPr>
          <a:xfrm>
            <a:off x="1600200" y="819150"/>
            <a:ext cx="5638800" cy="1200329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ctr" defTabSz="914220">
              <a:defRPr/>
            </a:pPr>
            <a:r>
              <a:rPr lang="en-US" sz="7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Revue" pitchFamily="2" charset="0"/>
              </a:rPr>
              <a:t>Ñaøm</a:t>
            </a:r>
            <a:r>
              <a:rPr lang="en-US" sz="7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Revue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Revue" pitchFamily="2" charset="0"/>
              </a:rPr>
              <a:t>thoaïi</a:t>
            </a:r>
            <a:endParaRPr lang="en-US" sz="7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70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33351"/>
            <a:ext cx="5638800" cy="102720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Bài thơ nói về điều gì ? Trạng thái của nước như thế nào?</a:t>
            </a:r>
          </a:p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Được đựng trong chậu thì nó dùng để làm gì?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00152"/>
            <a:ext cx="6096000" cy="32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6100" y="4474739"/>
            <a:ext cx="322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29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70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9051"/>
            <a:ext cx="5105400" cy="83099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/>
              </a:rPr>
              <a:t>+ Khi cho vào trong tủ lạnh thì nước trỏ thành cái gì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?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6100" y="4474739"/>
            <a:ext cx="322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52" y="937817"/>
            <a:ext cx="6291263" cy="326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5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70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9051"/>
            <a:ext cx="5486400" cy="83099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Khi đun nước trên bếp lửa thì có hiện tượng gì?Nước bay hơi sẽ thành gì?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6100" y="4474739"/>
            <a:ext cx="322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defTabSz="914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/>
        </p:blipFill>
        <p:spPr bwMode="auto">
          <a:xfrm>
            <a:off x="1676400" y="850047"/>
            <a:ext cx="6324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70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9051"/>
            <a:ext cx="5105400" cy="83099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Khi nước trở thành những hạt mưa thì nó có tác dụng gì?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1550"/>
            <a:ext cx="396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3937805"/>
            <a:ext cx="5403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ruộng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7155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30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99"/>
            <a:ext cx="9144000" cy="5587603"/>
          </a:xfrm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657350" y="876301"/>
            <a:ext cx="600075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bảo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vệ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nguồn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21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950" y="342901"/>
            <a:ext cx="1885950" cy="531019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827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206874693816278_fil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667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2895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4750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4750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447800" y="800103"/>
            <a:ext cx="586740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7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1828800" y="-65901"/>
            <a:ext cx="5905500" cy="2470666"/>
          </a:xfrm>
          <a:prstGeom prst="rect">
            <a:avLst/>
          </a:prstGeom>
        </p:spPr>
        <p:txBody>
          <a:bodyPr wrap="none" lIns="91422" tIns="45711" rIns="91422" bIns="4571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6857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90594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6" name="Picture 4" descr="49c83ae0__happy_family4997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25421" y="2079633"/>
            <a:ext cx="8893175" cy="3063875"/>
          </a:xfrm>
          <a:prstGeom prst="rect">
            <a:avLst/>
          </a:prstGeom>
        </p:spPr>
        <p:txBody>
          <a:bodyPr wrap="none" lIns="91424" tIns="45712" rIns="91424" bIns="45712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220" fontAlgn="base">
              <a:spcBef>
                <a:spcPct val="0"/>
              </a:spcBef>
              <a:spcAft>
                <a:spcPct val="0"/>
              </a:spcAft>
            </a:pPr>
            <a:r>
              <a:rPr lang="vi-VN" sz="3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học đến đây là kết thúc</a:t>
            </a:r>
          </a:p>
          <a:p>
            <a:pPr algn="ctr" defTabSz="914220" fontAlgn="base">
              <a:spcBef>
                <a:spcPct val="0"/>
              </a:spcBef>
              <a:spcAft>
                <a:spcPct val="0"/>
              </a:spcAft>
            </a:pPr>
            <a:r>
              <a:rPr lang="vi-VN" sz="3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– học giỏi</a:t>
            </a:r>
            <a:endParaRPr lang="en-US" sz="3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5238" name="Picture 7" descr="p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14300"/>
            <a:ext cx="22669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8" descr="bugs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96" y="4064001"/>
            <a:ext cx="688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09120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14400" y="2419352"/>
            <a:ext cx="3581400" cy="92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o Tôi Đi Làm Mưa Với [Official 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861.7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0300" y="3486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 noGrp="1"/>
          </p:cNvSpPr>
          <p:nvPr>
            <p:ph type="title"/>
          </p:nvPr>
        </p:nvSpPr>
        <p:spPr>
          <a:xfrm>
            <a:off x="628650" y="147647"/>
            <a:ext cx="7886700" cy="797719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316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 marL="228600" indent="-508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sz="21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72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58101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793">
            <a:off x="-237323" y="3526654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548969" y="-93642"/>
            <a:ext cx="1781293" cy="148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67" y="313842"/>
            <a:ext cx="628847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69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143">
            <a:off x="-231188" y="3583746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67" y="285752"/>
            <a:ext cx="6288479" cy="415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1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356">
            <a:off x="-406753" y="3562041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8" y="133352"/>
            <a:ext cx="6291263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1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356">
            <a:off x="-406753" y="3562041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/>
        </p:blipFill>
        <p:spPr bwMode="auto">
          <a:xfrm>
            <a:off x="1295400" y="133350"/>
            <a:ext cx="6324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8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356">
            <a:off x="-406753" y="3562041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8645"/>
            <a:ext cx="6705600" cy="40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8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356">
            <a:off x="-406753" y="3562041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b="5914"/>
          <a:stretch/>
        </p:blipFill>
        <p:spPr bwMode="auto">
          <a:xfrm>
            <a:off x="886192" y="133350"/>
            <a:ext cx="7038608" cy="428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26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215</Words>
  <Application>Microsoft Office PowerPoint</Application>
  <PresentationFormat>On-screen Show (16:9)</PresentationFormat>
  <Paragraphs>30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Times New Roman</vt:lpstr>
      <vt:lpstr>VNI-Avo</vt:lpstr>
      <vt:lpstr>VNI-Revue</vt:lpstr>
      <vt:lpstr>Office Theme</vt:lpstr>
      <vt:lpstr>Default Design</vt:lpstr>
      <vt:lpstr>1_Office Theme</vt:lpstr>
      <vt:lpstr>1_Default Design</vt:lpstr>
      <vt:lpstr>2_Default Design</vt:lpstr>
      <vt:lpstr>2_Office Theme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DELL</cp:lastModifiedBy>
  <cp:revision>6</cp:revision>
  <dcterms:created xsi:type="dcterms:W3CDTF">2023-04-04T12:08:09Z</dcterms:created>
  <dcterms:modified xsi:type="dcterms:W3CDTF">2026-04-22T15:50:18Z</dcterms:modified>
</cp:coreProperties>
</file>