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16" y="6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117606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411785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07394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0951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0117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23070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19171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19845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21547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90156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050867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6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diamond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624492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742950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VĐCB: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60-80m</a:t>
            </a:r>
          </a:p>
          <a:p>
            <a:pPr algn="ctr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TCVĐ: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 Lê Thị Liên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33555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động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5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BTTTC</a:t>
            </a:r>
            <a:endParaRPr lang="vi-VN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ANG SOM">
            <a:hlinkClick r:id="" action="ppaction://media"/>
            <a:extLst>
              <a:ext uri="{FF2B5EF4-FFF2-40B4-BE49-F238E27FC236}">
                <a16:creationId xmlns:a16="http://schemas.microsoft.com/office/drawing/2014/main" id="{5953AAFC-2ABF-D45E-79D6-FDD53C5F1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5" y="11430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2686052"/>
            <a:ext cx="6591300" cy="15311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1" y="3007521"/>
            <a:ext cx="6796088" cy="17597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612" y="3026571"/>
            <a:ext cx="840886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kern="10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</a:t>
            </a:r>
            <a:endParaRPr lang="en-US" sz="3600" b="1" kern="1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5400" b="1" kern="10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60-80m</a:t>
            </a:r>
            <a:endParaRPr lang="en-US" sz="2800" b="1" kern="1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i hát gummy bear">
            <a:hlinkClick r:id="" action="ppaction://media"/>
            <a:extLst>
              <a:ext uri="{FF2B5EF4-FFF2-40B4-BE49-F238E27FC236}">
                <a16:creationId xmlns:a16="http://schemas.microsoft.com/office/drawing/2014/main" id="{6838DFEB-7808-37C7-1374-DB93A6C80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0668" y="4549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828800" y="0"/>
            <a:ext cx="91439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et's Talk About A Man">
            <a:hlinkClick r:id="" action="ppaction://media"/>
            <a:extLst>
              <a:ext uri="{FF2B5EF4-FFF2-40B4-BE49-F238E27FC236}">
                <a16:creationId xmlns:a16="http://schemas.microsoft.com/office/drawing/2014/main" id="{A6970EE6-C183-6502-B24A-3C6828156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1" end="3731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867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15240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1318733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71</Words>
  <Application>Microsoft Office PowerPoint</Application>
  <PresentationFormat>On-screen Show (16:9)</PresentationFormat>
  <Paragraphs>21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DELL</cp:lastModifiedBy>
  <cp:revision>130</cp:revision>
  <dcterms:created xsi:type="dcterms:W3CDTF">2016-10-23T17:21:39Z</dcterms:created>
  <dcterms:modified xsi:type="dcterms:W3CDTF">2026-04-22T15:22:23Z</dcterms:modified>
</cp:coreProperties>
</file>