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9" r:id="rId6"/>
    <p:sldId id="265" r:id="rId7"/>
    <p:sldId id="264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D885-1F70-4921-B6DF-1AFCC6CF80B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666E-ACE2-4C0B-8E1C-8CD4F1526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666E-ACE2-4C0B-8E1C-8CD4F1526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666E-ACE2-4C0B-8E1C-8CD4F1526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6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2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3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92BE-8BCB-4B6E-96B5-1B9213CD61E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31" y="-10886"/>
            <a:ext cx="9147629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1143000"/>
          </a:xfrm>
        </p:spPr>
        <p:txBody>
          <a:bodyPr>
            <a:normAutofit/>
          </a:bodyPr>
          <a:lstStyle/>
          <a:p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48" y="1173480"/>
            <a:ext cx="1112523" cy="1167238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108201" y="2583544"/>
            <a:ext cx="6858000" cy="1226455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Deflat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0782" y="3840347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	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Lê Thị Liên</a:t>
            </a: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  Nguyễn Thị Thường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3629" y="5544324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4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857500"/>
            <a:ext cx="6705600" cy="1143000"/>
          </a:xfrm>
        </p:spPr>
        <p:txBody>
          <a:bodyPr>
            <a:normAutofit/>
          </a:bodyPr>
          <a:lstStyle/>
          <a:p>
            <a:r>
              <a:rPr lang="en-US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133600" y="38100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TC “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" name="NangSom-V.A-41961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9685" y="2823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2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772400" cy="1905000"/>
          </a:xfrm>
        </p:spPr>
        <p:txBody>
          <a:bodyPr>
            <a:noAutofit/>
          </a:bodyPr>
          <a:lstStyle/>
          <a:p>
            <a:r>
              <a:rPr lang="en-US" sz="5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PHƯƠNG PHÁP HÌNH THỨC TỔ CHỨC</a:t>
            </a:r>
          </a:p>
        </p:txBody>
      </p:sp>
    </p:spTree>
    <p:extLst>
      <p:ext uri="{BB962C8B-B14F-4D97-AF65-F5344CB8AC3E}">
        <p14:creationId xmlns:p14="http://schemas.microsoft.com/office/powerpoint/2010/main" val="294282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3152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o Tôi Đi Làm Mưa Với - Bài hát Cho Trẻ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2077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EBBC-0A60-EE87-87B1-FA23A214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7DCF2-786E-40C4-3A1C-B6227FE28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432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391400" cy="2438400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1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6477000" cy="2057400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en-US" sz="3200" b="1" dirty="0" err="1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dirty="0"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6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5" y="1905000"/>
            <a:ext cx="7391400" cy="24384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6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077200" cy="1143000"/>
          </a:xfrm>
        </p:spPr>
        <p:txBody>
          <a:bodyPr>
            <a:normAutofit/>
          </a:bodyPr>
          <a:lstStyle/>
          <a:p>
            <a:r>
              <a:rPr lang="en-US" sz="6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50989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86</Words>
  <Application>Microsoft Office PowerPoint</Application>
  <PresentationFormat>On-screen Show (4:3)</PresentationFormat>
  <Paragraphs>16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 TRƯỜNG MẦM NON GIANG BIÊN</vt:lpstr>
      <vt:lpstr>ỔN ĐỊNH TỔ CHỨC</vt:lpstr>
      <vt:lpstr> PHƯƠNG PHÁP HÌNH THỨC TỔ CHỨC</vt:lpstr>
      <vt:lpstr>Quan sát đàm thoại</vt:lpstr>
      <vt:lpstr>PowerPoint Presentation</vt:lpstr>
      <vt:lpstr>Cô làm mẫu</vt:lpstr>
      <vt:lpstr>Trẻ thực hiện</vt:lpstr>
      <vt:lpstr>Nhận xét sản phẩm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BIÊNc</dc:title>
  <dc:creator>Windows User</dc:creator>
  <cp:lastModifiedBy>DELL</cp:lastModifiedBy>
  <cp:revision>25</cp:revision>
  <dcterms:created xsi:type="dcterms:W3CDTF">2022-11-23T13:30:15Z</dcterms:created>
  <dcterms:modified xsi:type="dcterms:W3CDTF">2026-04-22T16:07:47Z</dcterms:modified>
</cp:coreProperties>
</file>