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</p:sldMasterIdLst>
  <p:sldIdLst>
    <p:sldId id="256" r:id="rId4"/>
    <p:sldId id="270" r:id="rId5"/>
    <p:sldId id="273" r:id="rId6"/>
    <p:sldId id="267" r:id="rId7"/>
    <p:sldId id="260" r:id="rId8"/>
    <p:sldId id="275" r:id="rId9"/>
    <p:sldId id="276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80" y="40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3EEEE-FFF0-4604-867F-F0668F62D2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6117606"/>
      </p:ext>
    </p:extLst>
  </p:cSld>
  <p:clrMapOvr>
    <a:masterClrMapping/>
  </p:clrMapOvr>
  <p:transition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B3146-DFDC-4C69-A078-33483410E7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8411785"/>
      </p:ext>
    </p:extLst>
  </p:cSld>
  <p:clrMapOvr>
    <a:masterClrMapping/>
  </p:clrMapOvr>
  <p:transition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44F8B-250F-4BD5-831C-CC7EC08A33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007394"/>
      </p:ext>
    </p:extLst>
  </p:cSld>
  <p:clrMapOvr>
    <a:masterClrMapping/>
  </p:clrMapOvr>
  <p:transition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AEA5E-4CAE-483F-99F9-8777183BB3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40951"/>
      </p:ext>
    </p:extLst>
  </p:cSld>
  <p:clrMapOvr>
    <a:masterClrMapping/>
  </p:clrMapOvr>
  <p:transition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FBAD3-58C6-4FDD-BFEA-9BFFA84131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00117"/>
      </p:ext>
    </p:extLst>
  </p:cSld>
  <p:clrMapOvr>
    <a:masterClrMapping/>
  </p:clrMapOvr>
  <p:transition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F2521-83CA-4918-A7A8-B089727834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223070"/>
      </p:ext>
    </p:extLst>
  </p:cSld>
  <p:clrMapOvr>
    <a:masterClrMapping/>
  </p:clrMapOvr>
  <p:transition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77FB7-A6A3-44F6-A173-466C1F9D2E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119171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DB26F-EEDD-4F0A-84F9-86F88B6E32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419845"/>
      </p:ext>
    </p:extLst>
  </p:cSld>
  <p:clrMapOvr>
    <a:masterClrMapping/>
  </p:clrMapOvr>
  <p:transition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677ED-C08B-4244-812B-673D3537B1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21547"/>
      </p:ext>
    </p:extLst>
  </p:cSld>
  <p:clrMapOvr>
    <a:masterClrMapping/>
  </p:clrMapOvr>
  <p:transition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DAB96-3035-49BF-A28C-CC0040DB81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901562"/>
      </p:ext>
    </p:extLst>
  </p:cSld>
  <p:clrMapOvr>
    <a:masterClrMapping/>
  </p:clrMapOvr>
  <p:transition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73AC2-45B1-4FF4-A677-00DCCD2585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050867"/>
      </p:ext>
    </p:extLst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2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DDA2BF-E721-47FA-9A31-F45DB7D0C7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068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>
    <p:diamond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52400" y="624492"/>
            <a:ext cx="91440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4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4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cap="none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742950"/>
            <a:ext cx="9144000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dích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dắc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4-5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Lê Thị Liên</a:t>
            </a:r>
          </a:p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438400" y="33555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ker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UBND PHƯỜNG VIỆT HƯNG</a:t>
            </a:r>
            <a:endParaRPr lang="en-US" b="1" kern="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TRƯỜNG MẦM NON GIANG BIÊN</a:t>
            </a:r>
            <a:endParaRPr lang="en-US" kern="0" dirty="0">
              <a:solidFill>
                <a:srgbClr val="00B05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Khởi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động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2" name="01NHAC KHOI DONG.wm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359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3431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BTTTC</a:t>
            </a:r>
            <a:endParaRPr lang="vi-VN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NANG SOM">
            <a:hlinkClick r:id="" action="ppaction://media"/>
            <a:extLst>
              <a:ext uri="{FF2B5EF4-FFF2-40B4-BE49-F238E27FC236}">
                <a16:creationId xmlns:a16="http://schemas.microsoft.com/office/drawing/2014/main" id="{5953AAFC-2ABF-D45E-79D6-FDD53C5F1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55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1347788" y="2686052"/>
            <a:ext cx="6591300" cy="1531144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1143001" y="3007521"/>
            <a:ext cx="6796088" cy="1759744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 dirty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151" y="2920606"/>
            <a:ext cx="8408865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kern="10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VĐCB: </a:t>
            </a:r>
            <a:endParaRPr lang="en-US" sz="5400" b="1" kern="10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6000" b="1" kern="1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Bò</a:t>
            </a:r>
            <a:r>
              <a:rPr lang="en-US" sz="6000" b="1" kern="1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trong</a:t>
            </a:r>
            <a:r>
              <a:rPr lang="en-US" sz="6000" b="1" kern="1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đường</a:t>
            </a:r>
            <a:r>
              <a:rPr lang="en-US" sz="6000" b="1" kern="1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dích</a:t>
            </a:r>
            <a:r>
              <a:rPr lang="en-US" sz="6000" b="1" kern="1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dắc</a:t>
            </a:r>
            <a:endParaRPr lang="vi-VN" sz="6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" name="bài hát gummy bear">
            <a:hlinkClick r:id="" action="ppaction://media"/>
            <a:extLst>
              <a:ext uri="{FF2B5EF4-FFF2-40B4-BE49-F238E27FC236}">
                <a16:creationId xmlns:a16="http://schemas.microsoft.com/office/drawing/2014/main" id="{6838DFEB-7808-37C7-1374-DB93A6C80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90668" y="4549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0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09600" y="104777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TCVĐ: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Chìm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nổi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Let's Talk About A Man">
            <a:hlinkClick r:id="" action="ppaction://media"/>
            <a:extLst>
              <a:ext uri="{FF2B5EF4-FFF2-40B4-BE49-F238E27FC236}">
                <a16:creationId xmlns:a16="http://schemas.microsoft.com/office/drawing/2014/main" id="{A6970EE6-C183-6502-B24A-3C68281568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71" end="3731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867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-152400" y="4572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HỒI  TĨNH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1318733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6858000" cy="54292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1885950" y="285750"/>
            <a:ext cx="5543550" cy="131445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Buổi học kết thúc.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981346617"/>
      </p:ext>
    </p:extLst>
  </p:cSld>
  <p:clrMapOvr>
    <a:masterClrMapping/>
  </p:clrMapOvr>
  <p:transition>
    <p:diamond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2904</TotalTime>
  <Words>75</Words>
  <Application>Microsoft Office PowerPoint</Application>
  <PresentationFormat>On-screen Show (16:9)</PresentationFormat>
  <Paragraphs>21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.VnAvant</vt:lpstr>
      <vt:lpstr>.VnAvantH</vt:lpstr>
      <vt:lpstr>Arial</vt:lpstr>
      <vt:lpstr>Calibri</vt:lpstr>
      <vt:lpstr>Calibri Light</vt:lpstr>
      <vt:lpstr>Times New Roman</vt:lpstr>
      <vt:lpstr>Office Theme</vt:lpstr>
      <vt:lpstr>1_Default Design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DELL</cp:lastModifiedBy>
  <cp:revision>127</cp:revision>
  <dcterms:created xsi:type="dcterms:W3CDTF">2016-10-23T17:21:39Z</dcterms:created>
  <dcterms:modified xsi:type="dcterms:W3CDTF">2026-04-22T15:07:20Z</dcterms:modified>
</cp:coreProperties>
</file>