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0"/>
  </p:notesMasterIdLst>
  <p:sldIdLst>
    <p:sldId id="257" r:id="rId5"/>
    <p:sldId id="258" r:id="rId6"/>
    <p:sldId id="259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1DF20-C4BC-4158-965B-85608677B15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EDE30-67F3-4925-9A95-25D92838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fld id="{C1436B99-BE79-4CAF-A5CE-FE263156AA7F}" type="slidenum">
              <a:rPr lang="vi-VN" altLang="en-US">
                <a:solidFill>
                  <a:srgbClr val="000000"/>
                </a:solidFill>
              </a:rPr>
              <a:pPr/>
              <a:t>2</a:t>
            </a:fld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8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4B88F-6BA4-4B48-B9E9-CB36ACB78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873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F84E-C070-4B35-B8C8-8B3D2FBE7A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66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C49F3-D2D8-4564-8AC4-0EE07C8E3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473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232E-26EC-41D2-A4D4-88E274D1C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03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5CC84-1C6E-4A73-897C-33594A07D4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106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7DA6-452D-40E7-A690-F35BD9DEBE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860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4BBA5-322C-4CD4-9136-644D13A77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31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1F6C9-3C72-4415-B512-8AE2B45BB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42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47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73EC9-466E-444E-AB49-92009172B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266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5C4A2-D693-4E7D-B58A-488C5A9FB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001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E7531-71FB-4A56-A82D-83D3837098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926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AF7CC-0273-49AC-A7AF-ADE585FB7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5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4BCF0-4F10-445B-8B3A-AD7E680660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009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0899F-1AAE-4FFA-B0FA-4FCFF4ABB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38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1E4D0-0F90-44AC-90F7-C69F77CFD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253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BE964-FDD7-445F-ADE5-6A46ED956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705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4829-16FD-4101-992D-097E389CA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7728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2252-8401-43F9-A81C-B2883D4AC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81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610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D9742-6292-41D9-B090-707F7BAB3C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4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D20EB-1939-4C6A-9720-5608D9BB7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4241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A0F6C-BC2B-4EAC-92FF-62141D48A8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453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9961F-23F8-464D-B9C2-F9B8AD51F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9974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51450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5" y="1297803"/>
            <a:ext cx="5648623" cy="903230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80" y="1853194"/>
            <a:ext cx="6511131" cy="246944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1536DB88-42CD-425A-BAF9-140142A664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13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85006B5D-4EC0-4371-A1B2-784F3EA69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9878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51450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295054"/>
            <a:ext cx="5650992" cy="90563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1851228"/>
            <a:ext cx="6510528" cy="246888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C77C0708-F60B-4555-83FA-CEA62DACD5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4170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3037E07-D26E-4B26-A0B5-B30E00DFB8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00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5725F00-893D-4A9B-A049-27AA92CE2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0101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7C063A7-609C-43C0-A7AC-2BCD187AC2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6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8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E34D8B09-CA9B-4428-A222-7CB02A136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957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5400000">
            <a:off x="1290638" y="-1290638"/>
            <a:ext cx="51435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182079"/>
            <a:ext cx="5212080" cy="817070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5" y="1964185"/>
            <a:ext cx="3807779" cy="2493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1690039"/>
            <a:ext cx="5794760" cy="467486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4342"/>
                </a:solidFill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rgbClr val="434342"/>
                </a:solidFill>
                <a:latin typeface=".VnAvant" pitchFamily="34" charset="0"/>
              </a:defRPr>
            </a:lvl1pPr>
          </a:lstStyle>
          <a:p>
            <a:pPr>
              <a:defRPr/>
            </a:pPr>
            <a:fld id="{EC73D105-34E1-4B70-82E4-65044C62D9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2120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3786188"/>
            <a:ext cx="3571875" cy="1357312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8" y="0"/>
            <a:ext cx="7115175" cy="5143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288127"/>
            <a:ext cx="5486400" cy="650583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2" y="1635397"/>
            <a:ext cx="6096545" cy="55549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4E2E17D7-AA25-4723-8BE9-8217E68FC5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89805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9876E1CA-FE94-4158-9302-8C0D405E8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2007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35087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35087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ADAB8B3-5BF0-4A55-BCD0-211EF03583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1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7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7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9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9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39054-6C2A-41D8-A2A7-6EB6C6A99E2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58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F534-0746-457C-BC1E-2A8891CD0CEA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01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3789363"/>
            <a:ext cx="3575050" cy="135413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588" y="3789363"/>
            <a:ext cx="9145588" cy="135413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74638"/>
            <a:ext cx="7521575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825500"/>
            <a:ext cx="7521575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4403725"/>
            <a:ext cx="2176462" cy="150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4713288"/>
            <a:ext cx="4724400" cy="206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4627563"/>
            <a:ext cx="503238" cy="377825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341FDA9-F2E9-443A-94F7-6E848BC0AC24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77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-3175"/>
            <a:ext cx="917733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1866900" y="57150"/>
            <a:ext cx="6172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FF00"/>
                </a:solidFill>
                <a:latin typeface="Times New Roman" pitchFamily="18" charset="0"/>
              </a:rPr>
              <a:t>TRƯỜNG MẦM NON GIANG BIÊN</a:t>
            </a: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1468438" y="800100"/>
            <a:ext cx="6781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7030A0"/>
                </a:solidFill>
                <a:latin typeface="Times New Roman" pitchFamily="18" charset="0"/>
              </a:rPr>
              <a:t>Lĩnh vực: Phát triển thẩm mỹ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457200" y="1600200"/>
            <a:ext cx="83058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DH: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alt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NH: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alt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Text Box 8"/>
          <p:cNvSpPr txBox="1">
            <a:spLocks noChangeArrowheads="1"/>
          </p:cNvSpPr>
          <p:nvPr/>
        </p:nvSpPr>
        <p:spPr bwMode="auto">
          <a:xfrm>
            <a:off x="609600" y="3389313"/>
            <a:ext cx="80010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5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Thường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                   Lê Thị Liên</a:t>
            </a:r>
          </a:p>
        </p:txBody>
      </p:sp>
      <p:sp>
        <p:nvSpPr>
          <p:cNvPr id="39943" name="TextBox 1"/>
          <p:cNvSpPr txBox="1">
            <a:spLocks noChangeArrowheads="1"/>
          </p:cNvSpPr>
          <p:nvPr/>
        </p:nvSpPr>
        <p:spPr bwMode="auto">
          <a:xfrm>
            <a:off x="1066800" y="3221038"/>
            <a:ext cx="69723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</a:rPr>
              <a:t>Đối tượng: Lớp MGN ( 4- 5 tuổi)</a:t>
            </a:r>
          </a:p>
        </p:txBody>
      </p:sp>
      <p:pic>
        <p:nvPicPr>
          <p:cNvPr id="39944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" y="-498475"/>
            <a:ext cx="2674938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5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98475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6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-460375"/>
            <a:ext cx="28702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650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76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Text Box 15"/>
          <p:cNvSpPr txBox="1">
            <a:spLocks noChangeArrowheads="1"/>
          </p:cNvSpPr>
          <p:nvPr/>
        </p:nvSpPr>
        <p:spPr bwMode="auto">
          <a:xfrm>
            <a:off x="592138" y="1925638"/>
            <a:ext cx="8305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ỔN ĐỊNH TỔ CHỨC</a:t>
            </a:r>
          </a:p>
        </p:txBody>
      </p:sp>
      <p:sp>
        <p:nvSpPr>
          <p:cNvPr id="40964" name="TextBox 1"/>
          <p:cNvSpPr txBox="1">
            <a:spLocks noChangeArrowheads="1"/>
          </p:cNvSpPr>
          <p:nvPr/>
        </p:nvSpPr>
        <p:spPr bwMode="auto">
          <a:xfrm>
            <a:off x="2989263" y="2800350"/>
            <a:ext cx="3962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TC: Mưa to mưa nhỏ</a:t>
            </a:r>
          </a:p>
        </p:txBody>
      </p:sp>
    </p:spTree>
    <p:extLst>
      <p:ext uri="{BB962C8B-B14F-4D97-AF65-F5344CB8AC3E}">
        <p14:creationId xmlns:p14="http://schemas.microsoft.com/office/powerpoint/2010/main" val="2109449665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86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95400" y="1631177"/>
            <a:ext cx="7010400" cy="86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Chevron">
              <a:avLst/>
            </a:prstTxWarp>
            <a:spAutoFit/>
          </a:bodyPr>
          <a:lstStyle>
            <a:lvl1pPr>
              <a:defRPr sz="3200">
                <a:solidFill>
                  <a:schemeClr val="tx1"/>
                </a:solidFill>
                <a:latin typeface=".VnAvant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.VnAvant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.VnAvant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.VnAvant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Dạy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hát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Đếm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1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Pictur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27063" y="960438"/>
            <a:ext cx="8305800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0000FF"/>
                </a:solidFill>
                <a:latin typeface="Times New Roman" pitchFamily="18" charset="0"/>
              </a:rPr>
              <a:t>Nghe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itchFamily="18" charset="0"/>
              </a:rPr>
              <a:t>hát</a:t>
            </a:r>
            <a:r>
              <a:rPr lang="en-US" altLang="en-US" sz="48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alt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803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059" name="Group 12"/>
          <p:cNvGrpSpPr>
            <a:grpSpLocks/>
          </p:cNvGrpSpPr>
          <p:nvPr/>
        </p:nvGrpSpPr>
        <p:grpSpPr bwMode="auto">
          <a:xfrm>
            <a:off x="1979613" y="906463"/>
            <a:ext cx="5545137" cy="3257550"/>
            <a:chOff x="204" y="0"/>
            <a:chExt cx="2457" cy="2069"/>
          </a:xfrm>
        </p:grpSpPr>
        <p:grpSp>
          <p:nvGrpSpPr>
            <p:cNvPr id="45060" name="Group 13"/>
            <p:cNvGrpSpPr>
              <a:grpSpLocks/>
            </p:cNvGrpSpPr>
            <p:nvPr/>
          </p:nvGrpSpPr>
          <p:grpSpPr bwMode="auto">
            <a:xfrm>
              <a:off x="247" y="0"/>
              <a:ext cx="2414" cy="2031"/>
              <a:chOff x="1644" y="2382"/>
              <a:chExt cx="2346" cy="1738"/>
            </a:xfrm>
          </p:grpSpPr>
          <p:pic>
            <p:nvPicPr>
              <p:cNvPr id="45062" name="Picture 14" descr="BIRTHD~3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60" y="2440"/>
                <a:ext cx="2322" cy="16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5063" name="Group 15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45064" name="AutoShape 16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3600" b="1">
                      <a:solidFill>
                        <a:srgbClr val="FF0000"/>
                      </a:solidFill>
                      <a:latin typeface="Times New Roman" pitchFamily="18" charset="0"/>
                    </a:rPr>
                    <a:t>Giờ ăn đến đây là hết</a:t>
                  </a:r>
                </a:p>
              </p:txBody>
            </p:sp>
            <p:sp>
              <p:nvSpPr>
                <p:cNvPr id="45065" name="Freeform 17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340"/>
                    <a:gd name="T52" fmla="*/ 0 h 492"/>
                    <a:gd name="T53" fmla="*/ 2340 w 2340"/>
                    <a:gd name="T54" fmla="*/ 492 h 49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.VnAvant" pitchFamily="34" charset="0"/>
                  </a:endParaRPr>
                </a:p>
              </p:txBody>
            </p:sp>
          </p:grpSp>
        </p:grpSp>
        <p:sp>
          <p:nvSpPr>
            <p:cNvPr id="45061" name="Rectangle 18"/>
            <p:cNvSpPr>
              <a:spLocks noChangeArrowheads="1"/>
            </p:cNvSpPr>
            <p:nvPr/>
          </p:nvSpPr>
          <p:spPr bwMode="auto">
            <a:xfrm>
              <a:off x="204" y="1744"/>
              <a:ext cx="2449" cy="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</a:rPr>
                <a:t>Xin chân thành cảm ơn các cô và các con</a:t>
              </a:r>
              <a:endParaRPr lang="vi-VN" altLang="en-US" sz="28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970148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Avant"/>
        <a:ea typeface=""/>
        <a:cs typeface=""/>
      </a:majorFont>
      <a:minorFont>
        <a:latin typeface=".VnAva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Avant"/>
        <a:ea typeface=""/>
        <a:cs typeface=""/>
      </a:majorFont>
      <a:minorFont>
        <a:latin typeface=".VnAva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84</Words>
  <Application>Microsoft Office PowerPoint</Application>
  <PresentationFormat>On-screen Show (16:9)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.VnAvant</vt:lpstr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2_Default Design</vt:lpstr>
      <vt:lpstr>3_Default Design</vt:lpstr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DELL</cp:lastModifiedBy>
  <cp:revision>10</cp:revision>
  <dcterms:created xsi:type="dcterms:W3CDTF">2023-04-02T13:21:54Z</dcterms:created>
  <dcterms:modified xsi:type="dcterms:W3CDTF">2026-04-22T15:36:09Z</dcterms:modified>
</cp:coreProperties>
</file>