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</p:sldMasterIdLst>
  <p:sldIdLst>
    <p:sldId id="256" r:id="rId4"/>
    <p:sldId id="270" r:id="rId5"/>
    <p:sldId id="273" r:id="rId6"/>
    <p:sldId id="267" r:id="rId7"/>
    <p:sldId id="260" r:id="rId8"/>
    <p:sldId id="275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>
      <p:cViewPr>
        <p:scale>
          <a:sx n="59" d="100"/>
          <a:sy n="59" d="100"/>
        </p:scale>
        <p:origin x="-978" y="-4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43EEEE-FFF0-4604-867F-F0668F62D29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491533"/>
      </p:ext>
    </p:extLst>
  </p:cSld>
  <p:clrMapOvr>
    <a:masterClrMapping/>
  </p:clrMapOvr>
  <p:transition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B3146-DFDC-4C69-A078-33483410E7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565787"/>
      </p:ext>
    </p:extLst>
  </p:cSld>
  <p:clrMapOvr>
    <a:masterClrMapping/>
  </p:clrMapOvr>
  <p:transition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44F8B-250F-4BD5-831C-CC7EC08A33B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55262"/>
      </p:ext>
    </p:extLst>
  </p:cSld>
  <p:clrMapOvr>
    <a:masterClrMapping/>
  </p:clrMapOvr>
  <p:transition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AEA5E-4CAE-483F-99F9-8777183BB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508020"/>
      </p:ext>
    </p:extLst>
  </p:cSld>
  <p:clrMapOvr>
    <a:masterClrMapping/>
  </p:clrMapOvr>
  <p:transition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FBAD3-58C6-4FDD-BFEA-9BFFA84131E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959268"/>
      </p:ext>
    </p:extLst>
  </p:cSld>
  <p:clrMapOvr>
    <a:masterClrMapping/>
  </p:clrMapOvr>
  <p:transition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F2521-83CA-4918-A7A8-B089727834B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889485"/>
      </p:ext>
    </p:extLst>
  </p:cSld>
  <p:clrMapOvr>
    <a:masterClrMapping/>
  </p:clrMapOvr>
  <p:transition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77FB7-A6A3-44F6-A173-466C1F9D2E4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59075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4DB26F-EEDD-4F0A-84F9-86F88B6E32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533450"/>
      </p:ext>
    </p:extLst>
  </p:cSld>
  <p:clrMapOvr>
    <a:masterClrMapping/>
  </p:clrMapOvr>
  <p:transition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677ED-C08B-4244-812B-673D3537B1D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38409"/>
      </p:ext>
    </p:extLst>
  </p:cSld>
  <p:clrMapOvr>
    <a:masterClrMapping/>
  </p:clrMapOvr>
  <p:transition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8DAB96-3035-49BF-A28C-CC0040DB81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731772"/>
      </p:ext>
    </p:extLst>
  </p:cSld>
  <p:clrMapOvr>
    <a:masterClrMapping/>
  </p:clrMapOvr>
  <p:transition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73AC2-45B1-4FF4-A677-00DCCD2585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516151"/>
      </p:ext>
    </p:extLst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3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diamond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70"/>
            <a:ext cx="12193804" cy="68285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6400" y="2313145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400" b="1" spc="5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 TRIỂN VẬN ĐỘNG</a:t>
            </a:r>
            <a:endParaRPr lang="en-US" sz="34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900112" y="2133600"/>
            <a:ext cx="10363200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Tung bóng với người đối diện 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khoảng cách 3m</a:t>
            </a:r>
            <a:endParaRPr lang="en-US" sz="3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Chui qua hang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4-5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2400" y="44740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b="1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PHƯỜNG VIỆT HƯNG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 M</a:t>
            </a:r>
            <a:r>
              <a:rPr lang="en-US" b="1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 GIANG BIÊN</a:t>
            </a:r>
            <a:endParaRPr lang="en-US" kern="0" dirty="0">
              <a:solidFill>
                <a:srgbClr val="00B05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17" y="829570"/>
            <a:ext cx="920420" cy="932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Khởi</a:t>
            </a:r>
            <a:r>
              <a:rPr lang="en-US" sz="6000" b="1" kern="0" dirty="0"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động</a:t>
            </a:r>
            <a:endParaRPr lang="vi-VN" kern="0" dirty="0"/>
          </a:p>
        </p:txBody>
      </p:sp>
      <p:pic>
        <p:nvPicPr>
          <p:cNvPr id="3" name="okvu dieu tay bac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B110EC26-FA7B-FCAE-4245-B3C1AE723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1: Bé vui khỏe</a:t>
            </a:r>
            <a:b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ker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01NHAC KHOI DONG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02 NHAC BAI TAP PTC. wm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5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2871788" y="3581403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2667001" y="4010028"/>
            <a:ext cx="6796088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Phần 2: Thử tài bé yêu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2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7290" y="5183189"/>
            <a:ext cx="9393405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kern="1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VĐCB: </a:t>
            </a:r>
            <a:endParaRPr lang="en-US" sz="5400" b="1" kern="1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7030A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Tung bóng với người đối diện cách 3m</a:t>
            </a:r>
            <a:endParaRPr lang="en-US" sz="4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9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524003" y="6001757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</a:t>
            </a:r>
            <a:r>
              <a:rPr lang="en-US" sz="48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Chui qua hang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48768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1436" y="0"/>
            <a:ext cx="6409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Phần 3: Ai nhanh hơn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371600" y="60960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HỒI  TĨNH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1758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6858000" cy="7239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3409950" y="381000"/>
            <a:ext cx="5543550" cy="175260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Buổi học kết thúc.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981346617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2822</TotalTime>
  <Words>87</Words>
  <Application>Microsoft Office PowerPoint</Application>
  <PresentationFormat>Custom</PresentationFormat>
  <Paragraphs>21</Paragraphs>
  <Slides>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Office Theme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LopB3</cp:lastModifiedBy>
  <cp:revision>128</cp:revision>
  <dcterms:created xsi:type="dcterms:W3CDTF">2016-10-23T17:21:39Z</dcterms:created>
  <dcterms:modified xsi:type="dcterms:W3CDTF">2026-03-03T08:35:55Z</dcterms:modified>
</cp:coreProperties>
</file>