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3.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4.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5.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9" r:id="rId3"/>
    <p:sldMasterId id="2147483838" r:id="rId4"/>
    <p:sldMasterId id="2147483927" r:id="rId5"/>
    <p:sldMasterId id="2147484016" r:id="rId6"/>
  </p:sldMasterIdLst>
  <p:sldIdLst>
    <p:sldId id="261" r:id="rId7"/>
    <p:sldId id="263" r:id="rId8"/>
    <p:sldId id="262" r:id="rId9"/>
    <p:sldId id="265" r:id="rId10"/>
    <p:sldId id="264" r:id="rId11"/>
    <p:sldId id="267" r:id="rId12"/>
    <p:sldId id="266" r:id="rId13"/>
    <p:sldId id="269" r:id="rId14"/>
    <p:sldId id="270" r:id="rId15"/>
    <p:sldId id="271" r:id="rId16"/>
    <p:sldId id="275" r:id="rId17"/>
    <p:sldId id="280" r:id="rId18"/>
    <p:sldId id="278" r:id="rId19"/>
    <p:sldId id="277" r:id="rId20"/>
    <p:sldId id="274" r:id="rId21"/>
    <p:sldId id="272" r:id="rId22"/>
    <p:sldId id="273"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158"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6050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9118843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402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00215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3841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4693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4953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24073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2626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04766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7665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7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4524046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66858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80856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222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27322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5846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49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91208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71509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58332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5066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67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9536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070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77289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7950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622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02170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85693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6443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7996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419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821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0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5836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2830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96659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82111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161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8570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0161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44041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3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922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25892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7526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29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44918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9321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34459"/>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7405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45027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71644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3949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77002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27653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33431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61369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07588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15046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17204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5475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77987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95858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0552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4336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01176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319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25542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82377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54133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20697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67821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7999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326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418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01980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02628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5897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06000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2370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465630"/>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1229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48156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953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25939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37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72185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3464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2975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2960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697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5778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246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1018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305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14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918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852176"/>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3419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9076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2314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03545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14916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14676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48513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4767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4007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259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4206235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82299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7708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8774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22108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4801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60953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1616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8262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93759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76806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7066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28274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79801"/>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460327"/>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67399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2873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89526"/>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8172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07442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3162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07786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3316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49805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7328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83987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05024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66562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2056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69909"/>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0376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1315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9116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187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5552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27389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35589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755667"/>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6308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57865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82077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1696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32622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07386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8576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8691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03369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727982"/>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105234"/>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94076"/>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537752"/>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749922"/>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9077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94504"/>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34603"/>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0214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5174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98680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03349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6352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945728"/>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220773"/>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33586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82975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08692"/>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286120"/>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4755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25825"/>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40002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392043"/>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55044"/>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819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995170"/>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62281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885420"/>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484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86967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48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571921"/>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782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651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7755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2859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0190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8265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2353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054049"/>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911079"/>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5833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46249"/>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964275"/>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92347"/>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062356"/>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333909"/>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644867"/>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13349"/>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199417"/>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82393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65494"/>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639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47379"/>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82085"/>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317861"/>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68078"/>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24902"/>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776302"/>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9300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9007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9786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878419"/>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47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15D1E-1821-46A1-8569-56584BE22F3A}" type="datetimeFigureOut">
              <a:rPr lang="en-US" smtClean="0"/>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3766531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475143"/>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525402"/>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59204"/>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05107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1848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32172"/>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645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3680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444871"/>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80233"/>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178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98576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78341"/>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1305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3430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374915"/>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0180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968"/>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136501"/>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570023"/>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959838"/>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3410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975791"/>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20582"/>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51017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8070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9785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70381"/>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192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01833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66113"/>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364150"/>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152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8581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523200"/>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43211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98307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413883"/>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9897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97959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38666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652679"/>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5401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1774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038940"/>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7053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390"/>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70899"/>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967036"/>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084417"/>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140336"/>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42947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8814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200425"/>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35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427035"/>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24142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33647"/>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11296"/>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223548"/>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35060"/>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78979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91413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91018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0326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088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92129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1327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05040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6518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7115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61698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72480"/>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99763"/>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89718"/>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157026"/>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0342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32890"/>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8657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346545"/>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68557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11824"/>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566722"/>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6860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732594"/>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4509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0660"/>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587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860252"/>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48586"/>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24570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064107"/>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81911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9841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908242"/>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6278"/>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47436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537351"/>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389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317156"/>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98108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535055"/>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14700"/>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44799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9579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714403"/>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81495"/>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334071"/>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471290"/>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435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15D1E-1821-46A1-8569-56584BE22F3A}"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3908158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36289"/>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39738"/>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52704"/>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6694"/>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308225"/>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79071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613545"/>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37466"/>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56603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6970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658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58263"/>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49718"/>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375741"/>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285397"/>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89662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6713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39250"/>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382424"/>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889229"/>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45224"/>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361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323005"/>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74310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62383"/>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361171"/>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0935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68120"/>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755907"/>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68354"/>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12036"/>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4890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0795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02015"/>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927185"/>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03155"/>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8833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482955"/>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77644"/>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4633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89731"/>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40650"/>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28885"/>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0423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667"/>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335947"/>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90343"/>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1147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21509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413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77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4274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71276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88733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25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511656"/>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66240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19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361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8876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5619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126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15D1E-1821-46A1-8569-56584BE22F3A}" type="datetimeFigureOut">
              <a:rPr lang="en-US" smtClean="0"/>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722980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1383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471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9297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3015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01938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765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627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39653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8010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7927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15D1E-1821-46A1-8569-56584BE22F3A}" type="datetimeFigureOut">
              <a:rPr lang="en-US" smtClean="0"/>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37953443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859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3534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13322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149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54878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01780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311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03695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5140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329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5D1E-1821-46A1-8569-56584BE22F3A}" type="datetimeFigureOut">
              <a:rPr lang="en-US" smtClean="0"/>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7742269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966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683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21641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33317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1051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97284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7185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55411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52588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893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5D1E-1821-46A1-8569-56584BE22F3A}"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0771316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14353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597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1626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71416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02885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1579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20571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4951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296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0092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5D1E-1821-46A1-8569-56584BE22F3A}" type="datetimeFigureOut">
              <a:rPr lang="en-US" smtClean="0"/>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6875857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1631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4141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5105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421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659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3402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6661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737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270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3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slideLayout" Target="../slideLayouts/slideLayout95.xml"/><Relationship Id="rId89"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50" Type="http://schemas.openxmlformats.org/officeDocument/2006/relationships/slideLayout" Target="../slideLayouts/slideLayout149.xml"/><Relationship Id="rId55" Type="http://schemas.openxmlformats.org/officeDocument/2006/relationships/slideLayout" Target="../slideLayouts/slideLayout154.xml"/><Relationship Id="rId63" Type="http://schemas.openxmlformats.org/officeDocument/2006/relationships/slideLayout" Target="../slideLayouts/slideLayout162.xml"/><Relationship Id="rId68" Type="http://schemas.openxmlformats.org/officeDocument/2006/relationships/slideLayout" Target="../slideLayouts/slideLayout167.xml"/><Relationship Id="rId76" Type="http://schemas.openxmlformats.org/officeDocument/2006/relationships/slideLayout" Target="../slideLayouts/slideLayout175.xml"/><Relationship Id="rId84" Type="http://schemas.openxmlformats.org/officeDocument/2006/relationships/slideLayout" Target="../slideLayouts/slideLayout183.xml"/><Relationship Id="rId89" Type="http://schemas.openxmlformats.org/officeDocument/2006/relationships/theme" Target="../theme/theme3.xml"/><Relationship Id="rId7" Type="http://schemas.openxmlformats.org/officeDocument/2006/relationships/slideLayout" Target="../slideLayouts/slideLayout106.xml"/><Relationship Id="rId71" Type="http://schemas.openxmlformats.org/officeDocument/2006/relationships/slideLayout" Target="../slideLayouts/slideLayout170.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9" Type="http://schemas.openxmlformats.org/officeDocument/2006/relationships/slideLayout" Target="../slideLayouts/slideLayout128.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3" Type="http://schemas.openxmlformats.org/officeDocument/2006/relationships/slideLayout" Target="../slideLayouts/slideLayout152.xml"/><Relationship Id="rId58" Type="http://schemas.openxmlformats.org/officeDocument/2006/relationships/slideLayout" Target="../slideLayouts/slideLayout157.xml"/><Relationship Id="rId66" Type="http://schemas.openxmlformats.org/officeDocument/2006/relationships/slideLayout" Target="../slideLayouts/slideLayout165.xml"/><Relationship Id="rId74" Type="http://schemas.openxmlformats.org/officeDocument/2006/relationships/slideLayout" Target="../slideLayouts/slideLayout173.xml"/><Relationship Id="rId79" Type="http://schemas.openxmlformats.org/officeDocument/2006/relationships/slideLayout" Target="../slideLayouts/slideLayout178.xml"/><Relationship Id="rId87" Type="http://schemas.openxmlformats.org/officeDocument/2006/relationships/slideLayout" Target="../slideLayouts/slideLayout186.xml"/><Relationship Id="rId5" Type="http://schemas.openxmlformats.org/officeDocument/2006/relationships/slideLayout" Target="../slideLayouts/slideLayout104.xml"/><Relationship Id="rId61" Type="http://schemas.openxmlformats.org/officeDocument/2006/relationships/slideLayout" Target="../slideLayouts/slideLayout160.xml"/><Relationship Id="rId82" Type="http://schemas.openxmlformats.org/officeDocument/2006/relationships/slideLayout" Target="../slideLayouts/slideLayout181.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slideLayout" Target="../slideLayouts/slideLayout147.xml"/><Relationship Id="rId56" Type="http://schemas.openxmlformats.org/officeDocument/2006/relationships/slideLayout" Target="../slideLayouts/slideLayout155.xml"/><Relationship Id="rId64" Type="http://schemas.openxmlformats.org/officeDocument/2006/relationships/slideLayout" Target="../slideLayouts/slideLayout163.xml"/><Relationship Id="rId69" Type="http://schemas.openxmlformats.org/officeDocument/2006/relationships/slideLayout" Target="../slideLayouts/slideLayout168.xml"/><Relationship Id="rId77" Type="http://schemas.openxmlformats.org/officeDocument/2006/relationships/slideLayout" Target="../slideLayouts/slideLayout176.xml"/><Relationship Id="rId8" Type="http://schemas.openxmlformats.org/officeDocument/2006/relationships/slideLayout" Target="../slideLayouts/slideLayout107.xml"/><Relationship Id="rId51" Type="http://schemas.openxmlformats.org/officeDocument/2006/relationships/slideLayout" Target="../slideLayouts/slideLayout150.xml"/><Relationship Id="rId72" Type="http://schemas.openxmlformats.org/officeDocument/2006/relationships/slideLayout" Target="../slideLayouts/slideLayout171.xml"/><Relationship Id="rId80" Type="http://schemas.openxmlformats.org/officeDocument/2006/relationships/slideLayout" Target="../slideLayouts/slideLayout179.xml"/><Relationship Id="rId85" Type="http://schemas.openxmlformats.org/officeDocument/2006/relationships/slideLayout" Target="../slideLayouts/slideLayout184.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59" Type="http://schemas.openxmlformats.org/officeDocument/2006/relationships/slideLayout" Target="../slideLayouts/slideLayout158.xml"/><Relationship Id="rId67" Type="http://schemas.openxmlformats.org/officeDocument/2006/relationships/slideLayout" Target="../slideLayouts/slideLayout166.xml"/><Relationship Id="rId20" Type="http://schemas.openxmlformats.org/officeDocument/2006/relationships/slideLayout" Target="../slideLayouts/slideLayout119.xml"/><Relationship Id="rId41" Type="http://schemas.openxmlformats.org/officeDocument/2006/relationships/slideLayout" Target="../slideLayouts/slideLayout140.xml"/><Relationship Id="rId54" Type="http://schemas.openxmlformats.org/officeDocument/2006/relationships/slideLayout" Target="../slideLayouts/slideLayout153.xml"/><Relationship Id="rId62" Type="http://schemas.openxmlformats.org/officeDocument/2006/relationships/slideLayout" Target="../slideLayouts/slideLayout161.xml"/><Relationship Id="rId70" Type="http://schemas.openxmlformats.org/officeDocument/2006/relationships/slideLayout" Target="../slideLayouts/slideLayout169.xml"/><Relationship Id="rId75" Type="http://schemas.openxmlformats.org/officeDocument/2006/relationships/slideLayout" Target="../slideLayouts/slideLayout174.xml"/><Relationship Id="rId83" Type="http://schemas.openxmlformats.org/officeDocument/2006/relationships/slideLayout" Target="../slideLayouts/slideLayout182.xml"/><Relationship Id="rId88" Type="http://schemas.openxmlformats.org/officeDocument/2006/relationships/slideLayout" Target="../slideLayouts/slideLayout187.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slideLayout" Target="../slideLayouts/slideLayout148.xml"/><Relationship Id="rId57" Type="http://schemas.openxmlformats.org/officeDocument/2006/relationships/slideLayout" Target="../slideLayouts/slideLayout156.xml"/><Relationship Id="rId10" Type="http://schemas.openxmlformats.org/officeDocument/2006/relationships/slideLayout" Target="../slideLayouts/slideLayout109.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52" Type="http://schemas.openxmlformats.org/officeDocument/2006/relationships/slideLayout" Target="../slideLayouts/slideLayout151.xml"/><Relationship Id="rId60" Type="http://schemas.openxmlformats.org/officeDocument/2006/relationships/slideLayout" Target="../slideLayouts/slideLayout159.xml"/><Relationship Id="rId65" Type="http://schemas.openxmlformats.org/officeDocument/2006/relationships/slideLayout" Target="../slideLayouts/slideLayout164.xml"/><Relationship Id="rId73" Type="http://schemas.openxmlformats.org/officeDocument/2006/relationships/slideLayout" Target="../slideLayouts/slideLayout172.xml"/><Relationship Id="rId78" Type="http://schemas.openxmlformats.org/officeDocument/2006/relationships/slideLayout" Target="../slideLayouts/slideLayout177.xml"/><Relationship Id="rId81" Type="http://schemas.openxmlformats.org/officeDocument/2006/relationships/slideLayout" Target="../slideLayouts/slideLayout180.xml"/><Relationship Id="rId86" Type="http://schemas.openxmlformats.org/officeDocument/2006/relationships/slideLayout" Target="../slideLayouts/slideLayout18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76" Type="http://schemas.openxmlformats.org/officeDocument/2006/relationships/slideLayout" Target="../slideLayouts/slideLayout263.xml"/><Relationship Id="rId84" Type="http://schemas.openxmlformats.org/officeDocument/2006/relationships/slideLayout" Target="../slideLayouts/slideLayout271.xml"/><Relationship Id="rId89" Type="http://schemas.openxmlformats.org/officeDocument/2006/relationships/theme" Target="../theme/theme4.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9" Type="http://schemas.openxmlformats.org/officeDocument/2006/relationships/slideLayout" Target="../slideLayouts/slideLayout216.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66" Type="http://schemas.openxmlformats.org/officeDocument/2006/relationships/slideLayout" Target="../slideLayouts/slideLayout253.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87" Type="http://schemas.openxmlformats.org/officeDocument/2006/relationships/slideLayout" Target="../slideLayouts/slideLayout274.xml"/><Relationship Id="rId5" Type="http://schemas.openxmlformats.org/officeDocument/2006/relationships/slideLayout" Target="../slideLayouts/slideLayout192.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56" Type="http://schemas.openxmlformats.org/officeDocument/2006/relationships/slideLayout" Target="../slideLayouts/slideLayout243.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77" Type="http://schemas.openxmlformats.org/officeDocument/2006/relationships/slideLayout" Target="../slideLayouts/slideLayout264.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26" Type="http://schemas.openxmlformats.org/officeDocument/2006/relationships/slideLayout" Target="../slideLayouts/slideLayout301.xml"/><Relationship Id="rId39" Type="http://schemas.openxmlformats.org/officeDocument/2006/relationships/slideLayout" Target="../slideLayouts/slideLayout314.xml"/><Relationship Id="rId21" Type="http://schemas.openxmlformats.org/officeDocument/2006/relationships/slideLayout" Target="../slideLayouts/slideLayout296.xml"/><Relationship Id="rId34" Type="http://schemas.openxmlformats.org/officeDocument/2006/relationships/slideLayout" Target="../slideLayouts/slideLayout309.xml"/><Relationship Id="rId42" Type="http://schemas.openxmlformats.org/officeDocument/2006/relationships/slideLayout" Target="../slideLayouts/slideLayout317.xml"/><Relationship Id="rId47" Type="http://schemas.openxmlformats.org/officeDocument/2006/relationships/slideLayout" Target="../slideLayouts/slideLayout322.xml"/><Relationship Id="rId50" Type="http://schemas.openxmlformats.org/officeDocument/2006/relationships/slideLayout" Target="../slideLayouts/slideLayout325.xml"/><Relationship Id="rId55" Type="http://schemas.openxmlformats.org/officeDocument/2006/relationships/slideLayout" Target="../slideLayouts/slideLayout330.xml"/><Relationship Id="rId63" Type="http://schemas.openxmlformats.org/officeDocument/2006/relationships/slideLayout" Target="../slideLayouts/slideLayout338.xml"/><Relationship Id="rId68" Type="http://schemas.openxmlformats.org/officeDocument/2006/relationships/slideLayout" Target="../slideLayouts/slideLayout343.xml"/><Relationship Id="rId76" Type="http://schemas.openxmlformats.org/officeDocument/2006/relationships/slideLayout" Target="../slideLayouts/slideLayout351.xml"/><Relationship Id="rId84" Type="http://schemas.openxmlformats.org/officeDocument/2006/relationships/slideLayout" Target="../slideLayouts/slideLayout359.xml"/><Relationship Id="rId89" Type="http://schemas.openxmlformats.org/officeDocument/2006/relationships/theme" Target="../theme/theme5.xml"/><Relationship Id="rId7" Type="http://schemas.openxmlformats.org/officeDocument/2006/relationships/slideLayout" Target="../slideLayouts/slideLayout282.xml"/><Relationship Id="rId71" Type="http://schemas.openxmlformats.org/officeDocument/2006/relationships/slideLayout" Target="../slideLayouts/slideLayout346.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9" Type="http://schemas.openxmlformats.org/officeDocument/2006/relationships/slideLayout" Target="../slideLayouts/slideLayout304.xml"/><Relationship Id="rId11" Type="http://schemas.openxmlformats.org/officeDocument/2006/relationships/slideLayout" Target="../slideLayouts/slideLayout286.xml"/><Relationship Id="rId24" Type="http://schemas.openxmlformats.org/officeDocument/2006/relationships/slideLayout" Target="../slideLayouts/slideLayout299.xml"/><Relationship Id="rId32" Type="http://schemas.openxmlformats.org/officeDocument/2006/relationships/slideLayout" Target="../slideLayouts/slideLayout307.xml"/><Relationship Id="rId37" Type="http://schemas.openxmlformats.org/officeDocument/2006/relationships/slideLayout" Target="../slideLayouts/slideLayout312.xml"/><Relationship Id="rId40" Type="http://schemas.openxmlformats.org/officeDocument/2006/relationships/slideLayout" Target="../slideLayouts/slideLayout315.xml"/><Relationship Id="rId45" Type="http://schemas.openxmlformats.org/officeDocument/2006/relationships/slideLayout" Target="../slideLayouts/slideLayout320.xml"/><Relationship Id="rId53" Type="http://schemas.openxmlformats.org/officeDocument/2006/relationships/slideLayout" Target="../slideLayouts/slideLayout328.xml"/><Relationship Id="rId58" Type="http://schemas.openxmlformats.org/officeDocument/2006/relationships/slideLayout" Target="../slideLayouts/slideLayout333.xml"/><Relationship Id="rId66" Type="http://schemas.openxmlformats.org/officeDocument/2006/relationships/slideLayout" Target="../slideLayouts/slideLayout341.xml"/><Relationship Id="rId74" Type="http://schemas.openxmlformats.org/officeDocument/2006/relationships/slideLayout" Target="../slideLayouts/slideLayout349.xml"/><Relationship Id="rId79" Type="http://schemas.openxmlformats.org/officeDocument/2006/relationships/slideLayout" Target="../slideLayouts/slideLayout354.xml"/><Relationship Id="rId87" Type="http://schemas.openxmlformats.org/officeDocument/2006/relationships/slideLayout" Target="../slideLayouts/slideLayout362.xml"/><Relationship Id="rId5" Type="http://schemas.openxmlformats.org/officeDocument/2006/relationships/slideLayout" Target="../slideLayouts/slideLayout280.xml"/><Relationship Id="rId61" Type="http://schemas.openxmlformats.org/officeDocument/2006/relationships/slideLayout" Target="../slideLayouts/slideLayout336.xml"/><Relationship Id="rId82" Type="http://schemas.openxmlformats.org/officeDocument/2006/relationships/slideLayout" Target="../slideLayouts/slideLayout357.xml"/><Relationship Id="rId19" Type="http://schemas.openxmlformats.org/officeDocument/2006/relationships/slideLayout" Target="../slideLayouts/slideLayout294.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slideLayout" Target="../slideLayouts/slideLayout297.xml"/><Relationship Id="rId27" Type="http://schemas.openxmlformats.org/officeDocument/2006/relationships/slideLayout" Target="../slideLayouts/slideLayout302.xml"/><Relationship Id="rId30" Type="http://schemas.openxmlformats.org/officeDocument/2006/relationships/slideLayout" Target="../slideLayouts/slideLayout305.xml"/><Relationship Id="rId35" Type="http://schemas.openxmlformats.org/officeDocument/2006/relationships/slideLayout" Target="../slideLayouts/slideLayout310.xml"/><Relationship Id="rId43" Type="http://schemas.openxmlformats.org/officeDocument/2006/relationships/slideLayout" Target="../slideLayouts/slideLayout318.xml"/><Relationship Id="rId48" Type="http://schemas.openxmlformats.org/officeDocument/2006/relationships/slideLayout" Target="../slideLayouts/slideLayout323.xml"/><Relationship Id="rId56" Type="http://schemas.openxmlformats.org/officeDocument/2006/relationships/slideLayout" Target="../slideLayouts/slideLayout331.xml"/><Relationship Id="rId64" Type="http://schemas.openxmlformats.org/officeDocument/2006/relationships/slideLayout" Target="../slideLayouts/slideLayout339.xml"/><Relationship Id="rId69" Type="http://schemas.openxmlformats.org/officeDocument/2006/relationships/slideLayout" Target="../slideLayouts/slideLayout344.xml"/><Relationship Id="rId77" Type="http://schemas.openxmlformats.org/officeDocument/2006/relationships/slideLayout" Target="../slideLayouts/slideLayout352.xml"/><Relationship Id="rId8" Type="http://schemas.openxmlformats.org/officeDocument/2006/relationships/slideLayout" Target="../slideLayouts/slideLayout283.xml"/><Relationship Id="rId51" Type="http://schemas.openxmlformats.org/officeDocument/2006/relationships/slideLayout" Target="../slideLayouts/slideLayout326.xml"/><Relationship Id="rId72" Type="http://schemas.openxmlformats.org/officeDocument/2006/relationships/slideLayout" Target="../slideLayouts/slideLayout347.xml"/><Relationship Id="rId80" Type="http://schemas.openxmlformats.org/officeDocument/2006/relationships/slideLayout" Target="../slideLayouts/slideLayout355.xml"/><Relationship Id="rId85" Type="http://schemas.openxmlformats.org/officeDocument/2006/relationships/slideLayout" Target="../slideLayouts/slideLayout360.xml"/><Relationship Id="rId3" Type="http://schemas.openxmlformats.org/officeDocument/2006/relationships/slideLayout" Target="../slideLayouts/slideLayout278.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5" Type="http://schemas.openxmlformats.org/officeDocument/2006/relationships/slideLayout" Target="../slideLayouts/slideLayout300.xml"/><Relationship Id="rId33" Type="http://schemas.openxmlformats.org/officeDocument/2006/relationships/slideLayout" Target="../slideLayouts/slideLayout308.xml"/><Relationship Id="rId38" Type="http://schemas.openxmlformats.org/officeDocument/2006/relationships/slideLayout" Target="../slideLayouts/slideLayout313.xml"/><Relationship Id="rId46" Type="http://schemas.openxmlformats.org/officeDocument/2006/relationships/slideLayout" Target="../slideLayouts/slideLayout321.xml"/><Relationship Id="rId59" Type="http://schemas.openxmlformats.org/officeDocument/2006/relationships/slideLayout" Target="../slideLayouts/slideLayout334.xml"/><Relationship Id="rId67" Type="http://schemas.openxmlformats.org/officeDocument/2006/relationships/slideLayout" Target="../slideLayouts/slideLayout342.xml"/><Relationship Id="rId20" Type="http://schemas.openxmlformats.org/officeDocument/2006/relationships/slideLayout" Target="../slideLayouts/slideLayout295.xml"/><Relationship Id="rId41" Type="http://schemas.openxmlformats.org/officeDocument/2006/relationships/slideLayout" Target="../slideLayouts/slideLayout316.xml"/><Relationship Id="rId54" Type="http://schemas.openxmlformats.org/officeDocument/2006/relationships/slideLayout" Target="../slideLayouts/slideLayout329.xml"/><Relationship Id="rId62" Type="http://schemas.openxmlformats.org/officeDocument/2006/relationships/slideLayout" Target="../slideLayouts/slideLayout337.xml"/><Relationship Id="rId70" Type="http://schemas.openxmlformats.org/officeDocument/2006/relationships/slideLayout" Target="../slideLayouts/slideLayout345.xml"/><Relationship Id="rId75" Type="http://schemas.openxmlformats.org/officeDocument/2006/relationships/slideLayout" Target="../slideLayouts/slideLayout350.xml"/><Relationship Id="rId83" Type="http://schemas.openxmlformats.org/officeDocument/2006/relationships/slideLayout" Target="../slideLayouts/slideLayout358.xml"/><Relationship Id="rId88" Type="http://schemas.openxmlformats.org/officeDocument/2006/relationships/slideLayout" Target="../slideLayouts/slideLayout363.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5" Type="http://schemas.openxmlformats.org/officeDocument/2006/relationships/slideLayout" Target="../slideLayouts/slideLayout290.xml"/><Relationship Id="rId23" Type="http://schemas.openxmlformats.org/officeDocument/2006/relationships/slideLayout" Target="../slideLayouts/slideLayout298.xml"/><Relationship Id="rId28" Type="http://schemas.openxmlformats.org/officeDocument/2006/relationships/slideLayout" Target="../slideLayouts/slideLayout303.xml"/><Relationship Id="rId36" Type="http://schemas.openxmlformats.org/officeDocument/2006/relationships/slideLayout" Target="../slideLayouts/slideLayout311.xml"/><Relationship Id="rId49" Type="http://schemas.openxmlformats.org/officeDocument/2006/relationships/slideLayout" Target="../slideLayouts/slideLayout324.xml"/><Relationship Id="rId57" Type="http://schemas.openxmlformats.org/officeDocument/2006/relationships/slideLayout" Target="../slideLayouts/slideLayout332.xml"/><Relationship Id="rId10" Type="http://schemas.openxmlformats.org/officeDocument/2006/relationships/slideLayout" Target="../slideLayouts/slideLayout285.xml"/><Relationship Id="rId31" Type="http://schemas.openxmlformats.org/officeDocument/2006/relationships/slideLayout" Target="../slideLayouts/slideLayout306.xml"/><Relationship Id="rId44" Type="http://schemas.openxmlformats.org/officeDocument/2006/relationships/slideLayout" Target="../slideLayouts/slideLayout319.xml"/><Relationship Id="rId52" Type="http://schemas.openxmlformats.org/officeDocument/2006/relationships/slideLayout" Target="../slideLayouts/slideLayout327.xml"/><Relationship Id="rId60" Type="http://schemas.openxmlformats.org/officeDocument/2006/relationships/slideLayout" Target="../slideLayouts/slideLayout335.xml"/><Relationship Id="rId65" Type="http://schemas.openxmlformats.org/officeDocument/2006/relationships/slideLayout" Target="../slideLayouts/slideLayout340.xml"/><Relationship Id="rId73" Type="http://schemas.openxmlformats.org/officeDocument/2006/relationships/slideLayout" Target="../slideLayouts/slideLayout348.xml"/><Relationship Id="rId78" Type="http://schemas.openxmlformats.org/officeDocument/2006/relationships/slideLayout" Target="../slideLayouts/slideLayout353.xml"/><Relationship Id="rId81" Type="http://schemas.openxmlformats.org/officeDocument/2006/relationships/slideLayout" Target="../slideLayouts/slideLayout356.xml"/><Relationship Id="rId86" Type="http://schemas.openxmlformats.org/officeDocument/2006/relationships/slideLayout" Target="../slideLayouts/slideLayout3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26" Type="http://schemas.openxmlformats.org/officeDocument/2006/relationships/slideLayout" Target="../slideLayouts/slideLayout389.xml"/><Relationship Id="rId39" Type="http://schemas.openxmlformats.org/officeDocument/2006/relationships/slideLayout" Target="../slideLayouts/slideLayout402.xml"/><Relationship Id="rId21" Type="http://schemas.openxmlformats.org/officeDocument/2006/relationships/slideLayout" Target="../slideLayouts/slideLayout384.xml"/><Relationship Id="rId34" Type="http://schemas.openxmlformats.org/officeDocument/2006/relationships/slideLayout" Target="../slideLayouts/slideLayout397.xml"/><Relationship Id="rId42" Type="http://schemas.openxmlformats.org/officeDocument/2006/relationships/slideLayout" Target="../slideLayouts/slideLayout405.xml"/><Relationship Id="rId47" Type="http://schemas.openxmlformats.org/officeDocument/2006/relationships/slideLayout" Target="../slideLayouts/slideLayout410.xml"/><Relationship Id="rId50" Type="http://schemas.openxmlformats.org/officeDocument/2006/relationships/slideLayout" Target="../slideLayouts/slideLayout413.xml"/><Relationship Id="rId55" Type="http://schemas.openxmlformats.org/officeDocument/2006/relationships/slideLayout" Target="../slideLayouts/slideLayout418.xml"/><Relationship Id="rId63" Type="http://schemas.openxmlformats.org/officeDocument/2006/relationships/slideLayout" Target="../slideLayouts/slideLayout426.xml"/><Relationship Id="rId68" Type="http://schemas.openxmlformats.org/officeDocument/2006/relationships/slideLayout" Target="../slideLayouts/slideLayout431.xml"/><Relationship Id="rId76" Type="http://schemas.openxmlformats.org/officeDocument/2006/relationships/slideLayout" Target="../slideLayouts/slideLayout439.xml"/><Relationship Id="rId84" Type="http://schemas.openxmlformats.org/officeDocument/2006/relationships/slideLayout" Target="../slideLayouts/slideLayout447.xml"/><Relationship Id="rId89" Type="http://schemas.openxmlformats.org/officeDocument/2006/relationships/theme" Target="../theme/theme6.xml"/><Relationship Id="rId7" Type="http://schemas.openxmlformats.org/officeDocument/2006/relationships/slideLayout" Target="../slideLayouts/slideLayout370.xml"/><Relationship Id="rId71" Type="http://schemas.openxmlformats.org/officeDocument/2006/relationships/slideLayout" Target="../slideLayouts/slideLayout434.x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9" Type="http://schemas.openxmlformats.org/officeDocument/2006/relationships/slideLayout" Target="../slideLayouts/slideLayout392.xml"/><Relationship Id="rId11" Type="http://schemas.openxmlformats.org/officeDocument/2006/relationships/slideLayout" Target="../slideLayouts/slideLayout374.xml"/><Relationship Id="rId24" Type="http://schemas.openxmlformats.org/officeDocument/2006/relationships/slideLayout" Target="../slideLayouts/slideLayout387.xml"/><Relationship Id="rId32" Type="http://schemas.openxmlformats.org/officeDocument/2006/relationships/slideLayout" Target="../slideLayouts/slideLayout395.xml"/><Relationship Id="rId37" Type="http://schemas.openxmlformats.org/officeDocument/2006/relationships/slideLayout" Target="../slideLayouts/slideLayout400.xml"/><Relationship Id="rId40" Type="http://schemas.openxmlformats.org/officeDocument/2006/relationships/slideLayout" Target="../slideLayouts/slideLayout403.xml"/><Relationship Id="rId45" Type="http://schemas.openxmlformats.org/officeDocument/2006/relationships/slideLayout" Target="../slideLayouts/slideLayout408.xml"/><Relationship Id="rId53" Type="http://schemas.openxmlformats.org/officeDocument/2006/relationships/slideLayout" Target="../slideLayouts/slideLayout416.xml"/><Relationship Id="rId58" Type="http://schemas.openxmlformats.org/officeDocument/2006/relationships/slideLayout" Target="../slideLayouts/slideLayout421.xml"/><Relationship Id="rId66" Type="http://schemas.openxmlformats.org/officeDocument/2006/relationships/slideLayout" Target="../slideLayouts/slideLayout429.xml"/><Relationship Id="rId74" Type="http://schemas.openxmlformats.org/officeDocument/2006/relationships/slideLayout" Target="../slideLayouts/slideLayout437.xml"/><Relationship Id="rId79" Type="http://schemas.openxmlformats.org/officeDocument/2006/relationships/slideLayout" Target="../slideLayouts/slideLayout442.xml"/><Relationship Id="rId87" Type="http://schemas.openxmlformats.org/officeDocument/2006/relationships/slideLayout" Target="../slideLayouts/slideLayout450.xml"/><Relationship Id="rId5" Type="http://schemas.openxmlformats.org/officeDocument/2006/relationships/slideLayout" Target="../slideLayouts/slideLayout368.xml"/><Relationship Id="rId61" Type="http://schemas.openxmlformats.org/officeDocument/2006/relationships/slideLayout" Target="../slideLayouts/slideLayout424.xml"/><Relationship Id="rId82" Type="http://schemas.openxmlformats.org/officeDocument/2006/relationships/slideLayout" Target="../slideLayouts/slideLayout445.xml"/><Relationship Id="rId19" Type="http://schemas.openxmlformats.org/officeDocument/2006/relationships/slideLayout" Target="../slideLayouts/slideLayout382.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slideLayout" Target="../slideLayouts/slideLayout385.xml"/><Relationship Id="rId27" Type="http://schemas.openxmlformats.org/officeDocument/2006/relationships/slideLayout" Target="../slideLayouts/slideLayout390.xml"/><Relationship Id="rId30" Type="http://schemas.openxmlformats.org/officeDocument/2006/relationships/slideLayout" Target="../slideLayouts/slideLayout393.xml"/><Relationship Id="rId35" Type="http://schemas.openxmlformats.org/officeDocument/2006/relationships/slideLayout" Target="../slideLayouts/slideLayout398.xml"/><Relationship Id="rId43" Type="http://schemas.openxmlformats.org/officeDocument/2006/relationships/slideLayout" Target="../slideLayouts/slideLayout406.xml"/><Relationship Id="rId48" Type="http://schemas.openxmlformats.org/officeDocument/2006/relationships/slideLayout" Target="../slideLayouts/slideLayout411.xml"/><Relationship Id="rId56" Type="http://schemas.openxmlformats.org/officeDocument/2006/relationships/slideLayout" Target="../slideLayouts/slideLayout419.xml"/><Relationship Id="rId64" Type="http://schemas.openxmlformats.org/officeDocument/2006/relationships/slideLayout" Target="../slideLayouts/slideLayout427.xml"/><Relationship Id="rId69" Type="http://schemas.openxmlformats.org/officeDocument/2006/relationships/slideLayout" Target="../slideLayouts/slideLayout432.xml"/><Relationship Id="rId77" Type="http://schemas.openxmlformats.org/officeDocument/2006/relationships/slideLayout" Target="../slideLayouts/slideLayout440.xml"/><Relationship Id="rId8" Type="http://schemas.openxmlformats.org/officeDocument/2006/relationships/slideLayout" Target="../slideLayouts/slideLayout371.xml"/><Relationship Id="rId51" Type="http://schemas.openxmlformats.org/officeDocument/2006/relationships/slideLayout" Target="../slideLayouts/slideLayout414.xml"/><Relationship Id="rId72" Type="http://schemas.openxmlformats.org/officeDocument/2006/relationships/slideLayout" Target="../slideLayouts/slideLayout435.xml"/><Relationship Id="rId80" Type="http://schemas.openxmlformats.org/officeDocument/2006/relationships/slideLayout" Target="../slideLayouts/slideLayout443.xml"/><Relationship Id="rId85" Type="http://schemas.openxmlformats.org/officeDocument/2006/relationships/slideLayout" Target="../slideLayouts/slideLayout448.xml"/><Relationship Id="rId3" Type="http://schemas.openxmlformats.org/officeDocument/2006/relationships/slideLayout" Target="../slideLayouts/slideLayout366.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5" Type="http://schemas.openxmlformats.org/officeDocument/2006/relationships/slideLayout" Target="../slideLayouts/slideLayout388.xml"/><Relationship Id="rId33" Type="http://schemas.openxmlformats.org/officeDocument/2006/relationships/slideLayout" Target="../slideLayouts/slideLayout396.xml"/><Relationship Id="rId38" Type="http://schemas.openxmlformats.org/officeDocument/2006/relationships/slideLayout" Target="../slideLayouts/slideLayout401.xml"/><Relationship Id="rId46" Type="http://schemas.openxmlformats.org/officeDocument/2006/relationships/slideLayout" Target="../slideLayouts/slideLayout409.xml"/><Relationship Id="rId59" Type="http://schemas.openxmlformats.org/officeDocument/2006/relationships/slideLayout" Target="../slideLayouts/slideLayout422.xml"/><Relationship Id="rId67" Type="http://schemas.openxmlformats.org/officeDocument/2006/relationships/slideLayout" Target="../slideLayouts/slideLayout430.xml"/><Relationship Id="rId20" Type="http://schemas.openxmlformats.org/officeDocument/2006/relationships/slideLayout" Target="../slideLayouts/slideLayout383.xml"/><Relationship Id="rId41" Type="http://schemas.openxmlformats.org/officeDocument/2006/relationships/slideLayout" Target="../slideLayouts/slideLayout404.xml"/><Relationship Id="rId54" Type="http://schemas.openxmlformats.org/officeDocument/2006/relationships/slideLayout" Target="../slideLayouts/slideLayout417.xml"/><Relationship Id="rId62" Type="http://schemas.openxmlformats.org/officeDocument/2006/relationships/slideLayout" Target="../slideLayouts/slideLayout425.xml"/><Relationship Id="rId70" Type="http://schemas.openxmlformats.org/officeDocument/2006/relationships/slideLayout" Target="../slideLayouts/slideLayout433.xml"/><Relationship Id="rId75" Type="http://schemas.openxmlformats.org/officeDocument/2006/relationships/slideLayout" Target="../slideLayouts/slideLayout438.xml"/><Relationship Id="rId83" Type="http://schemas.openxmlformats.org/officeDocument/2006/relationships/slideLayout" Target="../slideLayouts/slideLayout446.xml"/><Relationship Id="rId88" Type="http://schemas.openxmlformats.org/officeDocument/2006/relationships/slideLayout" Target="../slideLayouts/slideLayout451.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5" Type="http://schemas.openxmlformats.org/officeDocument/2006/relationships/slideLayout" Target="../slideLayouts/slideLayout378.xml"/><Relationship Id="rId23" Type="http://schemas.openxmlformats.org/officeDocument/2006/relationships/slideLayout" Target="../slideLayouts/slideLayout386.xml"/><Relationship Id="rId28" Type="http://schemas.openxmlformats.org/officeDocument/2006/relationships/slideLayout" Target="../slideLayouts/slideLayout391.xml"/><Relationship Id="rId36" Type="http://schemas.openxmlformats.org/officeDocument/2006/relationships/slideLayout" Target="../slideLayouts/slideLayout399.xml"/><Relationship Id="rId49" Type="http://schemas.openxmlformats.org/officeDocument/2006/relationships/slideLayout" Target="../slideLayouts/slideLayout412.xml"/><Relationship Id="rId57" Type="http://schemas.openxmlformats.org/officeDocument/2006/relationships/slideLayout" Target="../slideLayouts/slideLayout420.xml"/><Relationship Id="rId10" Type="http://schemas.openxmlformats.org/officeDocument/2006/relationships/slideLayout" Target="../slideLayouts/slideLayout373.xml"/><Relationship Id="rId31" Type="http://schemas.openxmlformats.org/officeDocument/2006/relationships/slideLayout" Target="../slideLayouts/slideLayout394.xml"/><Relationship Id="rId44" Type="http://schemas.openxmlformats.org/officeDocument/2006/relationships/slideLayout" Target="../slideLayouts/slideLayout407.xml"/><Relationship Id="rId52" Type="http://schemas.openxmlformats.org/officeDocument/2006/relationships/slideLayout" Target="../slideLayouts/slideLayout415.xml"/><Relationship Id="rId60" Type="http://schemas.openxmlformats.org/officeDocument/2006/relationships/slideLayout" Target="../slideLayouts/slideLayout423.xml"/><Relationship Id="rId65" Type="http://schemas.openxmlformats.org/officeDocument/2006/relationships/slideLayout" Target="../slideLayouts/slideLayout428.xml"/><Relationship Id="rId73" Type="http://schemas.openxmlformats.org/officeDocument/2006/relationships/slideLayout" Target="../slideLayouts/slideLayout436.xml"/><Relationship Id="rId78" Type="http://schemas.openxmlformats.org/officeDocument/2006/relationships/slideLayout" Target="../slideLayouts/slideLayout441.xml"/><Relationship Id="rId81" Type="http://schemas.openxmlformats.org/officeDocument/2006/relationships/slideLayout" Target="../slideLayouts/slideLayout444.xml"/><Relationship Id="rId86" Type="http://schemas.openxmlformats.org/officeDocument/2006/relationships/slideLayout" Target="../slideLayouts/slideLayout4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5D1E-1821-46A1-8569-56584BE22F3A}" type="datetimeFigureOut">
              <a:rPr lang="en-US" smtClean="0"/>
              <a:t>3/3/2026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88D72-E002-48F3-978A-2383B9ED4F53}" type="slidenum">
              <a:rPr lang="en-US" smtClean="0"/>
              <a:t>‹#›</a:t>
            </a:fld>
            <a:endParaRPr lang="en-US"/>
          </a:p>
        </p:txBody>
      </p:sp>
    </p:spTree>
    <p:extLst>
      <p:ext uri="{BB962C8B-B14F-4D97-AF65-F5344CB8AC3E}">
        <p14:creationId xmlns:p14="http://schemas.microsoft.com/office/powerpoint/2010/main" val="46595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940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11226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 id="2147483807" r:id="rId58"/>
    <p:sldLayoutId id="2147483808" r:id="rId59"/>
    <p:sldLayoutId id="2147483809" r:id="rId60"/>
    <p:sldLayoutId id="2147483810" r:id="rId61"/>
    <p:sldLayoutId id="2147483811" r:id="rId62"/>
    <p:sldLayoutId id="2147483812" r:id="rId63"/>
    <p:sldLayoutId id="2147483813" r:id="rId64"/>
    <p:sldLayoutId id="2147483814" r:id="rId65"/>
    <p:sldLayoutId id="2147483815" r:id="rId66"/>
    <p:sldLayoutId id="2147483816" r:id="rId67"/>
    <p:sldLayoutId id="2147483817" r:id="rId68"/>
    <p:sldLayoutId id="2147483818" r:id="rId69"/>
    <p:sldLayoutId id="2147483819" r:id="rId70"/>
    <p:sldLayoutId id="2147483820" r:id="rId71"/>
    <p:sldLayoutId id="2147483821" r:id="rId72"/>
    <p:sldLayoutId id="2147483822" r:id="rId73"/>
    <p:sldLayoutId id="2147483823" r:id="rId74"/>
    <p:sldLayoutId id="2147483824" r:id="rId75"/>
    <p:sldLayoutId id="2147483825" r:id="rId76"/>
    <p:sldLayoutId id="2147483826" r:id="rId77"/>
    <p:sldLayoutId id="2147483827" r:id="rId78"/>
    <p:sldLayoutId id="2147483828" r:id="rId79"/>
    <p:sldLayoutId id="2147483829" r:id="rId80"/>
    <p:sldLayoutId id="2147483830" r:id="rId81"/>
    <p:sldLayoutId id="2147483831" r:id="rId82"/>
    <p:sldLayoutId id="2147483832" r:id="rId83"/>
    <p:sldLayoutId id="2147483833" r:id="rId84"/>
    <p:sldLayoutId id="2147483834" r:id="rId85"/>
    <p:sldLayoutId id="2147483835" r:id="rId86"/>
    <p:sldLayoutId id="2147483836" r:id="rId87"/>
    <p:sldLayoutId id="2147483837"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8411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 id="2147483872" r:id="rId34"/>
    <p:sldLayoutId id="2147483873" r:id="rId35"/>
    <p:sldLayoutId id="2147483874" r:id="rId36"/>
    <p:sldLayoutId id="2147483875" r:id="rId37"/>
    <p:sldLayoutId id="2147483876" r:id="rId38"/>
    <p:sldLayoutId id="2147483877" r:id="rId39"/>
    <p:sldLayoutId id="2147483878" r:id="rId40"/>
    <p:sldLayoutId id="2147483879" r:id="rId41"/>
    <p:sldLayoutId id="2147483880" r:id="rId42"/>
    <p:sldLayoutId id="2147483881" r:id="rId43"/>
    <p:sldLayoutId id="2147483882" r:id="rId44"/>
    <p:sldLayoutId id="2147483883" r:id="rId45"/>
    <p:sldLayoutId id="2147483884" r:id="rId46"/>
    <p:sldLayoutId id="2147483885" r:id="rId47"/>
    <p:sldLayoutId id="2147483886" r:id="rId48"/>
    <p:sldLayoutId id="2147483887" r:id="rId49"/>
    <p:sldLayoutId id="2147483888" r:id="rId50"/>
    <p:sldLayoutId id="2147483889" r:id="rId51"/>
    <p:sldLayoutId id="2147483890" r:id="rId52"/>
    <p:sldLayoutId id="2147483891" r:id="rId53"/>
    <p:sldLayoutId id="2147483892" r:id="rId54"/>
    <p:sldLayoutId id="2147483893" r:id="rId55"/>
    <p:sldLayoutId id="2147483894" r:id="rId56"/>
    <p:sldLayoutId id="2147483895" r:id="rId57"/>
    <p:sldLayoutId id="2147483896" r:id="rId58"/>
    <p:sldLayoutId id="2147483897" r:id="rId59"/>
    <p:sldLayoutId id="2147483898" r:id="rId60"/>
    <p:sldLayoutId id="2147483899" r:id="rId61"/>
    <p:sldLayoutId id="2147483900" r:id="rId62"/>
    <p:sldLayoutId id="2147483901" r:id="rId63"/>
    <p:sldLayoutId id="2147483902" r:id="rId64"/>
    <p:sldLayoutId id="2147483903" r:id="rId65"/>
    <p:sldLayoutId id="2147483904" r:id="rId66"/>
    <p:sldLayoutId id="2147483905" r:id="rId67"/>
    <p:sldLayoutId id="2147483906" r:id="rId68"/>
    <p:sldLayoutId id="2147483907" r:id="rId69"/>
    <p:sldLayoutId id="2147483908" r:id="rId70"/>
    <p:sldLayoutId id="2147483909" r:id="rId71"/>
    <p:sldLayoutId id="2147483910" r:id="rId72"/>
    <p:sldLayoutId id="2147483911" r:id="rId73"/>
    <p:sldLayoutId id="2147483912" r:id="rId74"/>
    <p:sldLayoutId id="2147483913" r:id="rId75"/>
    <p:sldLayoutId id="2147483914" r:id="rId76"/>
    <p:sldLayoutId id="2147483915" r:id="rId77"/>
    <p:sldLayoutId id="2147483916" r:id="rId78"/>
    <p:sldLayoutId id="2147483917" r:id="rId79"/>
    <p:sldLayoutId id="2147483918" r:id="rId80"/>
    <p:sldLayoutId id="2147483919" r:id="rId81"/>
    <p:sldLayoutId id="2147483920" r:id="rId82"/>
    <p:sldLayoutId id="2147483921" r:id="rId83"/>
    <p:sldLayoutId id="2147483922" r:id="rId84"/>
    <p:sldLayoutId id="2147483923" r:id="rId85"/>
    <p:sldLayoutId id="2147483924" r:id="rId86"/>
    <p:sldLayoutId id="2147483925" r:id="rId87"/>
    <p:sldLayoutId id="2147483926"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506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 id="2147483953" r:id="rId26"/>
    <p:sldLayoutId id="2147483954" r:id="rId27"/>
    <p:sldLayoutId id="2147483955" r:id="rId28"/>
    <p:sldLayoutId id="2147483956" r:id="rId29"/>
    <p:sldLayoutId id="2147483957" r:id="rId30"/>
    <p:sldLayoutId id="2147483958" r:id="rId31"/>
    <p:sldLayoutId id="2147483959" r:id="rId32"/>
    <p:sldLayoutId id="2147483960" r:id="rId33"/>
    <p:sldLayoutId id="2147483961" r:id="rId34"/>
    <p:sldLayoutId id="2147483962" r:id="rId35"/>
    <p:sldLayoutId id="2147483963" r:id="rId36"/>
    <p:sldLayoutId id="2147483964" r:id="rId37"/>
    <p:sldLayoutId id="2147483965" r:id="rId38"/>
    <p:sldLayoutId id="2147483966" r:id="rId39"/>
    <p:sldLayoutId id="2147483967" r:id="rId40"/>
    <p:sldLayoutId id="2147483968" r:id="rId41"/>
    <p:sldLayoutId id="2147483969" r:id="rId42"/>
    <p:sldLayoutId id="2147483970" r:id="rId43"/>
    <p:sldLayoutId id="2147483971" r:id="rId44"/>
    <p:sldLayoutId id="2147483972" r:id="rId45"/>
    <p:sldLayoutId id="2147483973" r:id="rId46"/>
    <p:sldLayoutId id="2147483974" r:id="rId47"/>
    <p:sldLayoutId id="2147483975" r:id="rId48"/>
    <p:sldLayoutId id="2147483976" r:id="rId49"/>
    <p:sldLayoutId id="2147483977" r:id="rId50"/>
    <p:sldLayoutId id="2147483978" r:id="rId51"/>
    <p:sldLayoutId id="2147483979" r:id="rId52"/>
    <p:sldLayoutId id="2147483980" r:id="rId53"/>
    <p:sldLayoutId id="2147483981" r:id="rId54"/>
    <p:sldLayoutId id="2147483982" r:id="rId55"/>
    <p:sldLayoutId id="2147483983" r:id="rId56"/>
    <p:sldLayoutId id="2147483984" r:id="rId57"/>
    <p:sldLayoutId id="2147483985" r:id="rId58"/>
    <p:sldLayoutId id="2147483986" r:id="rId59"/>
    <p:sldLayoutId id="2147483987" r:id="rId60"/>
    <p:sldLayoutId id="2147483988" r:id="rId61"/>
    <p:sldLayoutId id="2147483989" r:id="rId62"/>
    <p:sldLayoutId id="2147483990" r:id="rId63"/>
    <p:sldLayoutId id="2147483991" r:id="rId64"/>
    <p:sldLayoutId id="2147483992" r:id="rId65"/>
    <p:sldLayoutId id="2147483993" r:id="rId66"/>
    <p:sldLayoutId id="2147483994" r:id="rId67"/>
    <p:sldLayoutId id="2147483995" r:id="rId68"/>
    <p:sldLayoutId id="2147483996" r:id="rId69"/>
    <p:sldLayoutId id="2147483997" r:id="rId70"/>
    <p:sldLayoutId id="2147483998" r:id="rId71"/>
    <p:sldLayoutId id="2147483999" r:id="rId72"/>
    <p:sldLayoutId id="2147484000" r:id="rId73"/>
    <p:sldLayoutId id="2147484001" r:id="rId74"/>
    <p:sldLayoutId id="2147484002" r:id="rId75"/>
    <p:sldLayoutId id="2147484003" r:id="rId76"/>
    <p:sldLayoutId id="2147484004" r:id="rId77"/>
    <p:sldLayoutId id="2147484005" r:id="rId78"/>
    <p:sldLayoutId id="2147484006" r:id="rId79"/>
    <p:sldLayoutId id="2147484007" r:id="rId80"/>
    <p:sldLayoutId id="2147484008" r:id="rId81"/>
    <p:sldLayoutId id="2147484009" r:id="rId82"/>
    <p:sldLayoutId id="2147484010" r:id="rId83"/>
    <p:sldLayoutId id="2147484011" r:id="rId84"/>
    <p:sldLayoutId id="2147484012" r:id="rId85"/>
    <p:sldLayoutId id="2147484013" r:id="rId86"/>
    <p:sldLayoutId id="2147484014" r:id="rId87"/>
    <p:sldLayoutId id="2147484015"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3/3/2026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299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 id="2147484075" r:id="rId59"/>
    <p:sldLayoutId id="2147484076" r:id="rId60"/>
    <p:sldLayoutId id="2147484077" r:id="rId61"/>
    <p:sldLayoutId id="2147484078" r:id="rId62"/>
    <p:sldLayoutId id="2147484079" r:id="rId63"/>
    <p:sldLayoutId id="2147484080" r:id="rId64"/>
    <p:sldLayoutId id="2147484081" r:id="rId65"/>
    <p:sldLayoutId id="2147484082" r:id="rId66"/>
    <p:sldLayoutId id="2147484083" r:id="rId67"/>
    <p:sldLayoutId id="2147484084" r:id="rId68"/>
    <p:sldLayoutId id="2147484085" r:id="rId69"/>
    <p:sldLayoutId id="2147484086" r:id="rId70"/>
    <p:sldLayoutId id="2147484087" r:id="rId71"/>
    <p:sldLayoutId id="2147484088" r:id="rId72"/>
    <p:sldLayoutId id="2147484089" r:id="rId73"/>
    <p:sldLayoutId id="2147484090" r:id="rId74"/>
    <p:sldLayoutId id="2147484091" r:id="rId75"/>
    <p:sldLayoutId id="2147484092" r:id="rId76"/>
    <p:sldLayoutId id="2147484093" r:id="rId77"/>
    <p:sldLayoutId id="2147484094" r:id="rId78"/>
    <p:sldLayoutId id="2147484095" r:id="rId79"/>
    <p:sldLayoutId id="2147484096" r:id="rId80"/>
    <p:sldLayoutId id="2147484097" r:id="rId81"/>
    <p:sldLayoutId id="2147484098" r:id="rId82"/>
    <p:sldLayoutId id="2147484099" r:id="rId83"/>
    <p:sldLayoutId id="2147484100" r:id="rId84"/>
    <p:sldLayoutId id="2147484101" r:id="rId85"/>
    <p:sldLayoutId id="2147484102" r:id="rId86"/>
    <p:sldLayoutId id="2147484103" r:id="rId87"/>
    <p:sldLayoutId id="2147484104"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01.xml"/><Relationship Id="rId7" Type="http://schemas.openxmlformats.org/officeDocument/2006/relationships/image" Target="../media/image3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9.png"/><Relationship Id="rId3" Type="http://schemas.openxmlformats.org/officeDocument/2006/relationships/slideLayout" Target="../slideLayouts/slideLayout101.xml"/><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png"/><Relationship Id="rId11" Type="http://schemas.microsoft.com/office/2007/relationships/hdphoto" Target="../media/hdphoto1.wdp"/><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openxmlformats.org/officeDocument/2006/relationships/slideLayout" Target="../slideLayouts/slideLayout101.xml"/><Relationship Id="rId7" Type="http://schemas.openxmlformats.org/officeDocument/2006/relationships/image" Target="../media/image36.png"/><Relationship Id="rId12" Type="http://schemas.openxmlformats.org/officeDocument/2006/relationships/image" Target="../media/image4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3.png"/><Relationship Id="rId11"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8.png"/><Relationship Id="rId3" Type="http://schemas.openxmlformats.org/officeDocument/2006/relationships/slideLayout" Target="../slideLayouts/slideLayout101.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video" Target="../media/media1.mp4"/><Relationship Id="rId16" Type="http://schemas.openxmlformats.org/officeDocument/2006/relationships/image" Target="../media/image40.png"/><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46.png"/><Relationship Id="rId15" Type="http://schemas.openxmlformats.org/officeDocument/2006/relationships/image" Target="../media/image50.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77.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65.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34.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0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217976" cy="6857999"/>
          </a:xfrm>
          <a:prstGeom prst="rect">
            <a:avLst/>
          </a:prstGeom>
        </p:spPr>
      </p:pic>
      <p:sp>
        <p:nvSpPr>
          <p:cNvPr id="5" name="TextBox 4"/>
          <p:cNvSpPr txBox="1"/>
          <p:nvPr/>
        </p:nvSpPr>
        <p:spPr>
          <a:xfrm>
            <a:off x="3181080" y="1077484"/>
            <a:ext cx="5586401" cy="830997"/>
          </a:xfrm>
          <a:prstGeom prst="rect">
            <a:avLst/>
          </a:prstGeom>
          <a:noFill/>
        </p:spPr>
        <p:txBody>
          <a:bodyPr wrap="square" rtlCol="0">
            <a:spAutoFit/>
          </a:bodyPr>
          <a:lstStyle/>
          <a:p>
            <a:pPr algn="ctr"/>
            <a:r>
              <a:rPr lang="en-US" sz="2400" b="1" dirty="0">
                <a:solidFill>
                  <a:srgbClr val="FF0000"/>
                </a:solidFill>
              </a:rPr>
              <a:t>ỦY BAN NHÂN </a:t>
            </a:r>
            <a:r>
              <a:rPr lang="en-US" sz="2400" b="1">
                <a:solidFill>
                  <a:srgbClr val="FF0000"/>
                </a:solidFill>
              </a:rPr>
              <a:t>DÂN </a:t>
            </a:r>
            <a:r>
              <a:rPr lang="en-US" sz="2400" b="1" smtClean="0">
                <a:solidFill>
                  <a:srgbClr val="FF0000"/>
                </a:solidFill>
              </a:rPr>
              <a:t>PHƯỜNG VIỆT HƯNG</a:t>
            </a:r>
            <a:endParaRPr lang="en-US" sz="2400" b="1" dirty="0">
              <a:solidFill>
                <a:srgbClr val="FF0000"/>
              </a:solidFill>
            </a:endParaRPr>
          </a:p>
          <a:p>
            <a:pPr algn="ctr"/>
            <a:r>
              <a:rPr lang="en-US" sz="2400" b="1" dirty="0">
                <a:solidFill>
                  <a:srgbClr val="FF0000"/>
                </a:solidFill>
              </a:rPr>
              <a:t>TRƯỜNG MẦM NON GIANG BIÊN</a:t>
            </a:r>
          </a:p>
        </p:txBody>
      </p:sp>
      <p:sp>
        <p:nvSpPr>
          <p:cNvPr id="8" name="Rectangle 7"/>
          <p:cNvSpPr/>
          <p:nvPr/>
        </p:nvSpPr>
        <p:spPr>
          <a:xfrm>
            <a:off x="1469623" y="3113038"/>
            <a:ext cx="8860664" cy="2308324"/>
          </a:xfrm>
          <a:prstGeom prst="rect">
            <a:avLst/>
          </a:prstGeom>
        </p:spPr>
        <p:txBody>
          <a:bodyPr wrap="square">
            <a:spAutoFit/>
          </a:bodyPr>
          <a:lstStyle/>
          <a:p>
            <a:pPr algn="ctr">
              <a:lnSpc>
                <a:spcPct val="150000"/>
              </a:lnSpc>
            </a:pPr>
            <a:r>
              <a:rPr lang="en-US" sz="48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LÀM QUEN VỚI TOÁN</a:t>
            </a:r>
          </a:p>
          <a:p>
            <a:pPr algn="ctr">
              <a:lnSpc>
                <a:spcPct val="150000"/>
              </a:lnSpc>
            </a:pPr>
            <a:r>
              <a:rPr lang="en-US" sz="2400" b="1" dirty="0" err="1">
                <a:solidFill>
                  <a:srgbClr val="0070C0"/>
                </a:solidFill>
                <a:latin typeface="Times New Roman" panose="02020603050405020304" pitchFamily="18" charset="0"/>
                <a:cs typeface="Times New Roman" panose="02020603050405020304" pitchFamily="18" charset="0"/>
              </a:rPr>
              <a:t>Đề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tài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Hoàn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thiện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quy</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tắc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sắp</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xếp</a:t>
            </a:r>
            <a:r>
              <a:rPr lang="en-US" sz="2400" b="1" dirty="0" smtClean="0">
                <a:solidFill>
                  <a:srgbClr val="0070C0"/>
                </a:solidFill>
                <a:latin typeface="Times New Roman" panose="02020603050405020304" pitchFamily="18" charset="0"/>
                <a:cs typeface="Times New Roman" panose="02020603050405020304" pitchFamily="18" charset="0"/>
              </a:rPr>
              <a:t> 3 </a:t>
            </a:r>
            <a:r>
              <a:rPr lang="en-US" sz="2400" b="1" err="1" smtClean="0">
                <a:solidFill>
                  <a:srgbClr val="0070C0"/>
                </a:solidFill>
                <a:latin typeface="Times New Roman" panose="02020603050405020304" pitchFamily="18" charset="0"/>
                <a:cs typeface="Times New Roman" panose="02020603050405020304" pitchFamily="18" charset="0"/>
              </a:rPr>
              <a:t>đối</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smtClean="0">
                <a:solidFill>
                  <a:srgbClr val="0070C0"/>
                </a:solidFill>
                <a:latin typeface="Times New Roman" panose="02020603050405020304" pitchFamily="18" charset="0"/>
                <a:cs typeface="Times New Roman" panose="02020603050405020304" pitchFamily="18" charset="0"/>
              </a:rPr>
              <a:t>tượng</a:t>
            </a:r>
          </a:p>
          <a:p>
            <a:pPr algn="ctr">
              <a:lnSpc>
                <a:spcPct val="150000"/>
              </a:lnSpc>
            </a:pPr>
            <a:r>
              <a:rPr lang="en-US" sz="2400" b="1" smtClean="0">
                <a:solidFill>
                  <a:srgbClr val="0070C0"/>
                </a:solidFill>
                <a:latin typeface="Times New Roman" panose="02020603050405020304" pitchFamily="18" charset="0"/>
                <a:cs typeface="Times New Roman" panose="02020603050405020304" pitchFamily="18" charset="0"/>
              </a:rPr>
              <a:t>Lứa tuổi: 4 -5 tuổi</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80" y="2030083"/>
            <a:ext cx="920420" cy="932611"/>
          </a:xfrm>
          <a:prstGeom prst="rect">
            <a:avLst/>
          </a:prstGeom>
        </p:spPr>
      </p:pic>
    </p:spTree>
    <p:extLst>
      <p:ext uri="{BB962C8B-B14F-4D97-AF65-F5344CB8AC3E}">
        <p14:creationId xmlns:p14="http://schemas.microsoft.com/office/powerpoint/2010/main" val="24621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1577" y="877893"/>
            <a:ext cx="1414777" cy="1500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4">
            <a:extLst>
              <a:ext uri="{28A0092B-C50C-407E-A947-70E740481C1C}">
                <a14:useLocalDpi xmlns:a14="http://schemas.microsoft.com/office/drawing/2010/main" val="0"/>
              </a:ext>
            </a:extLst>
          </a:blip>
          <a:srcRect r="84679" b="71593"/>
          <a:stretch/>
        </p:blipFill>
        <p:spPr bwMode="auto">
          <a:xfrm>
            <a:off x="-328514" y="3871912"/>
            <a:ext cx="1318518" cy="1542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bảng chữ cái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43488" r="42666" b="72558"/>
          <a:stretch/>
        </p:blipFill>
        <p:spPr bwMode="auto">
          <a:xfrm>
            <a:off x="5484015" y="5036629"/>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srcRect l="2443" r="83233" b="8699"/>
          <a:stretch/>
        </p:blipFill>
        <p:spPr>
          <a:xfrm>
            <a:off x="1045135" y="2681708"/>
            <a:ext cx="813988" cy="1291216"/>
          </a:xfrm>
          <a:prstGeom prst="rect">
            <a:avLst/>
          </a:prstGeom>
        </p:spPr>
      </p:pic>
      <p:pic>
        <p:nvPicPr>
          <p:cNvPr id="15" name="Picture 14"/>
          <p:cNvPicPr>
            <a:picLocks noChangeAspect="1"/>
          </p:cNvPicPr>
          <p:nvPr/>
        </p:nvPicPr>
        <p:blipFill rotWithShape="1">
          <a:blip r:embed="rId6"/>
          <a:srcRect l="82850" r="2091" b="9713"/>
          <a:stretch/>
        </p:blipFill>
        <p:spPr>
          <a:xfrm>
            <a:off x="4920643" y="2663734"/>
            <a:ext cx="861633" cy="1285670"/>
          </a:xfrm>
          <a:prstGeom prst="rect">
            <a:avLst/>
          </a:prstGeom>
        </p:spPr>
      </p:pic>
      <p:pic>
        <p:nvPicPr>
          <p:cNvPr id="16" name="Picture 15"/>
          <p:cNvPicPr>
            <a:picLocks noChangeAspect="1"/>
          </p:cNvPicPr>
          <p:nvPr/>
        </p:nvPicPr>
        <p:blipFill rotWithShape="1">
          <a:blip r:embed="rId6"/>
          <a:srcRect l="41964" r="43345" b="6861"/>
          <a:stretch/>
        </p:blipFill>
        <p:spPr>
          <a:xfrm>
            <a:off x="3603010" y="2655628"/>
            <a:ext cx="834914" cy="1317296"/>
          </a:xfrm>
          <a:prstGeom prst="rect">
            <a:avLst/>
          </a:prstGeom>
        </p:spPr>
      </p:pic>
      <p:pic>
        <p:nvPicPr>
          <p:cNvPr id="17" name="Picture 2" descr="8 Hình nền ý tưởng | hình nền, thiệp cưới, thiết kế áp phí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0871" y="1060203"/>
            <a:ext cx="1432826" cy="13761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58225" y="960276"/>
            <a:ext cx="1414777" cy="15008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6"/>
          <a:srcRect l="2443" r="83233" b="8699"/>
          <a:stretch/>
        </p:blipFill>
        <p:spPr>
          <a:xfrm>
            <a:off x="2306303" y="2681708"/>
            <a:ext cx="813988" cy="1291216"/>
          </a:xfrm>
          <a:prstGeom prst="rect">
            <a:avLst/>
          </a:prstGeom>
        </p:spPr>
      </p:pic>
      <p:pic>
        <p:nvPicPr>
          <p:cNvPr id="20"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933" y="786505"/>
            <a:ext cx="1707934" cy="1707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6651696" y="5325113"/>
            <a:ext cx="5426051" cy="1364734"/>
          </a:xfrm>
          <a:prstGeom prst="rect">
            <a:avLst/>
          </a:prstGeom>
        </p:spPr>
      </p:pic>
      <p:pic>
        <p:nvPicPr>
          <p:cNvPr id="14" name="Picture 13"/>
          <p:cNvPicPr>
            <a:picLocks noChangeAspect="1"/>
          </p:cNvPicPr>
          <p:nvPr/>
        </p:nvPicPr>
        <p:blipFill>
          <a:blip r:embed="rId10"/>
          <a:stretch>
            <a:fillRect/>
          </a:stretch>
        </p:blipFill>
        <p:spPr>
          <a:xfrm>
            <a:off x="868911" y="4184891"/>
            <a:ext cx="4766908" cy="1364069"/>
          </a:xfrm>
          <a:prstGeom prst="rect">
            <a:avLst/>
          </a:prstGeom>
        </p:spPr>
      </p:pic>
    </p:spTree>
    <p:extLst>
      <p:ext uri="{BB962C8B-B14F-4D97-AF65-F5344CB8AC3E}">
        <p14:creationId xmlns:p14="http://schemas.microsoft.com/office/powerpoint/2010/main" val="1437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4.07407E-6 L -0.04167 -0.62408 " pathEditMode="relative" rAng="0" ptsTypes="AA">
                                      <p:cBhvr>
                                        <p:cTn id="6" dur="2000" fill="hold"/>
                                        <p:tgtEl>
                                          <p:spTgt spid="6"/>
                                        </p:tgtEl>
                                        <p:attrNameLst>
                                          <p:attrName>ppt_x</p:attrName>
                                          <p:attrName>ppt_y</p:attrName>
                                        </p:attrNameLst>
                                      </p:cBhvr>
                                      <p:rCtr x="-2083" y="-3120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
            <a:ext cx="12192000" cy="6858972"/>
          </a:xfrm>
          <a:prstGeom prst="rect">
            <a:avLst/>
          </a:prstGeom>
        </p:spPr>
      </p:pic>
      <p:sp>
        <p:nvSpPr>
          <p:cNvPr id="7" name="Content Placeholder 3"/>
          <p:cNvSpPr txBox="1">
            <a:spLocks/>
          </p:cNvSpPr>
          <p:nvPr/>
        </p:nvSpPr>
        <p:spPr>
          <a:xfrm>
            <a:off x="2949262" y="2125014"/>
            <a:ext cx="6065950" cy="166096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err="1" smtClean="0">
                <a:solidFill>
                  <a:srgbClr val="002060"/>
                </a:solidFill>
                <a:latin typeface="Times New Roman" panose="02020603050405020304" pitchFamily="18" charset="0"/>
                <a:cs typeface="Times New Roman" panose="02020603050405020304" pitchFamily="18" charset="0"/>
              </a:rPr>
              <a:t>Trò</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chơi</a:t>
            </a:r>
            <a:r>
              <a:rPr lang="en-US" sz="4400" b="1" dirty="0" smtClean="0">
                <a:solidFill>
                  <a:srgbClr val="002060"/>
                </a:solidFill>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en-US" sz="6000" b="1" dirty="0" err="1" smtClean="0">
                <a:solidFill>
                  <a:srgbClr val="FF0000"/>
                </a:solidFill>
                <a:latin typeface="Times New Roman" panose="02020603050405020304" pitchFamily="18" charset="0"/>
                <a:cs typeface="Times New Roman" panose="02020603050405020304" pitchFamily="18" charset="0"/>
              </a:rPr>
              <a:t>Toán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học</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vui</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1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3475499" y="1302119"/>
            <a:ext cx="1026248" cy="1026248"/>
          </a:xfrm>
          <a:prstGeom prst="rect">
            <a:avLst/>
          </a:prstGeom>
        </p:spPr>
      </p:pic>
      <p:pic>
        <p:nvPicPr>
          <p:cNvPr id="7"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1019982" y="1360954"/>
            <a:ext cx="1113289" cy="98699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8"/>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8"/>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8"/>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8"/>
          <a:srcRect l="2443" r="83233" b="8699"/>
          <a:stretch/>
        </p:blipFill>
        <p:spPr>
          <a:xfrm>
            <a:off x="4723542" y="3132746"/>
            <a:ext cx="505806" cy="802351"/>
          </a:xfrm>
          <a:prstGeom prst="rect">
            <a:avLst/>
          </a:prstGeom>
        </p:spPr>
      </p:pic>
      <p:pic>
        <p:nvPicPr>
          <p:cNvPr id="19" name="Picture 18"/>
          <p:cNvPicPr>
            <a:picLocks noChangeAspect="1"/>
          </p:cNvPicPr>
          <p:nvPr/>
        </p:nvPicPr>
        <p:blipFill rotWithShape="1">
          <a:blip r:embed="rId8"/>
          <a:srcRect l="41964" r="43345" b="6861"/>
          <a:stretch/>
        </p:blipFill>
        <p:spPr>
          <a:xfrm>
            <a:off x="5422037" y="3168658"/>
            <a:ext cx="498970" cy="787256"/>
          </a:xfrm>
          <a:prstGeom prst="rect">
            <a:avLst/>
          </a:prstGeom>
        </p:spPr>
      </p:pic>
      <p:pic>
        <p:nvPicPr>
          <p:cNvPr id="9" name="Picture 8"/>
          <p:cNvPicPr>
            <a:picLocks noChangeAspect="1"/>
          </p:cNvPicPr>
          <p:nvPr/>
        </p:nvPicPr>
        <p:blipFill>
          <a:blip r:embed="rId9"/>
          <a:stretch>
            <a:fillRect/>
          </a:stretch>
        </p:blipFill>
        <p:spPr>
          <a:xfrm>
            <a:off x="4033925" y="3151172"/>
            <a:ext cx="542591" cy="804742"/>
          </a:xfrm>
          <a:prstGeom prst="rect">
            <a:avLst/>
          </a:prstGeom>
        </p:spPr>
      </p:pic>
      <p:pic>
        <p:nvPicPr>
          <p:cNvPr id="22" name="Picture 21"/>
          <p:cNvPicPr>
            <a:picLocks noChangeAspect="1"/>
          </p:cNvPicPr>
          <p:nvPr/>
        </p:nvPicPr>
        <p:blipFill rotWithShape="1">
          <a:blip r:embed="rId8"/>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8"/>
          <a:srcRect l="2443" r="83233" b="8699"/>
          <a:stretch/>
        </p:blipFill>
        <p:spPr>
          <a:xfrm>
            <a:off x="5562030" y="4302430"/>
            <a:ext cx="505806" cy="802351"/>
          </a:xfrm>
          <a:prstGeom prst="rect">
            <a:avLst/>
          </a:prstGeom>
        </p:spPr>
      </p:pic>
      <p:pic>
        <p:nvPicPr>
          <p:cNvPr id="26" name="Picture 25"/>
          <p:cNvPicPr>
            <a:picLocks noChangeAspect="1"/>
          </p:cNvPicPr>
          <p:nvPr/>
        </p:nvPicPr>
        <p:blipFill rotWithShape="1">
          <a:blip r:embed="rId8"/>
          <a:srcRect l="41964" r="43345" b="6861"/>
          <a:stretch/>
        </p:blipFill>
        <p:spPr>
          <a:xfrm>
            <a:off x="4064635" y="4323301"/>
            <a:ext cx="498970" cy="787256"/>
          </a:xfrm>
          <a:prstGeom prst="rect">
            <a:avLst/>
          </a:prstGeom>
        </p:spPr>
      </p:pic>
      <p:pic>
        <p:nvPicPr>
          <p:cNvPr id="28" name="Picture 27"/>
          <p:cNvPicPr>
            <a:picLocks noChangeAspect="1"/>
          </p:cNvPicPr>
          <p:nvPr/>
        </p:nvPicPr>
        <p:blipFill>
          <a:blip r:embed="rId9"/>
          <a:stretch>
            <a:fillRect/>
          </a:stretch>
        </p:blipFill>
        <p:spPr>
          <a:xfrm>
            <a:off x="4803805" y="4305815"/>
            <a:ext cx="542591" cy="804742"/>
          </a:xfrm>
          <a:prstGeom prst="rect">
            <a:avLst/>
          </a:prstGeom>
        </p:spPr>
      </p:pic>
      <p:pic>
        <p:nvPicPr>
          <p:cNvPr id="29" name="Picture 28"/>
          <p:cNvPicPr>
            <a:picLocks noChangeAspect="1"/>
          </p:cNvPicPr>
          <p:nvPr/>
        </p:nvPicPr>
        <p:blipFill rotWithShape="1">
          <a:blip r:embed="rId8"/>
          <a:srcRect l="2443" r="83233" b="8699"/>
          <a:stretch/>
        </p:blipFill>
        <p:spPr>
          <a:xfrm>
            <a:off x="5528712" y="5611261"/>
            <a:ext cx="505806" cy="802351"/>
          </a:xfrm>
          <a:prstGeom prst="rect">
            <a:avLst/>
          </a:prstGeom>
        </p:spPr>
      </p:pic>
      <p:pic>
        <p:nvPicPr>
          <p:cNvPr id="30" name="Picture 29"/>
          <p:cNvPicPr>
            <a:picLocks noChangeAspect="1"/>
          </p:cNvPicPr>
          <p:nvPr/>
        </p:nvPicPr>
        <p:blipFill rotWithShape="1">
          <a:blip r:embed="rId8"/>
          <a:srcRect l="41964" r="43345" b="6861"/>
          <a:stretch/>
        </p:blipFill>
        <p:spPr>
          <a:xfrm>
            <a:off x="4836442" y="5606365"/>
            <a:ext cx="498970" cy="787256"/>
          </a:xfrm>
          <a:prstGeom prst="rect">
            <a:avLst/>
          </a:prstGeom>
        </p:spPr>
      </p:pic>
      <p:pic>
        <p:nvPicPr>
          <p:cNvPr id="31" name="Picture 30"/>
          <p:cNvPicPr>
            <a:picLocks noChangeAspect="1"/>
          </p:cNvPicPr>
          <p:nvPr/>
        </p:nvPicPr>
        <p:blipFill>
          <a:blip r:embed="rId4"/>
          <a:stretch>
            <a:fillRect/>
          </a:stretch>
        </p:blipFill>
        <p:spPr>
          <a:xfrm>
            <a:off x="6946973" y="1295819"/>
            <a:ext cx="1026248" cy="1026248"/>
          </a:xfrm>
          <a:prstGeom prst="rect">
            <a:avLst/>
          </a:prstGeom>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4386" y="1285321"/>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6" name="đồng hồ đếm ngượ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11"/>
          <a:stretch>
            <a:fillRect/>
          </a:stretch>
        </p:blipFill>
        <p:spPr>
          <a:xfrm>
            <a:off x="11452471" y="0"/>
            <a:ext cx="739529" cy="739529"/>
          </a:xfrm>
        </p:spPr>
      </p:pic>
      <p:pic>
        <p:nvPicPr>
          <p:cNvPr id="36"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75123" y="1292881"/>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4260" y="1367562"/>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8037096" y="1427824"/>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4636553" y="1360954"/>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4"/>
          <a:stretch>
            <a:fillRect/>
          </a:stretch>
        </p:blipFill>
        <p:spPr>
          <a:xfrm>
            <a:off x="10327551" y="1295819"/>
            <a:ext cx="1026248" cy="1026248"/>
          </a:xfrm>
          <a:prstGeom prst="rect">
            <a:avLst/>
          </a:prstGeom>
        </p:spPr>
      </p:pic>
      <p:sp>
        <p:nvSpPr>
          <p:cNvPr id="33" name="Oval 32"/>
          <p:cNvSpPr/>
          <p:nvPr/>
        </p:nvSpPr>
        <p:spPr>
          <a:xfrm>
            <a:off x="3113755" y="4431184"/>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38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 presetClass="mediacall" presetSubtype="0" fill="hold" nodeType="withEffect">
                                  <p:stCondLst>
                                    <p:cond delay="0"/>
                                  </p:stCondLst>
                                  <p:childTnLst>
                                    <p:cmd type="call" cmd="togglePause">
                                      <p:cBhvr>
                                        <p:cTn id="39"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16"/>
                </p:tgtEl>
              </p:cMediaNode>
            </p:video>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2227204" y="1354392"/>
            <a:ext cx="1026248" cy="1026248"/>
          </a:xfrm>
          <a:prstGeom prst="rect">
            <a:avLst/>
          </a:prstGeom>
        </p:spPr>
      </p:pic>
      <p:pic>
        <p:nvPicPr>
          <p:cNvPr id="7"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3410444" y="1393649"/>
            <a:ext cx="1113289" cy="98699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8"/>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8"/>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8"/>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8"/>
          <a:srcRect l="2443" r="83233" b="8699"/>
          <a:stretch/>
        </p:blipFill>
        <p:spPr>
          <a:xfrm>
            <a:off x="4723542" y="3132746"/>
            <a:ext cx="505806" cy="802351"/>
          </a:xfrm>
          <a:prstGeom prst="rect">
            <a:avLst/>
          </a:prstGeom>
        </p:spPr>
      </p:pic>
      <p:pic>
        <p:nvPicPr>
          <p:cNvPr id="19" name="Picture 18"/>
          <p:cNvPicPr>
            <a:picLocks noChangeAspect="1"/>
          </p:cNvPicPr>
          <p:nvPr/>
        </p:nvPicPr>
        <p:blipFill rotWithShape="1">
          <a:blip r:embed="rId8"/>
          <a:srcRect l="41964" r="43345" b="6861"/>
          <a:stretch/>
        </p:blipFill>
        <p:spPr>
          <a:xfrm>
            <a:off x="5422037" y="3168658"/>
            <a:ext cx="498970" cy="787256"/>
          </a:xfrm>
          <a:prstGeom prst="rect">
            <a:avLst/>
          </a:prstGeom>
        </p:spPr>
      </p:pic>
      <p:pic>
        <p:nvPicPr>
          <p:cNvPr id="9" name="Picture 8"/>
          <p:cNvPicPr>
            <a:picLocks noChangeAspect="1"/>
          </p:cNvPicPr>
          <p:nvPr/>
        </p:nvPicPr>
        <p:blipFill>
          <a:blip r:embed="rId9"/>
          <a:stretch>
            <a:fillRect/>
          </a:stretch>
        </p:blipFill>
        <p:spPr>
          <a:xfrm>
            <a:off x="4033925" y="3151172"/>
            <a:ext cx="542591" cy="804742"/>
          </a:xfrm>
          <a:prstGeom prst="rect">
            <a:avLst/>
          </a:prstGeom>
        </p:spPr>
      </p:pic>
      <p:pic>
        <p:nvPicPr>
          <p:cNvPr id="22" name="Picture 21"/>
          <p:cNvPicPr>
            <a:picLocks noChangeAspect="1"/>
          </p:cNvPicPr>
          <p:nvPr/>
        </p:nvPicPr>
        <p:blipFill rotWithShape="1">
          <a:blip r:embed="rId8"/>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8"/>
          <a:srcRect l="2443" r="83233" b="8699"/>
          <a:stretch/>
        </p:blipFill>
        <p:spPr>
          <a:xfrm>
            <a:off x="4792688" y="4298636"/>
            <a:ext cx="505806" cy="802351"/>
          </a:xfrm>
          <a:prstGeom prst="rect">
            <a:avLst/>
          </a:prstGeom>
        </p:spPr>
      </p:pic>
      <p:pic>
        <p:nvPicPr>
          <p:cNvPr id="26" name="Picture 25"/>
          <p:cNvPicPr>
            <a:picLocks noChangeAspect="1"/>
          </p:cNvPicPr>
          <p:nvPr/>
        </p:nvPicPr>
        <p:blipFill rotWithShape="1">
          <a:blip r:embed="rId8"/>
          <a:srcRect l="41964" r="43345" b="6861"/>
          <a:stretch/>
        </p:blipFill>
        <p:spPr>
          <a:xfrm>
            <a:off x="4064635" y="4323301"/>
            <a:ext cx="498970" cy="787256"/>
          </a:xfrm>
          <a:prstGeom prst="rect">
            <a:avLst/>
          </a:prstGeom>
        </p:spPr>
      </p:pic>
      <p:pic>
        <p:nvPicPr>
          <p:cNvPr id="28" name="Picture 27"/>
          <p:cNvPicPr>
            <a:picLocks noChangeAspect="1"/>
          </p:cNvPicPr>
          <p:nvPr/>
        </p:nvPicPr>
        <p:blipFill>
          <a:blip r:embed="rId9"/>
          <a:stretch>
            <a:fillRect/>
          </a:stretch>
        </p:blipFill>
        <p:spPr>
          <a:xfrm>
            <a:off x="5485511" y="4296245"/>
            <a:ext cx="542591" cy="804742"/>
          </a:xfrm>
          <a:prstGeom prst="rect">
            <a:avLst/>
          </a:prstGeom>
        </p:spPr>
      </p:pic>
      <p:pic>
        <p:nvPicPr>
          <p:cNvPr id="29" name="Picture 28"/>
          <p:cNvPicPr>
            <a:picLocks noChangeAspect="1"/>
          </p:cNvPicPr>
          <p:nvPr/>
        </p:nvPicPr>
        <p:blipFill rotWithShape="1">
          <a:blip r:embed="rId8"/>
          <a:srcRect l="2443" r="83233" b="8699"/>
          <a:stretch/>
        </p:blipFill>
        <p:spPr>
          <a:xfrm>
            <a:off x="5528712" y="5611261"/>
            <a:ext cx="505806" cy="802351"/>
          </a:xfrm>
          <a:prstGeom prst="rect">
            <a:avLst/>
          </a:prstGeom>
        </p:spPr>
      </p:pic>
      <p:pic>
        <p:nvPicPr>
          <p:cNvPr id="30" name="Picture 29"/>
          <p:cNvPicPr>
            <a:picLocks noChangeAspect="1"/>
          </p:cNvPicPr>
          <p:nvPr/>
        </p:nvPicPr>
        <p:blipFill rotWithShape="1">
          <a:blip r:embed="rId8"/>
          <a:srcRect l="41964" r="43345" b="6861"/>
          <a:stretch/>
        </p:blipFill>
        <p:spPr>
          <a:xfrm>
            <a:off x="4836442" y="5606365"/>
            <a:ext cx="498970" cy="787256"/>
          </a:xfrm>
          <a:prstGeom prst="rect">
            <a:avLst/>
          </a:prstGeom>
        </p:spPr>
      </p:pic>
      <p:pic>
        <p:nvPicPr>
          <p:cNvPr id="31" name="Picture 30"/>
          <p:cNvPicPr>
            <a:picLocks noChangeAspect="1"/>
          </p:cNvPicPr>
          <p:nvPr/>
        </p:nvPicPr>
        <p:blipFill>
          <a:blip r:embed="rId4"/>
          <a:stretch>
            <a:fillRect/>
          </a:stretch>
        </p:blipFill>
        <p:spPr>
          <a:xfrm>
            <a:off x="5809993" y="1374174"/>
            <a:ext cx="1026248" cy="1026248"/>
          </a:xfrm>
          <a:prstGeom prst="rect">
            <a:avLst/>
          </a:prstGeom>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6805" l="1278" r="100000"/>
                    </a14:imgEffect>
                  </a14:imgLayer>
                </a14:imgProps>
              </a:ext>
              <a:ext uri="{28A0092B-C50C-407E-A947-70E740481C1C}">
                <a14:useLocalDpi xmlns:a14="http://schemas.microsoft.com/office/drawing/2010/main" val="0"/>
              </a:ext>
            </a:extLst>
          </a:blip>
          <a:srcRect/>
          <a:stretch>
            <a:fillRect/>
          </a:stretch>
        </p:blipFill>
        <p:spPr bwMode="auto">
          <a:xfrm>
            <a:off x="984776" y="1282810"/>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6" name="đồng hồ đếm ngượ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12"/>
          <a:stretch>
            <a:fillRect/>
          </a:stretch>
        </p:blipFill>
        <p:spPr>
          <a:xfrm>
            <a:off x="11256359" y="0"/>
            <a:ext cx="935641" cy="935641"/>
          </a:xfrm>
        </p:spPr>
      </p:pic>
      <p:pic>
        <p:nvPicPr>
          <p:cNvPr id="36"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6516" y="1345033"/>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43645" y="1333316"/>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10397485" y="142069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6911010" y="1453377"/>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4"/>
          <a:stretch>
            <a:fillRect/>
          </a:stretch>
        </p:blipFill>
        <p:spPr>
          <a:xfrm>
            <a:off x="9236431" y="1388995"/>
            <a:ext cx="1026248" cy="1026248"/>
          </a:xfrm>
          <a:prstGeom prst="rect">
            <a:avLst/>
          </a:prstGeom>
        </p:spPr>
      </p:pic>
      <p:sp>
        <p:nvSpPr>
          <p:cNvPr id="41" name="Oval 40"/>
          <p:cNvSpPr/>
          <p:nvPr/>
        </p:nvSpPr>
        <p:spPr>
          <a:xfrm>
            <a:off x="3102020" y="3304457"/>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46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par>
                                <p:cTn id="38" presetID="2" presetClass="mediacall" presetSubtype="0" fill="hold" nodeType="withEffect">
                                  <p:stCondLst>
                                    <p:cond delay="0"/>
                                  </p:stCondLst>
                                  <p:childTnLst>
                                    <p:cmd type="call" cmd="togglePause">
                                      <p:cBhvr>
                                        <p:cTn id="39"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16"/>
                </p:tgtEl>
              </p:cMediaNode>
            </p:video>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2179430" y="1334730"/>
            <a:ext cx="1026248" cy="1026248"/>
          </a:xfrm>
          <a:prstGeom prst="rect">
            <a:avLst/>
          </a:prstGeom>
        </p:spPr>
      </p:pic>
      <p:pic>
        <p:nvPicPr>
          <p:cNvPr id="1026" name="Picture 2" descr="Hình ảnh Cam Vàng Minh Họa Hoạt Hình Minh Họa đơn Giản Minh Họa Trái Cây,  Minh Họa Trái Cây, Họa, Cam Ngọt miễn phí tải tập tin PNG PSDComment và  Vector"/>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4616670" y="135609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958" y="1248014"/>
            <a:ext cx="1299738" cy="129973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9"/>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9"/>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9"/>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9"/>
          <a:srcRect l="2443" r="83233" b="8699"/>
          <a:stretch/>
        </p:blipFill>
        <p:spPr>
          <a:xfrm>
            <a:off x="4054347" y="3081753"/>
            <a:ext cx="505806" cy="802351"/>
          </a:xfrm>
          <a:prstGeom prst="rect">
            <a:avLst/>
          </a:prstGeom>
        </p:spPr>
      </p:pic>
      <p:pic>
        <p:nvPicPr>
          <p:cNvPr id="18" name="Picture 17"/>
          <p:cNvPicPr>
            <a:picLocks noChangeAspect="1"/>
          </p:cNvPicPr>
          <p:nvPr/>
        </p:nvPicPr>
        <p:blipFill rotWithShape="1">
          <a:blip r:embed="rId9"/>
          <a:srcRect l="41964" r="43345" b="6861"/>
          <a:stretch/>
        </p:blipFill>
        <p:spPr>
          <a:xfrm>
            <a:off x="5392390" y="3106024"/>
            <a:ext cx="498970" cy="787256"/>
          </a:xfrm>
          <a:prstGeom prst="rect">
            <a:avLst/>
          </a:prstGeom>
        </p:spPr>
      </p:pic>
      <p:pic>
        <p:nvPicPr>
          <p:cNvPr id="19" name="Picture 18"/>
          <p:cNvPicPr>
            <a:picLocks noChangeAspect="1"/>
          </p:cNvPicPr>
          <p:nvPr/>
        </p:nvPicPr>
        <p:blipFill rotWithShape="1">
          <a:blip r:embed="rId9"/>
          <a:srcRect l="41964" r="43345" b="6861"/>
          <a:stretch/>
        </p:blipFill>
        <p:spPr>
          <a:xfrm>
            <a:off x="4799524" y="3090929"/>
            <a:ext cx="498970" cy="787256"/>
          </a:xfrm>
          <a:prstGeom prst="rect">
            <a:avLst/>
          </a:prstGeom>
        </p:spPr>
      </p:pic>
      <p:pic>
        <p:nvPicPr>
          <p:cNvPr id="9" name="Picture 8"/>
          <p:cNvPicPr>
            <a:picLocks noChangeAspect="1"/>
          </p:cNvPicPr>
          <p:nvPr/>
        </p:nvPicPr>
        <p:blipFill>
          <a:blip r:embed="rId10"/>
          <a:stretch>
            <a:fillRect/>
          </a:stretch>
        </p:blipFill>
        <p:spPr>
          <a:xfrm>
            <a:off x="6069934" y="3109340"/>
            <a:ext cx="542591" cy="804742"/>
          </a:xfrm>
          <a:prstGeom prst="rect">
            <a:avLst/>
          </a:prstGeom>
        </p:spPr>
      </p:pic>
      <p:pic>
        <p:nvPicPr>
          <p:cNvPr id="22" name="Picture 21"/>
          <p:cNvPicPr>
            <a:picLocks noChangeAspect="1"/>
          </p:cNvPicPr>
          <p:nvPr/>
        </p:nvPicPr>
        <p:blipFill rotWithShape="1">
          <a:blip r:embed="rId9"/>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9"/>
          <a:srcRect l="2443" r="83233" b="8699"/>
          <a:stretch/>
        </p:blipFill>
        <p:spPr>
          <a:xfrm>
            <a:off x="4792688" y="4298636"/>
            <a:ext cx="505806" cy="802351"/>
          </a:xfrm>
          <a:prstGeom prst="rect">
            <a:avLst/>
          </a:prstGeom>
        </p:spPr>
      </p:pic>
      <p:pic>
        <p:nvPicPr>
          <p:cNvPr id="26" name="Picture 25"/>
          <p:cNvPicPr>
            <a:picLocks noChangeAspect="1"/>
          </p:cNvPicPr>
          <p:nvPr/>
        </p:nvPicPr>
        <p:blipFill rotWithShape="1">
          <a:blip r:embed="rId9"/>
          <a:srcRect l="41964" r="43345" b="6861"/>
          <a:stretch/>
        </p:blipFill>
        <p:spPr>
          <a:xfrm>
            <a:off x="4064635" y="4323301"/>
            <a:ext cx="498970" cy="787256"/>
          </a:xfrm>
          <a:prstGeom prst="rect">
            <a:avLst/>
          </a:prstGeom>
        </p:spPr>
      </p:pic>
      <p:pic>
        <p:nvPicPr>
          <p:cNvPr id="27" name="Picture 26"/>
          <p:cNvPicPr>
            <a:picLocks noChangeAspect="1"/>
          </p:cNvPicPr>
          <p:nvPr/>
        </p:nvPicPr>
        <p:blipFill rotWithShape="1">
          <a:blip r:embed="rId9"/>
          <a:srcRect l="2443" r="83233" b="8699"/>
          <a:stretch/>
        </p:blipFill>
        <p:spPr>
          <a:xfrm>
            <a:off x="5445975" y="4272121"/>
            <a:ext cx="505806" cy="802351"/>
          </a:xfrm>
          <a:prstGeom prst="rect">
            <a:avLst/>
          </a:prstGeom>
        </p:spPr>
      </p:pic>
      <p:pic>
        <p:nvPicPr>
          <p:cNvPr id="28" name="Picture 27"/>
          <p:cNvPicPr>
            <a:picLocks noChangeAspect="1"/>
          </p:cNvPicPr>
          <p:nvPr/>
        </p:nvPicPr>
        <p:blipFill>
          <a:blip r:embed="rId10"/>
          <a:stretch>
            <a:fillRect/>
          </a:stretch>
        </p:blipFill>
        <p:spPr>
          <a:xfrm>
            <a:off x="6145463" y="4254436"/>
            <a:ext cx="542591" cy="804742"/>
          </a:xfrm>
          <a:prstGeom prst="rect">
            <a:avLst/>
          </a:prstGeom>
        </p:spPr>
      </p:pic>
      <p:pic>
        <p:nvPicPr>
          <p:cNvPr id="29" name="Picture 28"/>
          <p:cNvPicPr>
            <a:picLocks noChangeAspect="1"/>
          </p:cNvPicPr>
          <p:nvPr/>
        </p:nvPicPr>
        <p:blipFill rotWithShape="1">
          <a:blip r:embed="rId9"/>
          <a:srcRect l="2443" r="83233" b="8699"/>
          <a:stretch/>
        </p:blipFill>
        <p:spPr>
          <a:xfrm>
            <a:off x="5503904" y="5611261"/>
            <a:ext cx="505806" cy="802351"/>
          </a:xfrm>
          <a:prstGeom prst="rect">
            <a:avLst/>
          </a:prstGeom>
        </p:spPr>
      </p:pic>
      <p:pic>
        <p:nvPicPr>
          <p:cNvPr id="30" name="Picture 29"/>
          <p:cNvPicPr>
            <a:picLocks noChangeAspect="1"/>
          </p:cNvPicPr>
          <p:nvPr/>
        </p:nvPicPr>
        <p:blipFill rotWithShape="1">
          <a:blip r:embed="rId9"/>
          <a:srcRect l="41964" r="43345" b="6861"/>
          <a:stretch/>
        </p:blipFill>
        <p:spPr>
          <a:xfrm>
            <a:off x="6189084" y="5622842"/>
            <a:ext cx="498970" cy="787256"/>
          </a:xfrm>
          <a:prstGeom prst="rect">
            <a:avLst/>
          </a:prstGeom>
        </p:spPr>
      </p:pic>
      <p:pic>
        <p:nvPicPr>
          <p:cNvPr id="31" name="Picture 30"/>
          <p:cNvPicPr>
            <a:picLocks noChangeAspect="1"/>
          </p:cNvPicPr>
          <p:nvPr/>
        </p:nvPicPr>
        <p:blipFill>
          <a:blip r:embed="rId4"/>
          <a:stretch>
            <a:fillRect/>
          </a:stretch>
        </p:blipFill>
        <p:spPr>
          <a:xfrm>
            <a:off x="7783636" y="1326773"/>
            <a:ext cx="1026248" cy="1026248"/>
          </a:xfrm>
          <a:prstGeom prst="rect">
            <a:avLst/>
          </a:prstGeom>
        </p:spPr>
      </p:pic>
      <p:pic>
        <p:nvPicPr>
          <p:cNvPr id="32"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958" t="21975" r="16984" b="15574"/>
          <a:stretch/>
        </p:blipFill>
        <p:spPr bwMode="auto">
          <a:xfrm>
            <a:off x="10236699" y="134640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0556" y="1227876"/>
            <a:ext cx="1299738" cy="12997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4"/>
          <a:stretch>
            <a:fillRect/>
          </a:stretch>
        </p:blipFill>
        <p:spPr>
          <a:xfrm>
            <a:off x="3372892" y="1364621"/>
            <a:ext cx="1026248" cy="1026248"/>
          </a:xfrm>
          <a:prstGeom prst="rect">
            <a:avLst/>
          </a:prstGeom>
        </p:spPr>
      </p:pic>
      <p:pic>
        <p:nvPicPr>
          <p:cNvPr id="36" name="Picture 35"/>
          <p:cNvPicPr>
            <a:picLocks noChangeAspect="1"/>
          </p:cNvPicPr>
          <p:nvPr/>
        </p:nvPicPr>
        <p:blipFill>
          <a:blip r:embed="rId4"/>
          <a:stretch>
            <a:fillRect/>
          </a:stretch>
        </p:blipFill>
        <p:spPr>
          <a:xfrm>
            <a:off x="8933545" y="1356092"/>
            <a:ext cx="1026248" cy="1026248"/>
          </a:xfrm>
          <a:prstGeom prst="rect">
            <a:avLst/>
          </a:prstGeom>
        </p:spPr>
      </p:pic>
      <p:pic>
        <p:nvPicPr>
          <p:cNvPr id="37" name="Picture 36"/>
          <p:cNvPicPr>
            <a:picLocks noChangeAspect="1"/>
          </p:cNvPicPr>
          <p:nvPr/>
        </p:nvPicPr>
        <p:blipFill rotWithShape="1">
          <a:blip r:embed="rId9"/>
          <a:srcRect l="2443" r="83233" b="8699"/>
          <a:stretch/>
        </p:blipFill>
        <p:spPr>
          <a:xfrm>
            <a:off x="4847325" y="5622842"/>
            <a:ext cx="505806" cy="802351"/>
          </a:xfrm>
          <a:prstGeom prst="rect">
            <a:avLst/>
          </a:prstGeom>
        </p:spPr>
      </p:pic>
      <p:sp>
        <p:nvSpPr>
          <p:cNvPr id="38" name="Oval 37"/>
          <p:cNvSpPr/>
          <p:nvPr/>
        </p:nvSpPr>
        <p:spPr>
          <a:xfrm>
            <a:off x="3190178" y="5746168"/>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 name="đồng hồ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11110175" y="-6144"/>
            <a:ext cx="1080247" cy="1080247"/>
          </a:xfrm>
          <a:prstGeom prst="rect">
            <a:avLst/>
          </a:prstGeom>
        </p:spPr>
      </p:pic>
    </p:spTree>
    <p:extLst>
      <p:ext uri="{BB962C8B-B14F-4D97-AF65-F5344CB8AC3E}">
        <p14:creationId xmlns:p14="http://schemas.microsoft.com/office/powerpoint/2010/main" val="7857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 presetClass="mediacall" presetSubtype="0" fill="hold" nodeType="withEffect">
                                  <p:stCondLst>
                                    <p:cond delay="0"/>
                                  </p:stCondLst>
                                  <p:childTnLst>
                                    <p:cmd type="call" cmd="togglePause">
                                      <p:cBhvr>
                                        <p:cTn id="2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3"/>
                </p:tgtEl>
              </p:cMediaNode>
            </p:video>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967383" y="1279969"/>
            <a:ext cx="1026248" cy="1026248"/>
          </a:xfrm>
          <a:prstGeom prst="rect">
            <a:avLst/>
          </a:prstGeom>
        </p:spPr>
      </p:pic>
      <p:pic>
        <p:nvPicPr>
          <p:cNvPr id="1026" name="Picture 2" descr="Hình ảnh Cam Vàng Minh Họa Hoạt Hình Minh Họa đơn Giản Minh Họa Trái Cây,  Minh Họa Trái Cây, Họa, Cam Ngọt miễn phí tải tập tin PNG PSDComment và  Vector"/>
          <p:cNvPicPr>
            <a:picLocks noGrp="1" noChangeAspect="1" noChangeArrowheads="1"/>
          </p:cNvPicPr>
          <p:nvPr>
            <p:ph idx="1"/>
          </p:nvPr>
        </p:nvPicPr>
        <p:blipFill rotWithShape="1">
          <a:blip r:embed="rId5" cstate="print">
            <a:extLst>
              <a:ext uri="{BEBA8EAE-BF5A-486C-A8C5-ECC9F3942E4B}">
                <a14:imgProps xmlns:a14="http://schemas.microsoft.com/office/drawing/2010/main">
                  <a14:imgLayer r:embed="rId6">
                    <a14:imgEffect>
                      <a14:backgroundRemoval t="12336" b="88451" l="13158" r="84928"/>
                    </a14:imgEffect>
                  </a14:imgLayer>
                </a14:imgProps>
              </a:ext>
              <a:ext uri="{28A0092B-C50C-407E-A947-70E740481C1C}">
                <a14:useLocalDpi xmlns:a14="http://schemas.microsoft.com/office/drawing/2010/main" val="0"/>
              </a:ext>
            </a:extLst>
          </a:blip>
          <a:srcRect l="18958" t="21975" r="16984" b="15574"/>
          <a:stretch/>
        </p:blipFill>
        <p:spPr bwMode="auto">
          <a:xfrm>
            <a:off x="2080672" y="144706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58" t="21975" r="16984" b="15574"/>
          <a:stretch/>
        </p:blipFill>
        <p:spPr bwMode="auto">
          <a:xfrm>
            <a:off x="3193961" y="144706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9140" y="1265117"/>
            <a:ext cx="1299738" cy="129973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11"/>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11"/>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11"/>
          <a:srcRect l="2443" r="83233" b="8699"/>
          <a:stretch/>
        </p:blipFill>
        <p:spPr>
          <a:xfrm>
            <a:off x="4054347" y="3081753"/>
            <a:ext cx="505806" cy="802351"/>
          </a:xfrm>
          <a:prstGeom prst="rect">
            <a:avLst/>
          </a:prstGeom>
        </p:spPr>
      </p:pic>
      <p:pic>
        <p:nvPicPr>
          <p:cNvPr id="18" name="Picture 17"/>
          <p:cNvPicPr>
            <a:picLocks noChangeAspect="1"/>
          </p:cNvPicPr>
          <p:nvPr/>
        </p:nvPicPr>
        <p:blipFill rotWithShape="1">
          <a:blip r:embed="rId11"/>
          <a:srcRect l="41964" r="43345" b="6861"/>
          <a:stretch/>
        </p:blipFill>
        <p:spPr>
          <a:xfrm>
            <a:off x="5392390" y="3106024"/>
            <a:ext cx="498970" cy="787256"/>
          </a:xfrm>
          <a:prstGeom prst="rect">
            <a:avLst/>
          </a:prstGeom>
        </p:spPr>
      </p:pic>
      <p:pic>
        <p:nvPicPr>
          <p:cNvPr id="19" name="Picture 18"/>
          <p:cNvPicPr>
            <a:picLocks noChangeAspect="1"/>
          </p:cNvPicPr>
          <p:nvPr/>
        </p:nvPicPr>
        <p:blipFill rotWithShape="1">
          <a:blip r:embed="rId11"/>
          <a:srcRect l="41964" r="43345" b="6861"/>
          <a:stretch/>
        </p:blipFill>
        <p:spPr>
          <a:xfrm>
            <a:off x="4799524" y="3090929"/>
            <a:ext cx="498970" cy="787256"/>
          </a:xfrm>
          <a:prstGeom prst="rect">
            <a:avLst/>
          </a:prstGeom>
        </p:spPr>
      </p:pic>
      <p:pic>
        <p:nvPicPr>
          <p:cNvPr id="9" name="Picture 8"/>
          <p:cNvPicPr>
            <a:picLocks noChangeAspect="1"/>
          </p:cNvPicPr>
          <p:nvPr/>
        </p:nvPicPr>
        <p:blipFill>
          <a:blip r:embed="rId12"/>
          <a:stretch>
            <a:fillRect/>
          </a:stretch>
        </p:blipFill>
        <p:spPr>
          <a:xfrm>
            <a:off x="6069934" y="3109340"/>
            <a:ext cx="542591" cy="804742"/>
          </a:xfrm>
          <a:prstGeom prst="rect">
            <a:avLst/>
          </a:prstGeom>
        </p:spPr>
      </p:pic>
      <p:pic>
        <p:nvPicPr>
          <p:cNvPr id="21" name="Picture 20"/>
          <p:cNvPicPr>
            <a:picLocks noChangeAspect="1"/>
          </p:cNvPicPr>
          <p:nvPr/>
        </p:nvPicPr>
        <p:blipFill rotWithShape="1">
          <a:blip r:embed="rId11"/>
          <a:srcRect l="82850" r="2091" b="9713"/>
          <a:stretch/>
        </p:blipFill>
        <p:spPr>
          <a:xfrm>
            <a:off x="4803490" y="5611409"/>
            <a:ext cx="537622" cy="802203"/>
          </a:xfrm>
          <a:prstGeom prst="rect">
            <a:avLst/>
          </a:prstGeom>
        </p:spPr>
      </p:pic>
      <p:pic>
        <p:nvPicPr>
          <p:cNvPr id="22" name="Picture 21"/>
          <p:cNvPicPr>
            <a:picLocks noChangeAspect="1"/>
          </p:cNvPicPr>
          <p:nvPr/>
        </p:nvPicPr>
        <p:blipFill rotWithShape="1">
          <a:blip r:embed="rId11"/>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11"/>
          <a:srcRect l="2443" r="83233" b="8699"/>
          <a:stretch/>
        </p:blipFill>
        <p:spPr>
          <a:xfrm>
            <a:off x="4792688" y="4298636"/>
            <a:ext cx="505806" cy="802351"/>
          </a:xfrm>
          <a:prstGeom prst="rect">
            <a:avLst/>
          </a:prstGeom>
        </p:spPr>
      </p:pic>
      <p:pic>
        <p:nvPicPr>
          <p:cNvPr id="26" name="Picture 25"/>
          <p:cNvPicPr>
            <a:picLocks noChangeAspect="1"/>
          </p:cNvPicPr>
          <p:nvPr/>
        </p:nvPicPr>
        <p:blipFill rotWithShape="1">
          <a:blip r:embed="rId11"/>
          <a:srcRect l="41964" r="43345" b="6861"/>
          <a:stretch/>
        </p:blipFill>
        <p:spPr>
          <a:xfrm>
            <a:off x="4064635" y="4323301"/>
            <a:ext cx="498970" cy="787256"/>
          </a:xfrm>
          <a:prstGeom prst="rect">
            <a:avLst/>
          </a:prstGeom>
        </p:spPr>
      </p:pic>
      <p:pic>
        <p:nvPicPr>
          <p:cNvPr id="27" name="Picture 26"/>
          <p:cNvPicPr>
            <a:picLocks noChangeAspect="1"/>
          </p:cNvPicPr>
          <p:nvPr/>
        </p:nvPicPr>
        <p:blipFill rotWithShape="1">
          <a:blip r:embed="rId11"/>
          <a:srcRect l="2443" r="83233" b="8699"/>
          <a:stretch/>
        </p:blipFill>
        <p:spPr>
          <a:xfrm>
            <a:off x="5445975" y="4272121"/>
            <a:ext cx="505806" cy="802351"/>
          </a:xfrm>
          <a:prstGeom prst="rect">
            <a:avLst/>
          </a:prstGeom>
        </p:spPr>
      </p:pic>
      <p:pic>
        <p:nvPicPr>
          <p:cNvPr id="28" name="Picture 27"/>
          <p:cNvPicPr>
            <a:picLocks noChangeAspect="1"/>
          </p:cNvPicPr>
          <p:nvPr/>
        </p:nvPicPr>
        <p:blipFill>
          <a:blip r:embed="rId12"/>
          <a:stretch>
            <a:fillRect/>
          </a:stretch>
        </p:blipFill>
        <p:spPr>
          <a:xfrm>
            <a:off x="6145463" y="4254436"/>
            <a:ext cx="542591" cy="804742"/>
          </a:xfrm>
          <a:prstGeom prst="rect">
            <a:avLst/>
          </a:prstGeom>
        </p:spPr>
      </p:pic>
      <p:pic>
        <p:nvPicPr>
          <p:cNvPr id="29" name="Picture 28"/>
          <p:cNvPicPr>
            <a:picLocks noChangeAspect="1"/>
          </p:cNvPicPr>
          <p:nvPr/>
        </p:nvPicPr>
        <p:blipFill rotWithShape="1">
          <a:blip r:embed="rId11"/>
          <a:srcRect l="2443" r="83233" b="8699"/>
          <a:stretch/>
        </p:blipFill>
        <p:spPr>
          <a:xfrm>
            <a:off x="5503904" y="5611261"/>
            <a:ext cx="505806" cy="802351"/>
          </a:xfrm>
          <a:prstGeom prst="rect">
            <a:avLst/>
          </a:prstGeom>
        </p:spPr>
      </p:pic>
      <p:pic>
        <p:nvPicPr>
          <p:cNvPr id="30" name="Picture 29"/>
          <p:cNvPicPr>
            <a:picLocks noChangeAspect="1"/>
          </p:cNvPicPr>
          <p:nvPr/>
        </p:nvPicPr>
        <p:blipFill rotWithShape="1">
          <a:blip r:embed="rId11"/>
          <a:srcRect l="41964" r="43345" b="6861"/>
          <a:stretch/>
        </p:blipFill>
        <p:spPr>
          <a:xfrm>
            <a:off x="6189084" y="5622842"/>
            <a:ext cx="498970" cy="787256"/>
          </a:xfrm>
          <a:prstGeom prst="rect">
            <a:avLst/>
          </a:prstGeom>
        </p:spPr>
      </p:pic>
      <p:pic>
        <p:nvPicPr>
          <p:cNvPr id="31" name="Picture 30"/>
          <p:cNvPicPr>
            <a:picLocks noChangeAspect="1"/>
          </p:cNvPicPr>
          <p:nvPr/>
        </p:nvPicPr>
        <p:blipFill>
          <a:blip r:embed="rId4"/>
          <a:stretch>
            <a:fillRect/>
          </a:stretch>
        </p:blipFill>
        <p:spPr>
          <a:xfrm>
            <a:off x="5875412" y="1324001"/>
            <a:ext cx="1026248" cy="1026248"/>
          </a:xfrm>
          <a:prstGeom prst="rect">
            <a:avLst/>
          </a:prstGeom>
        </p:spPr>
      </p:pic>
      <p:pic>
        <p:nvPicPr>
          <p:cNvPr id="32"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958" t="21975" r="16984" b="15574"/>
          <a:stretch/>
        </p:blipFill>
        <p:spPr bwMode="auto">
          <a:xfrm>
            <a:off x="8516162" y="1421490"/>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958" t="21975" r="16984" b="15574"/>
          <a:stretch/>
        </p:blipFill>
        <p:spPr bwMode="auto">
          <a:xfrm>
            <a:off x="7124534" y="1372177"/>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79404" y="1240300"/>
            <a:ext cx="1299738" cy="1299738"/>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3122445" y="3274992"/>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đồng hồ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1079142" y="0"/>
            <a:ext cx="1086395" cy="1086395"/>
          </a:xfrm>
          <a:prstGeom prst="rect">
            <a:avLst/>
          </a:prstGeom>
        </p:spPr>
      </p:pic>
    </p:spTree>
    <p:extLst>
      <p:ext uri="{BB962C8B-B14F-4D97-AF65-F5344CB8AC3E}">
        <p14:creationId xmlns:p14="http://schemas.microsoft.com/office/powerpoint/2010/main" val="2106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par>
                                <p:cTn id="28" presetID="2" presetClass="mediacall" presetSubtype="0" fill="hold" nodeType="withEffect">
                                  <p:stCondLst>
                                    <p:cond delay="0"/>
                                  </p:stCondLst>
                                  <p:childTnLst>
                                    <p:cmd type="call" cmd="togglePause">
                                      <p:cBhvr>
                                        <p:cTn id="29"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20"/>
                </p:tgtEl>
              </p:cMediaNode>
            </p:video>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
            <a:ext cx="12192000" cy="6858972"/>
          </a:xfrm>
          <a:prstGeom prst="rect">
            <a:avLst/>
          </a:prstGeom>
        </p:spPr>
      </p:pic>
      <p:sp>
        <p:nvSpPr>
          <p:cNvPr id="7" name="Content Placeholder 3"/>
          <p:cNvSpPr txBox="1">
            <a:spLocks/>
          </p:cNvSpPr>
          <p:nvPr/>
        </p:nvSpPr>
        <p:spPr>
          <a:xfrm>
            <a:off x="2949262" y="2125014"/>
            <a:ext cx="6065950" cy="166096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err="1" smtClean="0">
                <a:solidFill>
                  <a:srgbClr val="002060"/>
                </a:solidFill>
                <a:latin typeface="Times New Roman" panose="02020603050405020304" pitchFamily="18" charset="0"/>
                <a:cs typeface="Times New Roman" panose="02020603050405020304" pitchFamily="18" charset="0"/>
              </a:rPr>
              <a:t>Trò</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chơi</a:t>
            </a:r>
            <a:r>
              <a:rPr lang="en-US" sz="4400" b="1" dirty="0" smtClean="0">
                <a:solidFill>
                  <a:srgbClr val="002060"/>
                </a:solidFill>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en-US" sz="6000" b="1" dirty="0" smtClean="0">
                <a:solidFill>
                  <a:srgbClr val="FF0000"/>
                </a:solidFill>
                <a:latin typeface="Times New Roman" panose="02020603050405020304" pitchFamily="18" charset="0"/>
                <a:cs typeface="Times New Roman" panose="02020603050405020304" pitchFamily="18" charset="0"/>
              </a:rPr>
              <a:t>Ai </a:t>
            </a:r>
            <a:r>
              <a:rPr lang="en-US" sz="6000" b="1" dirty="0" err="1" smtClean="0">
                <a:solidFill>
                  <a:srgbClr val="FF0000"/>
                </a:solidFill>
                <a:latin typeface="Times New Roman" panose="02020603050405020304" pitchFamily="18" charset="0"/>
                <a:cs typeface="Times New Roman" panose="02020603050405020304" pitchFamily="18" charset="0"/>
              </a:rPr>
              <a:t>nhanh</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hơn</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6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509" y="1910145"/>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33</a:t>
            </a:r>
            <a:endParaRPr lang="en-US" dirty="0">
              <a:solidFill>
                <a:prstClr val="white"/>
              </a:solidFill>
            </a:endParaRPr>
          </a:p>
        </p:txBody>
      </p:sp>
      <p:sp>
        <p:nvSpPr>
          <p:cNvPr id="5" name="Rectangle 4"/>
          <p:cNvSpPr/>
          <p:nvPr/>
        </p:nvSpPr>
        <p:spPr>
          <a:xfrm>
            <a:off x="901509" y="2660862"/>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01510" y="3442955"/>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901509" y="4213464"/>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1509" y="4998257"/>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901512" y="5761151"/>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200963" y="1849767"/>
            <a:ext cx="1989773" cy="923330"/>
          </a:xfrm>
          <a:prstGeom prst="rect">
            <a:avLst/>
          </a:prstGeom>
          <a:noFill/>
        </p:spPr>
        <p:txBody>
          <a:bodyPr wrap="square" rtlCol="0">
            <a:spAutoFit/>
          </a:bodyPr>
          <a:lstStyle/>
          <a:p>
            <a:r>
              <a:rPr lang="en-US" sz="5400" b="1" dirty="0" smtClean="0">
                <a:solidFill>
                  <a:prstClr val="black"/>
                </a:solidFill>
                <a:latin typeface="Times New Roman" panose="02020603050405020304" pitchFamily="18" charset="0"/>
                <a:cs typeface="Times New Roman" panose="02020603050405020304" pitchFamily="18" charset="0"/>
              </a:rPr>
              <a:t>    </a:t>
            </a:r>
            <a:endParaRPr lang="en-US" sz="5400" b="1" dirty="0">
              <a:solidFill>
                <a:prstClr val="black"/>
              </a:solidFill>
              <a:latin typeface="Times New Roman" panose="02020603050405020304" pitchFamily="18" charset="0"/>
              <a:cs typeface="Times New Roman" panose="02020603050405020304" pitchFamily="18" charset="0"/>
            </a:endParaRPr>
          </a:p>
        </p:txBody>
      </p:sp>
      <p:sp>
        <p:nvSpPr>
          <p:cNvPr id="35" name="Cloud 34"/>
          <p:cNvSpPr/>
          <p:nvPr/>
        </p:nvSpPr>
        <p:spPr>
          <a:xfrm>
            <a:off x="8548348" y="2078415"/>
            <a:ext cx="523741" cy="299589"/>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8047153" y="1847692"/>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p:nvSpPr>
        <p:spPr>
          <a:xfrm>
            <a:off x="8047153" y="2603328"/>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p:nvSpPr>
        <p:spPr>
          <a:xfrm>
            <a:off x="8047154" y="3376061"/>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8047154" y="4163563"/>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8047157" y="4931362"/>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8060065" y="5713930"/>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901508" y="1123811"/>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33</a:t>
            </a:r>
            <a:endParaRPr lang="en-US" dirty="0">
              <a:solidFill>
                <a:prstClr val="white"/>
              </a:solidFill>
            </a:endParaRPr>
          </a:p>
        </p:txBody>
      </p:sp>
      <p:sp>
        <p:nvSpPr>
          <p:cNvPr id="88" name="Rectangle 87"/>
          <p:cNvSpPr/>
          <p:nvPr/>
        </p:nvSpPr>
        <p:spPr>
          <a:xfrm>
            <a:off x="8047153" y="1058354"/>
            <a:ext cx="296217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33</a:t>
            </a:r>
            <a:endParaRPr lang="en-US" dirty="0">
              <a:solidFill>
                <a:prstClr val="white"/>
              </a:solidFill>
            </a:endParaRPr>
          </a:p>
        </p:txBody>
      </p:sp>
      <p:pic>
        <p:nvPicPr>
          <p:cNvPr id="2" name="Picture 1"/>
          <p:cNvPicPr>
            <a:picLocks noChangeAspect="1"/>
          </p:cNvPicPr>
          <p:nvPr/>
        </p:nvPicPr>
        <p:blipFill>
          <a:blip r:embed="rId2"/>
          <a:stretch>
            <a:fillRect/>
          </a:stretch>
        </p:blipFill>
        <p:spPr>
          <a:xfrm>
            <a:off x="986792" y="1163197"/>
            <a:ext cx="664354" cy="664354"/>
          </a:xfrm>
          <a:prstGeom prst="rect">
            <a:avLst/>
          </a:prstGeom>
        </p:spPr>
      </p:pic>
      <p:pic>
        <p:nvPicPr>
          <p:cNvPr id="3" name="Picture 2"/>
          <p:cNvPicPr>
            <a:picLocks noChangeAspect="1"/>
          </p:cNvPicPr>
          <p:nvPr/>
        </p:nvPicPr>
        <p:blipFill>
          <a:blip r:embed="rId3"/>
          <a:stretch>
            <a:fillRect/>
          </a:stretch>
        </p:blipFill>
        <p:spPr>
          <a:xfrm>
            <a:off x="3319873" y="2722463"/>
            <a:ext cx="664522" cy="664522"/>
          </a:xfrm>
          <a:prstGeom prst="rect">
            <a:avLst/>
          </a:prstGeom>
        </p:spPr>
      </p:pic>
      <p:pic>
        <p:nvPicPr>
          <p:cNvPr id="11" name="Picture 10"/>
          <p:cNvPicPr>
            <a:picLocks noChangeAspect="1"/>
          </p:cNvPicPr>
          <p:nvPr/>
        </p:nvPicPr>
        <p:blipFill>
          <a:blip r:embed="rId3"/>
          <a:stretch>
            <a:fillRect/>
          </a:stretch>
        </p:blipFill>
        <p:spPr>
          <a:xfrm>
            <a:off x="10349887" y="2591651"/>
            <a:ext cx="664522" cy="664522"/>
          </a:xfrm>
          <a:prstGeom prst="rect">
            <a:avLst/>
          </a:prstGeom>
        </p:spPr>
      </p:pic>
      <p:pic>
        <p:nvPicPr>
          <p:cNvPr id="15" name="Picture 14"/>
          <p:cNvPicPr>
            <a:picLocks noChangeAspect="1"/>
          </p:cNvPicPr>
          <p:nvPr/>
        </p:nvPicPr>
        <p:blipFill>
          <a:blip r:embed="rId3"/>
          <a:stretch>
            <a:fillRect/>
          </a:stretch>
        </p:blipFill>
        <p:spPr>
          <a:xfrm>
            <a:off x="10250583" y="1957968"/>
            <a:ext cx="664522" cy="664522"/>
          </a:xfrm>
          <a:prstGeom prst="rect">
            <a:avLst/>
          </a:prstGeom>
        </p:spPr>
      </p:pic>
      <p:pic>
        <p:nvPicPr>
          <p:cNvPr id="16" name="Picture 15"/>
          <p:cNvPicPr>
            <a:picLocks noChangeAspect="1"/>
          </p:cNvPicPr>
          <p:nvPr/>
        </p:nvPicPr>
        <p:blipFill>
          <a:blip r:embed="rId3"/>
          <a:stretch>
            <a:fillRect/>
          </a:stretch>
        </p:blipFill>
        <p:spPr>
          <a:xfrm>
            <a:off x="1142443" y="3547344"/>
            <a:ext cx="664522" cy="664522"/>
          </a:xfrm>
          <a:prstGeom prst="rect">
            <a:avLst/>
          </a:prstGeom>
        </p:spPr>
      </p:pic>
      <p:pic>
        <p:nvPicPr>
          <p:cNvPr id="17" name="Picture 16"/>
          <p:cNvPicPr>
            <a:picLocks noChangeAspect="1"/>
          </p:cNvPicPr>
          <p:nvPr/>
        </p:nvPicPr>
        <p:blipFill>
          <a:blip r:embed="rId3"/>
          <a:stretch>
            <a:fillRect/>
          </a:stretch>
        </p:blipFill>
        <p:spPr>
          <a:xfrm>
            <a:off x="3252587" y="4288574"/>
            <a:ext cx="664522" cy="664522"/>
          </a:xfrm>
          <a:prstGeom prst="rect">
            <a:avLst/>
          </a:prstGeom>
        </p:spPr>
      </p:pic>
      <p:pic>
        <p:nvPicPr>
          <p:cNvPr id="18" name="Picture 17"/>
          <p:cNvPicPr>
            <a:picLocks noChangeAspect="1"/>
          </p:cNvPicPr>
          <p:nvPr/>
        </p:nvPicPr>
        <p:blipFill>
          <a:blip r:embed="rId3"/>
          <a:stretch>
            <a:fillRect/>
          </a:stretch>
        </p:blipFill>
        <p:spPr>
          <a:xfrm>
            <a:off x="3229299" y="5053721"/>
            <a:ext cx="664522" cy="664522"/>
          </a:xfrm>
          <a:prstGeom prst="rect">
            <a:avLst/>
          </a:prstGeom>
        </p:spPr>
      </p:pic>
      <p:pic>
        <p:nvPicPr>
          <p:cNvPr id="20" name="Picture 19"/>
          <p:cNvPicPr>
            <a:picLocks noChangeAspect="1"/>
          </p:cNvPicPr>
          <p:nvPr/>
        </p:nvPicPr>
        <p:blipFill>
          <a:blip r:embed="rId3"/>
          <a:stretch>
            <a:fillRect/>
          </a:stretch>
        </p:blipFill>
        <p:spPr>
          <a:xfrm>
            <a:off x="8412817" y="3376061"/>
            <a:ext cx="664522" cy="664522"/>
          </a:xfrm>
          <a:prstGeom prst="rect">
            <a:avLst/>
          </a:prstGeom>
        </p:spPr>
      </p:pic>
      <p:pic>
        <p:nvPicPr>
          <p:cNvPr id="21" name="Picture 20"/>
          <p:cNvPicPr>
            <a:picLocks noChangeAspect="1"/>
          </p:cNvPicPr>
          <p:nvPr/>
        </p:nvPicPr>
        <p:blipFill>
          <a:blip r:embed="rId3"/>
          <a:stretch>
            <a:fillRect/>
          </a:stretch>
        </p:blipFill>
        <p:spPr>
          <a:xfrm>
            <a:off x="8185843" y="4963201"/>
            <a:ext cx="664522" cy="664522"/>
          </a:xfrm>
          <a:prstGeom prst="rect">
            <a:avLst/>
          </a:prstGeom>
        </p:spPr>
      </p:pic>
      <p:pic>
        <p:nvPicPr>
          <p:cNvPr id="22" name="Picture 21"/>
          <p:cNvPicPr>
            <a:picLocks noChangeAspect="1"/>
          </p:cNvPicPr>
          <p:nvPr/>
        </p:nvPicPr>
        <p:blipFill>
          <a:blip r:embed="rId4"/>
          <a:stretch>
            <a:fillRect/>
          </a:stretch>
        </p:blipFill>
        <p:spPr>
          <a:xfrm rot="1690632">
            <a:off x="9925653" y="3423613"/>
            <a:ext cx="925927" cy="687501"/>
          </a:xfrm>
          <a:prstGeom prst="rect">
            <a:avLst/>
          </a:prstGeom>
        </p:spPr>
      </p:pic>
      <p:pic>
        <p:nvPicPr>
          <p:cNvPr id="23" name="Picture 22"/>
          <p:cNvPicPr>
            <a:picLocks noChangeAspect="1"/>
          </p:cNvPicPr>
          <p:nvPr/>
        </p:nvPicPr>
        <p:blipFill>
          <a:blip r:embed="rId5"/>
          <a:stretch>
            <a:fillRect/>
          </a:stretch>
        </p:blipFill>
        <p:spPr>
          <a:xfrm rot="1843270">
            <a:off x="927388" y="5049821"/>
            <a:ext cx="887885" cy="661974"/>
          </a:xfrm>
          <a:prstGeom prst="rect">
            <a:avLst/>
          </a:prstGeom>
        </p:spPr>
      </p:pic>
      <p:pic>
        <p:nvPicPr>
          <p:cNvPr id="24" name="Picture 23"/>
          <p:cNvPicPr>
            <a:picLocks noChangeAspect="1"/>
          </p:cNvPicPr>
          <p:nvPr/>
        </p:nvPicPr>
        <p:blipFill>
          <a:blip r:embed="rId5"/>
          <a:stretch>
            <a:fillRect/>
          </a:stretch>
        </p:blipFill>
        <p:spPr>
          <a:xfrm rot="1105508">
            <a:off x="1579759" y="5000564"/>
            <a:ext cx="854894" cy="637377"/>
          </a:xfrm>
          <a:prstGeom prst="rect">
            <a:avLst/>
          </a:prstGeom>
        </p:spPr>
      </p:pic>
      <p:pic>
        <p:nvPicPr>
          <p:cNvPr id="25" name="Picture 24"/>
          <p:cNvPicPr>
            <a:picLocks noChangeAspect="1"/>
          </p:cNvPicPr>
          <p:nvPr/>
        </p:nvPicPr>
        <p:blipFill>
          <a:blip r:embed="rId6"/>
          <a:stretch>
            <a:fillRect/>
          </a:stretch>
        </p:blipFill>
        <p:spPr>
          <a:xfrm>
            <a:off x="2486539" y="3314771"/>
            <a:ext cx="1127569" cy="1042067"/>
          </a:xfrm>
          <a:prstGeom prst="rect">
            <a:avLst/>
          </a:prstGeom>
        </p:spPr>
      </p:pic>
      <p:pic>
        <p:nvPicPr>
          <p:cNvPr id="28" name="Picture 27"/>
          <p:cNvPicPr>
            <a:picLocks noChangeAspect="1"/>
          </p:cNvPicPr>
          <p:nvPr/>
        </p:nvPicPr>
        <p:blipFill>
          <a:blip r:embed="rId6"/>
          <a:stretch>
            <a:fillRect/>
          </a:stretch>
        </p:blipFill>
        <p:spPr>
          <a:xfrm>
            <a:off x="2845672" y="5695140"/>
            <a:ext cx="1048149" cy="968669"/>
          </a:xfrm>
          <a:prstGeom prst="rect">
            <a:avLst/>
          </a:prstGeom>
        </p:spPr>
      </p:pic>
      <p:pic>
        <p:nvPicPr>
          <p:cNvPr id="2050" name="Picture 2" descr="Ý nghĩa hoa hướng dương là gì? Cách trồng và chăm sóc tại nhà - KHBVPT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389" y="5720980"/>
            <a:ext cx="1447150" cy="15249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8"/>
          <a:stretch>
            <a:fillRect/>
          </a:stretch>
        </p:blipFill>
        <p:spPr>
          <a:xfrm>
            <a:off x="843330" y="4201135"/>
            <a:ext cx="1444877" cy="1524132"/>
          </a:xfrm>
          <a:prstGeom prst="rect">
            <a:avLst/>
          </a:prstGeom>
        </p:spPr>
      </p:pic>
      <p:pic>
        <p:nvPicPr>
          <p:cNvPr id="30" name="Picture 29"/>
          <p:cNvPicPr>
            <a:picLocks noChangeAspect="1"/>
          </p:cNvPicPr>
          <p:nvPr/>
        </p:nvPicPr>
        <p:blipFill>
          <a:blip r:embed="rId8"/>
          <a:stretch>
            <a:fillRect/>
          </a:stretch>
        </p:blipFill>
        <p:spPr>
          <a:xfrm>
            <a:off x="2690226" y="1916429"/>
            <a:ext cx="1444877" cy="1524132"/>
          </a:xfrm>
          <a:prstGeom prst="rect">
            <a:avLst/>
          </a:prstGeom>
        </p:spPr>
      </p:pic>
      <p:pic>
        <p:nvPicPr>
          <p:cNvPr id="31" name="Picture 30"/>
          <p:cNvPicPr>
            <a:picLocks noChangeAspect="1"/>
          </p:cNvPicPr>
          <p:nvPr/>
        </p:nvPicPr>
        <p:blipFill>
          <a:blip r:embed="rId8"/>
          <a:stretch>
            <a:fillRect/>
          </a:stretch>
        </p:blipFill>
        <p:spPr>
          <a:xfrm>
            <a:off x="2225530" y="2628406"/>
            <a:ext cx="1444877" cy="1524132"/>
          </a:xfrm>
          <a:prstGeom prst="rect">
            <a:avLst/>
          </a:prstGeom>
        </p:spPr>
      </p:pic>
      <p:pic>
        <p:nvPicPr>
          <p:cNvPr id="32" name="Picture 31"/>
          <p:cNvPicPr>
            <a:picLocks noChangeAspect="1"/>
          </p:cNvPicPr>
          <p:nvPr/>
        </p:nvPicPr>
        <p:blipFill>
          <a:blip r:embed="rId8"/>
          <a:stretch>
            <a:fillRect/>
          </a:stretch>
        </p:blipFill>
        <p:spPr>
          <a:xfrm>
            <a:off x="9695055" y="5685377"/>
            <a:ext cx="1444877" cy="1524132"/>
          </a:xfrm>
          <a:prstGeom prst="rect">
            <a:avLst/>
          </a:prstGeom>
        </p:spPr>
      </p:pic>
      <p:pic>
        <p:nvPicPr>
          <p:cNvPr id="33" name="Picture 32"/>
          <p:cNvPicPr>
            <a:picLocks noChangeAspect="1"/>
          </p:cNvPicPr>
          <p:nvPr/>
        </p:nvPicPr>
        <p:blipFill>
          <a:blip r:embed="rId9"/>
          <a:stretch>
            <a:fillRect/>
          </a:stretch>
        </p:blipFill>
        <p:spPr>
          <a:xfrm>
            <a:off x="2063779" y="5697024"/>
            <a:ext cx="916563" cy="922302"/>
          </a:xfrm>
          <a:prstGeom prst="rect">
            <a:avLst/>
          </a:prstGeom>
        </p:spPr>
      </p:pic>
      <p:pic>
        <p:nvPicPr>
          <p:cNvPr id="34" name="Picture 33"/>
          <p:cNvPicPr>
            <a:picLocks noChangeAspect="1"/>
          </p:cNvPicPr>
          <p:nvPr/>
        </p:nvPicPr>
        <p:blipFill>
          <a:blip r:embed="rId9"/>
          <a:stretch>
            <a:fillRect/>
          </a:stretch>
        </p:blipFill>
        <p:spPr>
          <a:xfrm>
            <a:off x="1288456" y="1932100"/>
            <a:ext cx="693446" cy="697788"/>
          </a:xfrm>
          <a:prstGeom prst="rect">
            <a:avLst/>
          </a:prstGeom>
        </p:spPr>
      </p:pic>
      <p:pic>
        <p:nvPicPr>
          <p:cNvPr id="37" name="Picture 36"/>
          <p:cNvPicPr>
            <a:picLocks noChangeAspect="1"/>
          </p:cNvPicPr>
          <p:nvPr/>
        </p:nvPicPr>
        <p:blipFill>
          <a:blip r:embed="rId10"/>
          <a:stretch>
            <a:fillRect/>
          </a:stretch>
        </p:blipFill>
        <p:spPr>
          <a:xfrm>
            <a:off x="1002909" y="2709902"/>
            <a:ext cx="695004" cy="695004"/>
          </a:xfrm>
          <a:prstGeom prst="rect">
            <a:avLst/>
          </a:prstGeom>
        </p:spPr>
      </p:pic>
      <p:pic>
        <p:nvPicPr>
          <p:cNvPr id="38" name="Picture 37"/>
          <p:cNvPicPr>
            <a:picLocks noChangeAspect="1"/>
          </p:cNvPicPr>
          <p:nvPr/>
        </p:nvPicPr>
        <p:blipFill>
          <a:blip r:embed="rId10"/>
          <a:stretch>
            <a:fillRect/>
          </a:stretch>
        </p:blipFill>
        <p:spPr>
          <a:xfrm>
            <a:off x="1677453" y="2709673"/>
            <a:ext cx="695004" cy="695004"/>
          </a:xfrm>
          <a:prstGeom prst="rect">
            <a:avLst/>
          </a:prstGeom>
        </p:spPr>
      </p:pic>
      <p:pic>
        <p:nvPicPr>
          <p:cNvPr id="40" name="Picture 39"/>
          <p:cNvPicPr>
            <a:picLocks noChangeAspect="1"/>
          </p:cNvPicPr>
          <p:nvPr/>
        </p:nvPicPr>
        <p:blipFill>
          <a:blip r:embed="rId10"/>
          <a:stretch>
            <a:fillRect/>
          </a:stretch>
        </p:blipFill>
        <p:spPr>
          <a:xfrm>
            <a:off x="1843431" y="4281349"/>
            <a:ext cx="695004" cy="695004"/>
          </a:xfrm>
          <a:prstGeom prst="rect">
            <a:avLst/>
          </a:prstGeom>
        </p:spPr>
      </p:pic>
      <p:pic>
        <p:nvPicPr>
          <p:cNvPr id="41" name="Picture 40"/>
          <p:cNvPicPr>
            <a:picLocks noChangeAspect="1"/>
          </p:cNvPicPr>
          <p:nvPr/>
        </p:nvPicPr>
        <p:blipFill>
          <a:blip r:embed="rId10"/>
          <a:stretch>
            <a:fillRect/>
          </a:stretch>
        </p:blipFill>
        <p:spPr>
          <a:xfrm>
            <a:off x="2522061" y="4281349"/>
            <a:ext cx="695004" cy="695004"/>
          </a:xfrm>
          <a:prstGeom prst="rect">
            <a:avLst/>
          </a:prstGeom>
        </p:spPr>
      </p:pic>
      <p:pic>
        <p:nvPicPr>
          <p:cNvPr id="43" name="Picture 42"/>
          <p:cNvPicPr>
            <a:picLocks noChangeAspect="1"/>
          </p:cNvPicPr>
          <p:nvPr/>
        </p:nvPicPr>
        <p:blipFill>
          <a:blip r:embed="rId10"/>
          <a:stretch>
            <a:fillRect/>
          </a:stretch>
        </p:blipFill>
        <p:spPr>
          <a:xfrm>
            <a:off x="9284542" y="1098611"/>
            <a:ext cx="695004" cy="695004"/>
          </a:xfrm>
          <a:prstGeom prst="rect">
            <a:avLst/>
          </a:prstGeom>
        </p:spPr>
      </p:pic>
      <p:pic>
        <p:nvPicPr>
          <p:cNvPr id="44" name="Picture 43"/>
          <p:cNvPicPr>
            <a:picLocks noChangeAspect="1"/>
          </p:cNvPicPr>
          <p:nvPr/>
        </p:nvPicPr>
        <p:blipFill>
          <a:blip r:embed="rId10"/>
          <a:stretch>
            <a:fillRect/>
          </a:stretch>
        </p:blipFill>
        <p:spPr>
          <a:xfrm>
            <a:off x="8377085" y="5770989"/>
            <a:ext cx="695004" cy="695004"/>
          </a:xfrm>
          <a:prstGeom prst="rect">
            <a:avLst/>
          </a:prstGeom>
        </p:spPr>
      </p:pic>
      <p:pic>
        <p:nvPicPr>
          <p:cNvPr id="46" name="Picture 45"/>
          <p:cNvPicPr>
            <a:picLocks noChangeAspect="1"/>
          </p:cNvPicPr>
          <p:nvPr/>
        </p:nvPicPr>
        <p:blipFill>
          <a:blip r:embed="rId11"/>
          <a:stretch>
            <a:fillRect/>
          </a:stretch>
        </p:blipFill>
        <p:spPr>
          <a:xfrm>
            <a:off x="1870804" y="1711688"/>
            <a:ext cx="1091279" cy="1060796"/>
          </a:xfrm>
          <a:prstGeom prst="rect">
            <a:avLst/>
          </a:prstGeom>
        </p:spPr>
      </p:pic>
      <p:pic>
        <p:nvPicPr>
          <p:cNvPr id="48" name="Picture 47"/>
          <p:cNvPicPr>
            <a:picLocks noChangeAspect="1"/>
          </p:cNvPicPr>
          <p:nvPr/>
        </p:nvPicPr>
        <p:blipFill>
          <a:blip r:embed="rId11"/>
          <a:stretch>
            <a:fillRect/>
          </a:stretch>
        </p:blipFill>
        <p:spPr>
          <a:xfrm>
            <a:off x="1596136" y="3282336"/>
            <a:ext cx="1091279" cy="1060796"/>
          </a:xfrm>
          <a:prstGeom prst="rect">
            <a:avLst/>
          </a:prstGeom>
        </p:spPr>
      </p:pic>
      <p:pic>
        <p:nvPicPr>
          <p:cNvPr id="49" name="Picture 48"/>
          <p:cNvPicPr>
            <a:picLocks noChangeAspect="1"/>
          </p:cNvPicPr>
          <p:nvPr/>
        </p:nvPicPr>
        <p:blipFill>
          <a:blip r:embed="rId11"/>
          <a:stretch>
            <a:fillRect/>
          </a:stretch>
        </p:blipFill>
        <p:spPr>
          <a:xfrm>
            <a:off x="2316884" y="4801971"/>
            <a:ext cx="1091279" cy="1060796"/>
          </a:xfrm>
          <a:prstGeom prst="rect">
            <a:avLst/>
          </a:prstGeom>
        </p:spPr>
      </p:pic>
      <p:sp>
        <p:nvSpPr>
          <p:cNvPr id="13" name="TextBox 12"/>
          <p:cNvSpPr txBox="1"/>
          <p:nvPr/>
        </p:nvSpPr>
        <p:spPr>
          <a:xfrm>
            <a:off x="2043256" y="257566"/>
            <a:ext cx="886566" cy="923330"/>
          </a:xfrm>
          <a:prstGeom prst="rect">
            <a:avLst/>
          </a:prstGeom>
          <a:noFill/>
        </p:spPr>
        <p:txBody>
          <a:bodyPr wrap="square" rtlCol="0">
            <a:spAutoFit/>
          </a:bodyPr>
          <a:lstStyle/>
          <a:p>
            <a:r>
              <a:rPr lang="en-US" sz="5400" b="1" dirty="0" smtClean="0">
                <a:solidFill>
                  <a:srgbClr val="002060"/>
                </a:solidFill>
              </a:rPr>
              <a:t>A</a:t>
            </a:r>
            <a:endParaRPr lang="en-US" sz="5400" b="1" dirty="0">
              <a:solidFill>
                <a:srgbClr val="002060"/>
              </a:solidFill>
            </a:endParaRPr>
          </a:p>
        </p:txBody>
      </p:sp>
      <p:sp>
        <p:nvSpPr>
          <p:cNvPr id="54" name="TextBox 53"/>
          <p:cNvSpPr txBox="1"/>
          <p:nvPr/>
        </p:nvSpPr>
        <p:spPr>
          <a:xfrm>
            <a:off x="9188761" y="222448"/>
            <a:ext cx="886566" cy="923330"/>
          </a:xfrm>
          <a:prstGeom prst="rect">
            <a:avLst/>
          </a:prstGeom>
          <a:noFill/>
        </p:spPr>
        <p:txBody>
          <a:bodyPr wrap="square" rtlCol="0">
            <a:spAutoFit/>
          </a:bodyPr>
          <a:lstStyle/>
          <a:p>
            <a:r>
              <a:rPr lang="en-US" sz="5400" b="1" dirty="0">
                <a:solidFill>
                  <a:srgbClr val="002060"/>
                </a:solidFill>
              </a:rPr>
              <a:t>B</a:t>
            </a:r>
          </a:p>
        </p:txBody>
      </p:sp>
      <p:pic>
        <p:nvPicPr>
          <p:cNvPr id="60" name="Picture 59"/>
          <p:cNvPicPr>
            <a:picLocks noChangeAspect="1"/>
          </p:cNvPicPr>
          <p:nvPr/>
        </p:nvPicPr>
        <p:blipFill>
          <a:blip r:embed="rId8"/>
          <a:stretch>
            <a:fillRect/>
          </a:stretch>
        </p:blipFill>
        <p:spPr>
          <a:xfrm>
            <a:off x="1467123" y="1098955"/>
            <a:ext cx="1444877" cy="1524132"/>
          </a:xfrm>
          <a:prstGeom prst="rect">
            <a:avLst/>
          </a:prstGeom>
        </p:spPr>
      </p:pic>
      <p:pic>
        <p:nvPicPr>
          <p:cNvPr id="61" name="Picture 60"/>
          <p:cNvPicPr>
            <a:picLocks noChangeAspect="1"/>
          </p:cNvPicPr>
          <p:nvPr/>
        </p:nvPicPr>
        <p:blipFill>
          <a:blip r:embed="rId8"/>
          <a:stretch>
            <a:fillRect/>
          </a:stretch>
        </p:blipFill>
        <p:spPr>
          <a:xfrm>
            <a:off x="2309284" y="1098871"/>
            <a:ext cx="1444877" cy="1524132"/>
          </a:xfrm>
          <a:prstGeom prst="rect">
            <a:avLst/>
          </a:prstGeom>
        </p:spPr>
      </p:pic>
      <p:pic>
        <p:nvPicPr>
          <p:cNvPr id="62" name="Picture 61"/>
          <p:cNvPicPr>
            <a:picLocks noChangeAspect="1"/>
          </p:cNvPicPr>
          <p:nvPr/>
        </p:nvPicPr>
        <p:blipFill>
          <a:blip r:embed="rId2"/>
          <a:stretch>
            <a:fillRect/>
          </a:stretch>
        </p:blipFill>
        <p:spPr>
          <a:xfrm>
            <a:off x="3289213" y="1214973"/>
            <a:ext cx="664354" cy="664354"/>
          </a:xfrm>
          <a:prstGeom prst="rect">
            <a:avLst/>
          </a:prstGeom>
        </p:spPr>
      </p:pic>
      <p:pic>
        <p:nvPicPr>
          <p:cNvPr id="63" name="Picture 62"/>
          <p:cNvPicPr>
            <a:picLocks noChangeAspect="1"/>
          </p:cNvPicPr>
          <p:nvPr/>
        </p:nvPicPr>
        <p:blipFill>
          <a:blip r:embed="rId11"/>
          <a:stretch>
            <a:fillRect/>
          </a:stretch>
        </p:blipFill>
        <p:spPr>
          <a:xfrm>
            <a:off x="8976143" y="5473087"/>
            <a:ext cx="1091279" cy="1060796"/>
          </a:xfrm>
          <a:prstGeom prst="rect">
            <a:avLst/>
          </a:prstGeom>
        </p:spPr>
      </p:pic>
      <p:pic>
        <p:nvPicPr>
          <p:cNvPr id="64" name="Picture 63"/>
          <p:cNvPicPr>
            <a:picLocks noChangeAspect="1"/>
          </p:cNvPicPr>
          <p:nvPr/>
        </p:nvPicPr>
        <p:blipFill>
          <a:blip r:embed="rId8"/>
          <a:stretch>
            <a:fillRect/>
          </a:stretch>
        </p:blipFill>
        <p:spPr>
          <a:xfrm>
            <a:off x="8110369" y="1047209"/>
            <a:ext cx="1444877" cy="1524132"/>
          </a:xfrm>
          <a:prstGeom prst="rect">
            <a:avLst/>
          </a:prstGeom>
        </p:spPr>
      </p:pic>
      <p:pic>
        <p:nvPicPr>
          <p:cNvPr id="65" name="Picture 64"/>
          <p:cNvPicPr>
            <a:picLocks noChangeAspect="1"/>
          </p:cNvPicPr>
          <p:nvPr/>
        </p:nvPicPr>
        <p:blipFill>
          <a:blip r:embed="rId6"/>
          <a:stretch>
            <a:fillRect/>
          </a:stretch>
        </p:blipFill>
        <p:spPr>
          <a:xfrm>
            <a:off x="9866956" y="937661"/>
            <a:ext cx="1048149" cy="968669"/>
          </a:xfrm>
          <a:prstGeom prst="rect">
            <a:avLst/>
          </a:prstGeom>
        </p:spPr>
      </p:pic>
      <p:pic>
        <p:nvPicPr>
          <p:cNvPr id="66" name="Picture 65"/>
          <p:cNvPicPr>
            <a:picLocks noChangeAspect="1"/>
          </p:cNvPicPr>
          <p:nvPr/>
        </p:nvPicPr>
        <p:blipFill>
          <a:blip r:embed="rId3"/>
          <a:stretch>
            <a:fillRect/>
          </a:stretch>
        </p:blipFill>
        <p:spPr>
          <a:xfrm>
            <a:off x="10336837" y="4998172"/>
            <a:ext cx="664522" cy="664522"/>
          </a:xfrm>
          <a:prstGeom prst="rect">
            <a:avLst/>
          </a:prstGeom>
        </p:spPr>
      </p:pic>
      <p:pic>
        <p:nvPicPr>
          <p:cNvPr id="67" name="Picture 66"/>
          <p:cNvPicPr>
            <a:picLocks noChangeAspect="1"/>
          </p:cNvPicPr>
          <p:nvPr/>
        </p:nvPicPr>
        <p:blipFill>
          <a:blip r:embed="rId8"/>
          <a:stretch>
            <a:fillRect/>
          </a:stretch>
        </p:blipFill>
        <p:spPr>
          <a:xfrm>
            <a:off x="9418868" y="4905724"/>
            <a:ext cx="1444877" cy="1524132"/>
          </a:xfrm>
          <a:prstGeom prst="rect">
            <a:avLst/>
          </a:prstGeom>
        </p:spPr>
      </p:pic>
      <p:pic>
        <p:nvPicPr>
          <p:cNvPr id="68" name="Picture 67"/>
          <p:cNvPicPr>
            <a:picLocks noChangeAspect="1"/>
          </p:cNvPicPr>
          <p:nvPr/>
        </p:nvPicPr>
        <p:blipFill>
          <a:blip r:embed="rId8"/>
          <a:stretch>
            <a:fillRect/>
          </a:stretch>
        </p:blipFill>
        <p:spPr>
          <a:xfrm>
            <a:off x="8659614" y="4905724"/>
            <a:ext cx="1444877" cy="1524132"/>
          </a:xfrm>
          <a:prstGeom prst="rect">
            <a:avLst/>
          </a:prstGeom>
        </p:spPr>
      </p:pic>
      <p:pic>
        <p:nvPicPr>
          <p:cNvPr id="69" name="Picture 68"/>
          <p:cNvPicPr>
            <a:picLocks noChangeAspect="1"/>
          </p:cNvPicPr>
          <p:nvPr/>
        </p:nvPicPr>
        <p:blipFill>
          <a:blip r:embed="rId6"/>
          <a:stretch>
            <a:fillRect/>
          </a:stretch>
        </p:blipFill>
        <p:spPr>
          <a:xfrm>
            <a:off x="8642248" y="1800512"/>
            <a:ext cx="1048149" cy="968669"/>
          </a:xfrm>
          <a:prstGeom prst="rect">
            <a:avLst/>
          </a:prstGeom>
        </p:spPr>
      </p:pic>
      <p:pic>
        <p:nvPicPr>
          <p:cNvPr id="70" name="Picture 69"/>
          <p:cNvPicPr>
            <a:picLocks noChangeAspect="1"/>
          </p:cNvPicPr>
          <p:nvPr/>
        </p:nvPicPr>
        <p:blipFill>
          <a:blip r:embed="rId6"/>
          <a:stretch>
            <a:fillRect/>
          </a:stretch>
        </p:blipFill>
        <p:spPr>
          <a:xfrm>
            <a:off x="7990141" y="1800512"/>
            <a:ext cx="1048149" cy="968669"/>
          </a:xfrm>
          <a:prstGeom prst="rect">
            <a:avLst/>
          </a:prstGeom>
        </p:spPr>
      </p:pic>
      <p:pic>
        <p:nvPicPr>
          <p:cNvPr id="71" name="Picture 70"/>
          <p:cNvPicPr>
            <a:picLocks noChangeAspect="1"/>
          </p:cNvPicPr>
          <p:nvPr/>
        </p:nvPicPr>
        <p:blipFill>
          <a:blip r:embed="rId8"/>
          <a:stretch>
            <a:fillRect/>
          </a:stretch>
        </p:blipFill>
        <p:spPr>
          <a:xfrm>
            <a:off x="7945638" y="2548758"/>
            <a:ext cx="1444877" cy="1524132"/>
          </a:xfrm>
          <a:prstGeom prst="rect">
            <a:avLst/>
          </a:prstGeom>
        </p:spPr>
      </p:pic>
      <p:pic>
        <p:nvPicPr>
          <p:cNvPr id="72" name="Picture 71"/>
          <p:cNvPicPr>
            <a:picLocks noChangeAspect="1"/>
          </p:cNvPicPr>
          <p:nvPr/>
        </p:nvPicPr>
        <p:blipFill>
          <a:blip r:embed="rId11"/>
          <a:stretch>
            <a:fillRect/>
          </a:stretch>
        </p:blipFill>
        <p:spPr>
          <a:xfrm>
            <a:off x="9276603" y="1650826"/>
            <a:ext cx="1091279" cy="1060796"/>
          </a:xfrm>
          <a:prstGeom prst="rect">
            <a:avLst/>
          </a:prstGeom>
        </p:spPr>
      </p:pic>
      <p:pic>
        <p:nvPicPr>
          <p:cNvPr id="74" name="Picture 73"/>
          <p:cNvPicPr>
            <a:picLocks noChangeAspect="1"/>
          </p:cNvPicPr>
          <p:nvPr/>
        </p:nvPicPr>
        <p:blipFill>
          <a:blip r:embed="rId10"/>
          <a:stretch>
            <a:fillRect/>
          </a:stretch>
        </p:blipFill>
        <p:spPr>
          <a:xfrm>
            <a:off x="9569978" y="2648278"/>
            <a:ext cx="695004" cy="695004"/>
          </a:xfrm>
          <a:prstGeom prst="rect">
            <a:avLst/>
          </a:prstGeom>
        </p:spPr>
      </p:pic>
      <p:pic>
        <p:nvPicPr>
          <p:cNvPr id="75" name="Picture 74"/>
          <p:cNvPicPr>
            <a:picLocks noChangeAspect="1"/>
          </p:cNvPicPr>
          <p:nvPr/>
        </p:nvPicPr>
        <p:blipFill>
          <a:blip r:embed="rId10"/>
          <a:stretch>
            <a:fillRect/>
          </a:stretch>
        </p:blipFill>
        <p:spPr>
          <a:xfrm>
            <a:off x="8874973" y="2632410"/>
            <a:ext cx="695004" cy="695004"/>
          </a:xfrm>
          <a:prstGeom prst="rect">
            <a:avLst/>
          </a:prstGeom>
        </p:spPr>
      </p:pic>
      <p:pic>
        <p:nvPicPr>
          <p:cNvPr id="76" name="Picture 75"/>
          <p:cNvPicPr>
            <a:picLocks noChangeAspect="1"/>
          </p:cNvPicPr>
          <p:nvPr/>
        </p:nvPicPr>
        <p:blipFill>
          <a:blip r:embed="rId10"/>
          <a:stretch>
            <a:fillRect/>
          </a:stretch>
        </p:blipFill>
        <p:spPr>
          <a:xfrm>
            <a:off x="8717329" y="4180421"/>
            <a:ext cx="695004" cy="695004"/>
          </a:xfrm>
          <a:prstGeom prst="rect">
            <a:avLst/>
          </a:prstGeom>
        </p:spPr>
      </p:pic>
      <p:pic>
        <p:nvPicPr>
          <p:cNvPr id="77" name="Picture 76"/>
          <p:cNvPicPr>
            <a:picLocks noChangeAspect="1"/>
          </p:cNvPicPr>
          <p:nvPr/>
        </p:nvPicPr>
        <p:blipFill>
          <a:blip r:embed="rId10"/>
          <a:stretch>
            <a:fillRect/>
          </a:stretch>
        </p:blipFill>
        <p:spPr>
          <a:xfrm>
            <a:off x="8065315" y="4197941"/>
            <a:ext cx="695004" cy="695004"/>
          </a:xfrm>
          <a:prstGeom prst="rect">
            <a:avLst/>
          </a:prstGeom>
        </p:spPr>
      </p:pic>
      <p:pic>
        <p:nvPicPr>
          <p:cNvPr id="78" name="Picture 77"/>
          <p:cNvPicPr>
            <a:picLocks noChangeAspect="1"/>
          </p:cNvPicPr>
          <p:nvPr/>
        </p:nvPicPr>
        <p:blipFill>
          <a:blip r:embed="rId8"/>
          <a:stretch>
            <a:fillRect/>
          </a:stretch>
        </p:blipFill>
        <p:spPr>
          <a:xfrm>
            <a:off x="9264588" y="4128657"/>
            <a:ext cx="1444877" cy="1524132"/>
          </a:xfrm>
          <a:prstGeom prst="rect">
            <a:avLst/>
          </a:prstGeom>
        </p:spPr>
      </p:pic>
      <p:pic>
        <p:nvPicPr>
          <p:cNvPr id="79" name="Picture 78"/>
          <p:cNvPicPr>
            <a:picLocks noChangeAspect="1"/>
          </p:cNvPicPr>
          <p:nvPr/>
        </p:nvPicPr>
        <p:blipFill>
          <a:blip r:embed="rId3"/>
          <a:stretch>
            <a:fillRect/>
          </a:stretch>
        </p:blipFill>
        <p:spPr>
          <a:xfrm>
            <a:off x="10313202" y="4204340"/>
            <a:ext cx="664522" cy="664522"/>
          </a:xfrm>
          <a:prstGeom prst="rect">
            <a:avLst/>
          </a:prstGeom>
        </p:spPr>
      </p:pic>
      <p:pic>
        <p:nvPicPr>
          <p:cNvPr id="73" name="Picture 72"/>
          <p:cNvPicPr>
            <a:picLocks noChangeAspect="1"/>
          </p:cNvPicPr>
          <p:nvPr/>
        </p:nvPicPr>
        <p:blipFill>
          <a:blip r:embed="rId11"/>
          <a:stretch>
            <a:fillRect/>
          </a:stretch>
        </p:blipFill>
        <p:spPr>
          <a:xfrm>
            <a:off x="9051496" y="3162023"/>
            <a:ext cx="1091279" cy="1060796"/>
          </a:xfrm>
          <a:prstGeom prst="rect">
            <a:avLst/>
          </a:prstGeom>
        </p:spPr>
      </p:pic>
    </p:spTree>
    <p:extLst>
      <p:ext uri="{BB962C8B-B14F-4D97-AF65-F5344CB8AC3E}">
        <p14:creationId xmlns:p14="http://schemas.microsoft.com/office/powerpoint/2010/main" val="768824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2072425" y="2935190"/>
            <a:ext cx="8047149" cy="1938992"/>
          </a:xfrm>
          <a:prstGeom prst="rect">
            <a:avLst/>
          </a:prstGeom>
          <a:noFill/>
        </p:spPr>
        <p:txBody>
          <a:bodyPr wrap="square" rtlCol="0">
            <a:spAutoFit/>
          </a:bodyPr>
          <a:lstStyle/>
          <a:p>
            <a:pPr algn="ctr"/>
            <a:r>
              <a:rPr lang="en-US" sz="6000" b="1" dirty="0" smtClean="0">
                <a:solidFill>
                  <a:srgbClr val="002060"/>
                </a:solidFill>
                <a:latin typeface="Times New Roman" panose="02020603050405020304" pitchFamily="18" charset="0"/>
                <a:cs typeface="Times New Roman" panose="02020603050405020304" pitchFamily="18" charset="0"/>
              </a:rPr>
              <a:t>Xin </a:t>
            </a:r>
            <a:r>
              <a:rPr lang="en-US" sz="6000" b="1" dirty="0" err="1" smtClean="0">
                <a:solidFill>
                  <a:srgbClr val="002060"/>
                </a:solidFill>
                <a:latin typeface="Times New Roman" panose="02020603050405020304" pitchFamily="18" charset="0"/>
                <a:cs typeface="Times New Roman" panose="02020603050405020304" pitchFamily="18" charset="0"/>
              </a:rPr>
              <a:t>chào</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và</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hẹn</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gặp</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lại</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các</a:t>
            </a:r>
            <a:r>
              <a:rPr lang="en-US" sz="6000" b="1" dirty="0" smtClean="0">
                <a:solidFill>
                  <a:srgbClr val="002060"/>
                </a:solidFill>
                <a:latin typeface="Times New Roman" panose="02020603050405020304" pitchFamily="18" charset="0"/>
                <a:cs typeface="Times New Roman" panose="02020603050405020304" pitchFamily="18" charset="0"/>
              </a:rPr>
              <a:t> con!</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546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944710" y="2962141"/>
            <a:ext cx="6709893" cy="1569660"/>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1. </a:t>
            </a:r>
            <a:r>
              <a:rPr lang="en-US" sz="3200" b="1" dirty="0" err="1">
                <a:solidFill>
                  <a:srgbClr val="FFFF00"/>
                </a:solidFill>
                <a:latin typeface="Times New Roman" panose="02020603050405020304" pitchFamily="18" charset="0"/>
                <a:cs typeface="Times New Roman" panose="02020603050405020304" pitchFamily="18" charset="0"/>
              </a:rPr>
              <a:t>Ổ</a:t>
            </a:r>
            <a:r>
              <a:rPr lang="en-US" sz="3200" b="1" dirty="0" err="1" smtClean="0">
                <a:solidFill>
                  <a:srgbClr val="FFFF00"/>
                </a:solidFill>
                <a:latin typeface="Times New Roman" panose="02020603050405020304" pitchFamily="18" charset="0"/>
                <a:cs typeface="Times New Roman" panose="02020603050405020304" pitchFamily="18" charset="0"/>
              </a:rPr>
              <a:t>n</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định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tổ</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chức</a:t>
            </a:r>
            <a:r>
              <a:rPr lang="en-US" sz="3200" b="1" dirty="0">
                <a:solidFill>
                  <a:srgbClr val="FFFF00"/>
                </a:solidFill>
                <a:latin typeface="Times New Roman" panose="02020603050405020304" pitchFamily="18" charset="0"/>
                <a:cs typeface="Times New Roman" panose="02020603050405020304" pitchFamily="18" charset="0"/>
              </a:rPr>
              <a:t>:</a:t>
            </a:r>
          </a:p>
          <a:p>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cùng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nền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hát</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smtClean="0">
                <a:solidFill>
                  <a:prstClr val="black"/>
                </a:solidFill>
                <a:latin typeface="Times New Roman" panose="02020603050405020304" pitchFamily="18" charset="0"/>
                <a:cs typeface="Times New Roman" panose="02020603050405020304" pitchFamily="18" charset="0"/>
              </a:rPr>
              <a:t>Hoa</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lá</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mùa</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xuân</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262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7" b="8137"/>
          <a:stretch/>
        </p:blipFill>
        <p:spPr>
          <a:xfrm>
            <a:off x="-1" y="33338"/>
            <a:ext cx="12222051" cy="6824662"/>
          </a:xfrm>
          <a:prstGeom prst="rect">
            <a:avLst/>
          </a:prstGeom>
        </p:spPr>
      </p:pic>
      <p:sp>
        <p:nvSpPr>
          <p:cNvPr id="5" name="TextBox 4"/>
          <p:cNvSpPr txBox="1"/>
          <p:nvPr/>
        </p:nvSpPr>
        <p:spPr>
          <a:xfrm>
            <a:off x="4803821" y="2550016"/>
            <a:ext cx="5409126" cy="1384995"/>
          </a:xfrm>
          <a:prstGeom prst="rect">
            <a:avLst/>
          </a:prstGeom>
          <a:noFill/>
        </p:spPr>
        <p:txBody>
          <a:bodyPr wrap="square" rtlCol="0">
            <a:spAutoFit/>
          </a:bodyPr>
          <a:lstStyle/>
          <a:p>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err="1" smtClean="0">
                <a:solidFill>
                  <a:srgbClr val="002060"/>
                </a:solidFill>
                <a:latin typeface="Times New Roman" panose="02020603050405020304" pitchFamily="18" charset="0"/>
                <a:cs typeface="Times New Roman" panose="02020603050405020304" pitchFamily="18" charset="0"/>
              </a:rPr>
              <a:t>Hoạt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động</a:t>
            </a:r>
            <a:r>
              <a:rPr lang="en-US" sz="2800" b="1" dirty="0" smtClean="0">
                <a:solidFill>
                  <a:srgbClr val="002060"/>
                </a:solidFill>
                <a:latin typeface="Times New Roman" panose="02020603050405020304" pitchFamily="18" charset="0"/>
                <a:cs typeface="Times New Roman" panose="02020603050405020304" pitchFamily="18" charset="0"/>
              </a:rPr>
              <a:t> 1:</a:t>
            </a: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Ôn </a:t>
            </a:r>
            <a:r>
              <a:rPr lang="en-US" sz="2800" dirty="0" err="1" smtClean="0">
                <a:solidFill>
                  <a:prstClr val="black"/>
                </a:solidFill>
                <a:latin typeface="Times New Roman" panose="02020603050405020304" pitchFamily="18" charset="0"/>
                <a:cs typeface="Times New Roman" panose="02020603050405020304" pitchFamily="18" charset="0"/>
              </a:rPr>
              <a:t>quy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sắp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xếp</a:t>
            </a:r>
            <a:r>
              <a:rPr lang="en-US" sz="2800" dirty="0" smtClean="0">
                <a:solidFill>
                  <a:prstClr val="black"/>
                </a:solidFill>
                <a:latin typeface="Times New Roman" panose="02020603050405020304" pitchFamily="18" charset="0"/>
                <a:cs typeface="Times New Roman" panose="02020603050405020304" pitchFamily="18" charset="0"/>
              </a:rPr>
              <a:t> 3 </a:t>
            </a:r>
            <a:r>
              <a:rPr lang="en-US" sz="2800" dirty="0" err="1" smtClean="0">
                <a:solidFill>
                  <a:prstClr val="black"/>
                </a:solidFill>
                <a:latin typeface="Times New Roman" panose="02020603050405020304" pitchFamily="18" charset="0"/>
                <a:cs typeface="Times New Roman" panose="02020603050405020304" pitchFamily="18" charset="0"/>
              </a:rPr>
              <a:t>đối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tượng</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89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2060"/>
                </a:solidFill>
              </a:rPr>
              <a:t>Ôn</a:t>
            </a:r>
            <a:r>
              <a:rPr lang="en-US" b="1" dirty="0" smtClean="0">
                <a:solidFill>
                  <a:srgbClr val="002060"/>
                </a:solidFill>
              </a:rPr>
              <a:t> </a:t>
            </a:r>
            <a:r>
              <a:rPr lang="en-US" b="1" dirty="0" err="1" smtClean="0">
                <a:solidFill>
                  <a:srgbClr val="002060"/>
                </a:solidFill>
              </a:rPr>
              <a:t>quy</a:t>
            </a:r>
            <a:r>
              <a:rPr lang="en-US" b="1" dirty="0" smtClean="0">
                <a:solidFill>
                  <a:srgbClr val="002060"/>
                </a:solidFill>
              </a:rPr>
              <a:t> </a:t>
            </a:r>
            <a:r>
              <a:rPr lang="en-US" b="1" dirty="0" err="1" smtClean="0">
                <a:solidFill>
                  <a:srgbClr val="002060"/>
                </a:solidFill>
              </a:rPr>
              <a:t>tắc</a:t>
            </a:r>
            <a:r>
              <a:rPr lang="en-US" b="1" dirty="0" smtClean="0">
                <a:solidFill>
                  <a:srgbClr val="002060"/>
                </a:solidFill>
              </a:rPr>
              <a:t> </a:t>
            </a:r>
            <a:r>
              <a:rPr lang="en-US" b="1" dirty="0" err="1" smtClean="0">
                <a:solidFill>
                  <a:srgbClr val="002060"/>
                </a:solidFill>
              </a:rPr>
              <a:t>sắp</a:t>
            </a:r>
            <a:r>
              <a:rPr lang="en-US" b="1" dirty="0" smtClean="0">
                <a:solidFill>
                  <a:srgbClr val="002060"/>
                </a:solidFill>
              </a:rPr>
              <a:t> </a:t>
            </a:r>
            <a:r>
              <a:rPr lang="en-US" b="1" dirty="0" err="1" smtClean="0">
                <a:solidFill>
                  <a:srgbClr val="002060"/>
                </a:solidFill>
              </a:rPr>
              <a:t>xếp</a:t>
            </a:r>
            <a:r>
              <a:rPr lang="en-US" b="1" dirty="0" smtClean="0">
                <a:solidFill>
                  <a:srgbClr val="002060"/>
                </a:solidFill>
              </a:rPr>
              <a:t> 3 </a:t>
            </a:r>
            <a:r>
              <a:rPr lang="en-US" b="1" dirty="0" err="1" smtClean="0">
                <a:solidFill>
                  <a:srgbClr val="002060"/>
                </a:solidFill>
              </a:rPr>
              <a:t>đối</a:t>
            </a:r>
            <a:r>
              <a:rPr lang="en-US" b="1" dirty="0" smtClean="0">
                <a:solidFill>
                  <a:srgbClr val="002060"/>
                </a:solidFill>
              </a:rPr>
              <a:t> </a:t>
            </a:r>
            <a:r>
              <a:rPr lang="en-US" b="1" dirty="0" err="1" smtClean="0">
                <a:solidFill>
                  <a:srgbClr val="002060"/>
                </a:solidFill>
              </a:rPr>
              <a:t>tượng</a:t>
            </a:r>
            <a:endParaRPr lang="en-US" b="1"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2104621" y="1865224"/>
            <a:ext cx="8172720" cy="5005791"/>
          </a:xfrm>
          <a:prstGeom prst="rect">
            <a:avLst/>
          </a:prstGeom>
        </p:spPr>
      </p:pic>
      <p:pic>
        <p:nvPicPr>
          <p:cNvPr id="5" name="Picture 4"/>
          <p:cNvPicPr>
            <a:picLocks noChangeAspect="1"/>
          </p:cNvPicPr>
          <p:nvPr/>
        </p:nvPicPr>
        <p:blipFill rotWithShape="1">
          <a:blip r:embed="rId3"/>
          <a:srcRect l="48558" t="17184" r="34888" b="22317"/>
          <a:stretch/>
        </p:blipFill>
        <p:spPr>
          <a:xfrm>
            <a:off x="4642064" y="1793474"/>
            <a:ext cx="869553" cy="927523"/>
          </a:xfrm>
          <a:prstGeom prst="rect">
            <a:avLst/>
          </a:prstGeom>
        </p:spPr>
      </p:pic>
      <p:pic>
        <p:nvPicPr>
          <p:cNvPr id="6" name="Picture 5"/>
          <p:cNvPicPr>
            <a:picLocks noChangeAspect="1"/>
          </p:cNvPicPr>
          <p:nvPr/>
        </p:nvPicPr>
        <p:blipFill rotWithShape="1">
          <a:blip r:embed="rId4"/>
          <a:srcRect l="64009" t="17184" r="20762" b="22317"/>
          <a:stretch/>
        </p:blipFill>
        <p:spPr>
          <a:xfrm>
            <a:off x="2434106" y="1865224"/>
            <a:ext cx="888642" cy="1030310"/>
          </a:xfrm>
          <a:prstGeom prst="rect">
            <a:avLst/>
          </a:prstGeom>
        </p:spPr>
      </p:pic>
      <p:pic>
        <p:nvPicPr>
          <p:cNvPr id="7" name="Picture 6"/>
          <p:cNvPicPr>
            <a:picLocks noChangeAspect="1"/>
          </p:cNvPicPr>
          <p:nvPr/>
        </p:nvPicPr>
        <p:blipFill rotWithShape="1">
          <a:blip r:embed="rId5"/>
          <a:srcRect r="62418" b="5211"/>
          <a:stretch/>
        </p:blipFill>
        <p:spPr>
          <a:xfrm>
            <a:off x="3423938" y="1690688"/>
            <a:ext cx="1065420" cy="976615"/>
          </a:xfrm>
          <a:prstGeom prst="rect">
            <a:avLst/>
          </a:prstGeom>
        </p:spPr>
      </p:pic>
      <p:pic>
        <p:nvPicPr>
          <p:cNvPr id="8" name="Picture 7"/>
          <p:cNvPicPr>
            <a:picLocks noChangeAspect="1"/>
          </p:cNvPicPr>
          <p:nvPr/>
        </p:nvPicPr>
        <p:blipFill rotWithShape="1">
          <a:blip r:embed="rId4"/>
          <a:srcRect l="64009" t="17184" r="20762" b="22317"/>
          <a:stretch/>
        </p:blipFill>
        <p:spPr>
          <a:xfrm>
            <a:off x="5626853" y="1663840"/>
            <a:ext cx="888642" cy="1030310"/>
          </a:xfrm>
          <a:prstGeom prst="rect">
            <a:avLst/>
          </a:prstGeom>
        </p:spPr>
      </p:pic>
      <p:pic>
        <p:nvPicPr>
          <p:cNvPr id="9" name="Picture 8"/>
          <p:cNvPicPr>
            <a:picLocks noChangeAspect="1"/>
          </p:cNvPicPr>
          <p:nvPr/>
        </p:nvPicPr>
        <p:blipFill>
          <a:blip r:embed="rId6"/>
          <a:stretch>
            <a:fillRect/>
          </a:stretch>
        </p:blipFill>
        <p:spPr>
          <a:xfrm>
            <a:off x="2350593" y="5540993"/>
            <a:ext cx="890093" cy="1030313"/>
          </a:xfrm>
          <a:prstGeom prst="rect">
            <a:avLst/>
          </a:prstGeom>
        </p:spPr>
      </p:pic>
      <p:pic>
        <p:nvPicPr>
          <p:cNvPr id="10" name="Picture 9"/>
          <p:cNvPicPr>
            <a:picLocks noChangeAspect="1"/>
          </p:cNvPicPr>
          <p:nvPr/>
        </p:nvPicPr>
        <p:blipFill>
          <a:blip r:embed="rId6"/>
          <a:stretch>
            <a:fillRect/>
          </a:stretch>
        </p:blipFill>
        <p:spPr>
          <a:xfrm>
            <a:off x="6174551" y="5840702"/>
            <a:ext cx="890093" cy="1030313"/>
          </a:xfrm>
          <a:prstGeom prst="rect">
            <a:avLst/>
          </a:prstGeom>
        </p:spPr>
      </p:pic>
      <p:pic>
        <p:nvPicPr>
          <p:cNvPr id="11" name="Picture 10"/>
          <p:cNvPicPr>
            <a:picLocks noChangeAspect="1"/>
          </p:cNvPicPr>
          <p:nvPr/>
        </p:nvPicPr>
        <p:blipFill>
          <a:blip r:embed="rId6"/>
          <a:stretch>
            <a:fillRect/>
          </a:stretch>
        </p:blipFill>
        <p:spPr>
          <a:xfrm>
            <a:off x="9190599" y="4954357"/>
            <a:ext cx="890093" cy="1030313"/>
          </a:xfrm>
          <a:prstGeom prst="rect">
            <a:avLst/>
          </a:prstGeom>
        </p:spPr>
      </p:pic>
      <p:pic>
        <p:nvPicPr>
          <p:cNvPr id="12" name="Picture 11"/>
          <p:cNvPicPr>
            <a:picLocks noChangeAspect="1"/>
          </p:cNvPicPr>
          <p:nvPr/>
        </p:nvPicPr>
        <p:blipFill>
          <a:blip r:embed="rId6"/>
          <a:stretch>
            <a:fillRect/>
          </a:stretch>
        </p:blipFill>
        <p:spPr>
          <a:xfrm>
            <a:off x="9086429" y="1788491"/>
            <a:ext cx="890093" cy="1030313"/>
          </a:xfrm>
          <a:prstGeom prst="rect">
            <a:avLst/>
          </a:prstGeom>
        </p:spPr>
      </p:pic>
      <p:pic>
        <p:nvPicPr>
          <p:cNvPr id="13" name="Picture 12"/>
          <p:cNvPicPr>
            <a:picLocks noChangeAspect="1"/>
          </p:cNvPicPr>
          <p:nvPr/>
        </p:nvPicPr>
        <p:blipFill>
          <a:blip r:embed="rId7"/>
          <a:stretch>
            <a:fillRect/>
          </a:stretch>
        </p:blipFill>
        <p:spPr>
          <a:xfrm>
            <a:off x="6685877" y="1710456"/>
            <a:ext cx="1060796" cy="981541"/>
          </a:xfrm>
          <a:prstGeom prst="rect">
            <a:avLst/>
          </a:prstGeom>
        </p:spPr>
      </p:pic>
      <p:pic>
        <p:nvPicPr>
          <p:cNvPr id="14" name="Picture 13"/>
          <p:cNvPicPr>
            <a:picLocks noChangeAspect="1"/>
          </p:cNvPicPr>
          <p:nvPr/>
        </p:nvPicPr>
        <p:blipFill>
          <a:blip r:embed="rId7"/>
          <a:stretch>
            <a:fillRect/>
          </a:stretch>
        </p:blipFill>
        <p:spPr>
          <a:xfrm rot="5114614">
            <a:off x="9157288" y="2760834"/>
            <a:ext cx="1060796" cy="981541"/>
          </a:xfrm>
          <a:prstGeom prst="rect">
            <a:avLst/>
          </a:prstGeom>
        </p:spPr>
      </p:pic>
      <p:pic>
        <p:nvPicPr>
          <p:cNvPr id="15" name="Picture 14"/>
          <p:cNvPicPr>
            <a:picLocks noChangeAspect="1"/>
          </p:cNvPicPr>
          <p:nvPr/>
        </p:nvPicPr>
        <p:blipFill>
          <a:blip r:embed="rId7"/>
          <a:stretch>
            <a:fillRect/>
          </a:stretch>
        </p:blipFill>
        <p:spPr>
          <a:xfrm>
            <a:off x="8578654" y="5834397"/>
            <a:ext cx="1060796" cy="981541"/>
          </a:xfrm>
          <a:prstGeom prst="rect">
            <a:avLst/>
          </a:prstGeom>
        </p:spPr>
      </p:pic>
      <p:pic>
        <p:nvPicPr>
          <p:cNvPr id="16" name="Picture 15"/>
          <p:cNvPicPr>
            <a:picLocks noChangeAspect="1"/>
          </p:cNvPicPr>
          <p:nvPr/>
        </p:nvPicPr>
        <p:blipFill>
          <a:blip r:embed="rId7"/>
          <a:stretch>
            <a:fillRect/>
          </a:stretch>
        </p:blipFill>
        <p:spPr>
          <a:xfrm>
            <a:off x="4685634" y="5916908"/>
            <a:ext cx="1060796" cy="981541"/>
          </a:xfrm>
          <a:prstGeom prst="rect">
            <a:avLst/>
          </a:prstGeom>
        </p:spPr>
      </p:pic>
      <p:pic>
        <p:nvPicPr>
          <p:cNvPr id="17" name="Picture 16"/>
          <p:cNvPicPr>
            <a:picLocks noChangeAspect="1"/>
          </p:cNvPicPr>
          <p:nvPr/>
        </p:nvPicPr>
        <p:blipFill>
          <a:blip r:embed="rId7"/>
          <a:stretch>
            <a:fillRect/>
          </a:stretch>
        </p:blipFill>
        <p:spPr>
          <a:xfrm rot="16200000">
            <a:off x="2177179" y="4220116"/>
            <a:ext cx="1060796" cy="981541"/>
          </a:xfrm>
          <a:prstGeom prst="rect">
            <a:avLst/>
          </a:prstGeom>
        </p:spPr>
      </p:pic>
      <p:pic>
        <p:nvPicPr>
          <p:cNvPr id="18" name="Picture 17"/>
          <p:cNvPicPr>
            <a:picLocks noChangeAspect="1"/>
          </p:cNvPicPr>
          <p:nvPr/>
        </p:nvPicPr>
        <p:blipFill>
          <a:blip r:embed="rId8"/>
          <a:stretch>
            <a:fillRect/>
          </a:stretch>
        </p:blipFill>
        <p:spPr>
          <a:xfrm>
            <a:off x="9251784" y="3955935"/>
            <a:ext cx="871804" cy="926672"/>
          </a:xfrm>
          <a:prstGeom prst="rect">
            <a:avLst/>
          </a:prstGeom>
        </p:spPr>
      </p:pic>
      <p:pic>
        <p:nvPicPr>
          <p:cNvPr id="19" name="Picture 18"/>
          <p:cNvPicPr>
            <a:picLocks noChangeAspect="1"/>
          </p:cNvPicPr>
          <p:nvPr/>
        </p:nvPicPr>
        <p:blipFill>
          <a:blip r:embed="rId8"/>
          <a:stretch>
            <a:fillRect/>
          </a:stretch>
        </p:blipFill>
        <p:spPr>
          <a:xfrm>
            <a:off x="7492765" y="5944343"/>
            <a:ext cx="871804" cy="926672"/>
          </a:xfrm>
          <a:prstGeom prst="rect">
            <a:avLst/>
          </a:prstGeom>
        </p:spPr>
      </p:pic>
      <p:pic>
        <p:nvPicPr>
          <p:cNvPr id="20" name="Picture 19"/>
          <p:cNvPicPr>
            <a:picLocks noChangeAspect="1"/>
          </p:cNvPicPr>
          <p:nvPr/>
        </p:nvPicPr>
        <p:blipFill>
          <a:blip r:embed="rId8"/>
          <a:stretch>
            <a:fillRect/>
          </a:stretch>
        </p:blipFill>
        <p:spPr>
          <a:xfrm>
            <a:off x="2273521" y="3029263"/>
            <a:ext cx="871804" cy="926672"/>
          </a:xfrm>
          <a:prstGeom prst="rect">
            <a:avLst/>
          </a:prstGeom>
        </p:spPr>
      </p:pic>
      <p:pic>
        <p:nvPicPr>
          <p:cNvPr id="21" name="Picture 20"/>
          <p:cNvPicPr>
            <a:picLocks noChangeAspect="1"/>
          </p:cNvPicPr>
          <p:nvPr/>
        </p:nvPicPr>
        <p:blipFill>
          <a:blip r:embed="rId8"/>
          <a:stretch>
            <a:fillRect/>
          </a:stretch>
        </p:blipFill>
        <p:spPr>
          <a:xfrm>
            <a:off x="3484551" y="5944343"/>
            <a:ext cx="871804" cy="926672"/>
          </a:xfrm>
          <a:prstGeom prst="rect">
            <a:avLst/>
          </a:prstGeom>
        </p:spPr>
      </p:pic>
      <p:pic>
        <p:nvPicPr>
          <p:cNvPr id="22" name="Picture 21"/>
          <p:cNvPicPr>
            <a:picLocks noChangeAspect="1"/>
          </p:cNvPicPr>
          <p:nvPr/>
        </p:nvPicPr>
        <p:blipFill>
          <a:blip r:embed="rId8"/>
          <a:stretch>
            <a:fillRect/>
          </a:stretch>
        </p:blipFill>
        <p:spPr>
          <a:xfrm>
            <a:off x="8064170" y="1737891"/>
            <a:ext cx="871804" cy="926672"/>
          </a:xfrm>
          <a:prstGeom prst="rect">
            <a:avLst/>
          </a:prstGeom>
        </p:spPr>
      </p:pic>
      <p:pic>
        <p:nvPicPr>
          <p:cNvPr id="24" name="Picture 23"/>
          <p:cNvPicPr>
            <a:picLocks noChangeAspect="1"/>
          </p:cNvPicPr>
          <p:nvPr/>
        </p:nvPicPr>
        <p:blipFill>
          <a:blip r:embed="rId9"/>
          <a:stretch>
            <a:fillRect/>
          </a:stretch>
        </p:blipFill>
        <p:spPr>
          <a:xfrm>
            <a:off x="3130806" y="2528813"/>
            <a:ext cx="6127336" cy="3551281"/>
          </a:xfrm>
          <a:prstGeom prst="rect">
            <a:avLst/>
          </a:prstGeom>
        </p:spPr>
      </p:pic>
    </p:spTree>
    <p:extLst>
      <p:ext uri="{BB962C8B-B14F-4D97-AF65-F5344CB8AC3E}">
        <p14:creationId xmlns:p14="http://schemas.microsoft.com/office/powerpoint/2010/main" val="5264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2"/>
                                        </p:tgtEl>
                                      </p:cBhvr>
                                    </p:animEffect>
                                    <p:animScale>
                                      <p:cBhvr>
                                        <p:cTn id="32" dur="250" autoRev="1" fill="hold"/>
                                        <p:tgtEl>
                                          <p:spTgt spid="2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8"/>
                                        </p:tgtEl>
                                      </p:cBhvr>
                                    </p:animEffect>
                                    <p:animScale>
                                      <p:cBhvr>
                                        <p:cTn id="47" dur="250" autoRev="1" fill="hold"/>
                                        <p:tgtEl>
                                          <p:spTgt spid="1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5"/>
                                        </p:tgtEl>
                                      </p:cBhvr>
                                    </p:animEffect>
                                    <p:animScale>
                                      <p:cBhvr>
                                        <p:cTn id="57" dur="250" autoRev="1" fill="hold"/>
                                        <p:tgtEl>
                                          <p:spTgt spid="15"/>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9"/>
                                        </p:tgtEl>
                                      </p:cBhvr>
                                    </p:animEffect>
                                    <p:animScale>
                                      <p:cBhvr>
                                        <p:cTn id="62" dur="250" autoRev="1" fill="hold"/>
                                        <p:tgtEl>
                                          <p:spTgt spid="1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0"/>
                                        </p:tgtEl>
                                      </p:cBhvr>
                                    </p:animEffect>
                                    <p:animScale>
                                      <p:cBhvr>
                                        <p:cTn id="67" dur="250" autoRev="1" fill="hold"/>
                                        <p:tgtEl>
                                          <p:spTgt spid="1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1"/>
                                        </p:tgtEl>
                                      </p:cBhvr>
                                    </p:animEffect>
                                    <p:animScale>
                                      <p:cBhvr>
                                        <p:cTn id="77" dur="250" autoRev="1" fill="hold"/>
                                        <p:tgtEl>
                                          <p:spTgt spid="21"/>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9"/>
                                        </p:tgtEl>
                                      </p:cBhvr>
                                    </p:animEffect>
                                    <p:animScale>
                                      <p:cBhvr>
                                        <p:cTn id="82" dur="250" autoRev="1" fill="hold"/>
                                        <p:tgtEl>
                                          <p:spTgt spid="9"/>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17"/>
                                        </p:tgtEl>
                                      </p:cBhvr>
                                    </p:animEffect>
                                    <p:animScale>
                                      <p:cBhvr>
                                        <p:cTn id="87" dur="250" autoRev="1" fill="hold"/>
                                        <p:tgtEl>
                                          <p:spTgt spid="17"/>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20"/>
                                        </p:tgtEl>
                                      </p:cBhvr>
                                    </p:animEffect>
                                    <p:animScale>
                                      <p:cBhvr>
                                        <p:cTn id="9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2060"/>
                </a:solidFill>
              </a:rPr>
              <a:t>Ôn</a:t>
            </a:r>
            <a:r>
              <a:rPr lang="en-US" b="1" dirty="0" smtClean="0">
                <a:solidFill>
                  <a:srgbClr val="002060"/>
                </a:solidFill>
              </a:rPr>
              <a:t> </a:t>
            </a:r>
            <a:r>
              <a:rPr lang="en-US" b="1" dirty="0" err="1" smtClean="0">
                <a:solidFill>
                  <a:srgbClr val="002060"/>
                </a:solidFill>
              </a:rPr>
              <a:t>quy</a:t>
            </a:r>
            <a:r>
              <a:rPr lang="en-US" b="1" dirty="0" smtClean="0">
                <a:solidFill>
                  <a:srgbClr val="002060"/>
                </a:solidFill>
              </a:rPr>
              <a:t> </a:t>
            </a:r>
            <a:r>
              <a:rPr lang="en-US" b="1" dirty="0" err="1" smtClean="0">
                <a:solidFill>
                  <a:srgbClr val="002060"/>
                </a:solidFill>
              </a:rPr>
              <a:t>tắc</a:t>
            </a:r>
            <a:r>
              <a:rPr lang="en-US" b="1" dirty="0" smtClean="0">
                <a:solidFill>
                  <a:srgbClr val="002060"/>
                </a:solidFill>
              </a:rPr>
              <a:t> </a:t>
            </a:r>
            <a:r>
              <a:rPr lang="en-US" b="1" dirty="0" err="1" smtClean="0">
                <a:solidFill>
                  <a:srgbClr val="002060"/>
                </a:solidFill>
              </a:rPr>
              <a:t>sắp</a:t>
            </a:r>
            <a:r>
              <a:rPr lang="en-US" b="1" dirty="0" smtClean="0">
                <a:solidFill>
                  <a:srgbClr val="002060"/>
                </a:solidFill>
              </a:rPr>
              <a:t> </a:t>
            </a:r>
            <a:r>
              <a:rPr lang="en-US" b="1" dirty="0" err="1" smtClean="0">
                <a:solidFill>
                  <a:srgbClr val="002060"/>
                </a:solidFill>
              </a:rPr>
              <a:t>xếp</a:t>
            </a:r>
            <a:r>
              <a:rPr lang="en-US" b="1" dirty="0" smtClean="0">
                <a:solidFill>
                  <a:srgbClr val="002060"/>
                </a:solidFill>
              </a:rPr>
              <a:t> 3 </a:t>
            </a:r>
            <a:r>
              <a:rPr lang="en-US" b="1" dirty="0" err="1" smtClean="0">
                <a:solidFill>
                  <a:srgbClr val="002060"/>
                </a:solidFill>
              </a:rPr>
              <a:t>đối</a:t>
            </a:r>
            <a:r>
              <a:rPr lang="en-US" b="1" dirty="0" smtClean="0">
                <a:solidFill>
                  <a:srgbClr val="002060"/>
                </a:solidFill>
              </a:rPr>
              <a:t> </a:t>
            </a:r>
            <a:r>
              <a:rPr lang="en-US" b="1" dirty="0" err="1" smtClean="0">
                <a:solidFill>
                  <a:srgbClr val="002060"/>
                </a:solidFill>
              </a:rPr>
              <a:t>tượng</a:t>
            </a:r>
            <a:endParaRPr lang="en-US"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690688"/>
            <a:ext cx="10636876" cy="4939663"/>
          </a:xfrm>
        </p:spPr>
      </p:pic>
    </p:spTree>
    <p:extLst>
      <p:ext uri="{BB962C8B-B14F-4D97-AF65-F5344CB8AC3E}">
        <p14:creationId xmlns:p14="http://schemas.microsoft.com/office/powerpoint/2010/main" val="228802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7" b="8137"/>
          <a:stretch/>
        </p:blipFill>
        <p:spPr>
          <a:xfrm>
            <a:off x="-1" y="33338"/>
            <a:ext cx="12222051" cy="6824662"/>
          </a:xfrm>
          <a:prstGeom prst="rect">
            <a:avLst/>
          </a:prstGeom>
        </p:spPr>
      </p:pic>
      <p:sp>
        <p:nvSpPr>
          <p:cNvPr id="5" name="TextBox 4"/>
          <p:cNvSpPr txBox="1"/>
          <p:nvPr/>
        </p:nvSpPr>
        <p:spPr>
          <a:xfrm>
            <a:off x="4675031" y="2968615"/>
            <a:ext cx="5409126" cy="954107"/>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err="1" smtClean="0">
                <a:solidFill>
                  <a:srgbClr val="002060"/>
                </a:solidFill>
                <a:latin typeface="Times New Roman" panose="02020603050405020304" pitchFamily="18" charset="0"/>
                <a:cs typeface="Times New Roman" panose="02020603050405020304" pitchFamily="18" charset="0"/>
              </a:rPr>
              <a:t>Hoạt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động</a:t>
            </a:r>
            <a:r>
              <a:rPr lang="en-US" sz="2800" b="1" dirty="0" smtClean="0">
                <a:solidFill>
                  <a:srgbClr val="002060"/>
                </a:solidFill>
                <a:latin typeface="Times New Roman" panose="02020603050405020304" pitchFamily="18" charset="0"/>
                <a:cs typeface="Times New Roman" panose="02020603050405020304" pitchFamily="18" charset="0"/>
              </a:rPr>
              <a:t> 2:</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Hoàn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thiện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sắp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xếp</a:t>
            </a:r>
            <a:r>
              <a:rPr lang="en-US" sz="2800" dirty="0" smtClean="0">
                <a:solidFill>
                  <a:prstClr val="black"/>
                </a:solidFill>
                <a:latin typeface="Times New Roman" panose="02020603050405020304" pitchFamily="18" charset="0"/>
                <a:cs typeface="Times New Roman" panose="02020603050405020304" pitchFamily="18" charset="0"/>
              </a:rPr>
              <a:t> 3 </a:t>
            </a:r>
            <a:r>
              <a:rPr lang="en-US" sz="2800" dirty="0" err="1" smtClean="0">
                <a:solidFill>
                  <a:prstClr val="black"/>
                </a:solidFill>
                <a:latin typeface="Times New Roman" panose="02020603050405020304" pitchFamily="18" charset="0"/>
                <a:cs typeface="Times New Roman" panose="02020603050405020304" pitchFamily="18" charset="0"/>
              </a:rPr>
              <a:t>đối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tượng</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905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1289" y="781260"/>
            <a:ext cx="1714554" cy="1818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 Hình nền ý tưởng | hình nền, thiệp cưới, thiết kế áp phí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696" y="931905"/>
            <a:ext cx="1669828" cy="1603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6729" y="734740"/>
            <a:ext cx="1865376" cy="1865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r="84679" b="71593"/>
          <a:stretch/>
        </p:blipFill>
        <p:spPr bwMode="auto">
          <a:xfrm>
            <a:off x="-273383" y="4001294"/>
            <a:ext cx="1318518" cy="1542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7"/>
          <a:srcRect l="3902"/>
          <a:stretch/>
        </p:blipFill>
        <p:spPr>
          <a:xfrm>
            <a:off x="1132254" y="4276725"/>
            <a:ext cx="4704191" cy="1613070"/>
          </a:xfrm>
          <a:prstGeom prst="rect">
            <a:avLst/>
          </a:prstGeom>
        </p:spPr>
      </p:pic>
      <p:pic>
        <p:nvPicPr>
          <p:cNvPr id="12" name="Picture 6" descr="Hình ảnh bảng chữ cái Tiếng Việt"/>
          <p:cNvPicPr>
            <a:picLocks noChangeAspect="1" noChangeArrowheads="1"/>
          </p:cNvPicPr>
          <p:nvPr/>
        </p:nvPicPr>
        <p:blipFill rotWithShape="1">
          <a:blip r:embed="rId8">
            <a:extLst>
              <a:ext uri="{28A0092B-C50C-407E-A947-70E740481C1C}">
                <a14:useLocalDpi xmlns:a14="http://schemas.microsoft.com/office/drawing/2010/main" val="0"/>
              </a:ext>
            </a:extLst>
          </a:blip>
          <a:srcRect l="43488" r="42666" b="72558"/>
          <a:stretch/>
        </p:blipFill>
        <p:spPr bwMode="auto">
          <a:xfrm>
            <a:off x="6096000" y="4094251"/>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stretch>
            <a:fillRect/>
          </a:stretch>
        </p:blipFill>
        <p:spPr>
          <a:xfrm>
            <a:off x="7241801" y="4270007"/>
            <a:ext cx="4820211" cy="1556486"/>
          </a:xfrm>
          <a:prstGeom prst="rect">
            <a:avLst/>
          </a:prstGeom>
        </p:spPr>
      </p:pic>
      <p:pic>
        <p:nvPicPr>
          <p:cNvPr id="11" name="Picture 10"/>
          <p:cNvPicPr>
            <a:picLocks noChangeAspect="1"/>
          </p:cNvPicPr>
          <p:nvPr/>
        </p:nvPicPr>
        <p:blipFill rotWithShape="1">
          <a:blip r:embed="rId10"/>
          <a:srcRect l="2443" r="83233" b="8699"/>
          <a:stretch/>
        </p:blipFill>
        <p:spPr>
          <a:xfrm>
            <a:off x="1521855" y="2703241"/>
            <a:ext cx="813988" cy="1291216"/>
          </a:xfrm>
          <a:prstGeom prst="rect">
            <a:avLst/>
          </a:prstGeom>
        </p:spPr>
      </p:pic>
      <p:pic>
        <p:nvPicPr>
          <p:cNvPr id="15" name="Picture 14"/>
          <p:cNvPicPr>
            <a:picLocks noChangeAspect="1"/>
          </p:cNvPicPr>
          <p:nvPr/>
        </p:nvPicPr>
        <p:blipFill rotWithShape="1">
          <a:blip r:embed="rId10"/>
          <a:srcRect l="82850" r="2091" b="9713"/>
          <a:stretch/>
        </p:blipFill>
        <p:spPr>
          <a:xfrm>
            <a:off x="4608632" y="2698484"/>
            <a:ext cx="861633" cy="1285670"/>
          </a:xfrm>
          <a:prstGeom prst="rect">
            <a:avLst/>
          </a:prstGeom>
        </p:spPr>
      </p:pic>
      <p:pic>
        <p:nvPicPr>
          <p:cNvPr id="16" name="Picture 15"/>
          <p:cNvPicPr>
            <a:picLocks noChangeAspect="1"/>
          </p:cNvPicPr>
          <p:nvPr/>
        </p:nvPicPr>
        <p:blipFill rotWithShape="1">
          <a:blip r:embed="rId10"/>
          <a:srcRect l="41964" r="43345" b="6861"/>
          <a:stretch/>
        </p:blipFill>
        <p:spPr>
          <a:xfrm>
            <a:off x="3127705" y="2672262"/>
            <a:ext cx="834914" cy="1317296"/>
          </a:xfrm>
          <a:prstGeom prst="rect">
            <a:avLst/>
          </a:prstGeom>
        </p:spPr>
      </p:pic>
    </p:spTree>
    <p:extLst>
      <p:ext uri="{BB962C8B-B14F-4D97-AF65-F5344CB8AC3E}">
        <p14:creationId xmlns:p14="http://schemas.microsoft.com/office/powerpoint/2010/main" val="35644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3.7037E-6 L 0.42383 -0.47592 " pathEditMode="relative" rAng="0" ptsTypes="AA">
                                      <p:cBhvr>
                                        <p:cTn id="6" dur="2000" fill="hold"/>
                                        <p:tgtEl>
                                          <p:spTgt spid="6"/>
                                        </p:tgtEl>
                                        <p:attrNameLst>
                                          <p:attrName>ppt_x</p:attrName>
                                          <p:attrName>ppt_y</p:attrName>
                                        </p:attrNameLst>
                                      </p:cBhvr>
                                      <p:rCtr x="21185" y="-2379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00057" y="781260"/>
            <a:ext cx="1714554" cy="1818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 Hình nền ý tưởng | hình nền, thiệp cưới, thiết kế áp phí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696" y="931905"/>
            <a:ext cx="1669828" cy="1603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02" y="651894"/>
            <a:ext cx="1865376" cy="1865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r="84679" b="71593"/>
          <a:stretch/>
        </p:blipFill>
        <p:spPr bwMode="auto">
          <a:xfrm>
            <a:off x="-273383" y="4001294"/>
            <a:ext cx="1318518" cy="1542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bảng chữ cái Tiếng Việt"/>
          <p:cNvPicPr>
            <a:picLocks noChangeAspect="1" noChangeArrowheads="1"/>
          </p:cNvPicPr>
          <p:nvPr/>
        </p:nvPicPr>
        <p:blipFill rotWithShape="1">
          <a:blip r:embed="rId7">
            <a:extLst>
              <a:ext uri="{28A0092B-C50C-407E-A947-70E740481C1C}">
                <a14:useLocalDpi xmlns:a14="http://schemas.microsoft.com/office/drawing/2010/main" val="0"/>
              </a:ext>
            </a:extLst>
          </a:blip>
          <a:srcRect l="43488" r="42666" b="72558"/>
          <a:stretch/>
        </p:blipFill>
        <p:spPr bwMode="auto">
          <a:xfrm>
            <a:off x="5990864" y="4105498"/>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1045135" y="4337837"/>
            <a:ext cx="4820211" cy="1556486"/>
          </a:xfrm>
          <a:prstGeom prst="rect">
            <a:avLst/>
          </a:prstGeom>
        </p:spPr>
      </p:pic>
      <p:pic>
        <p:nvPicPr>
          <p:cNvPr id="11" name="Picture 10"/>
          <p:cNvPicPr>
            <a:picLocks noChangeAspect="1"/>
          </p:cNvPicPr>
          <p:nvPr/>
        </p:nvPicPr>
        <p:blipFill rotWithShape="1">
          <a:blip r:embed="rId9"/>
          <a:srcRect l="2443" r="83233" b="8699"/>
          <a:stretch/>
        </p:blipFill>
        <p:spPr>
          <a:xfrm>
            <a:off x="4456950" y="2751399"/>
            <a:ext cx="813988" cy="1291216"/>
          </a:xfrm>
          <a:prstGeom prst="rect">
            <a:avLst/>
          </a:prstGeom>
        </p:spPr>
      </p:pic>
      <p:pic>
        <p:nvPicPr>
          <p:cNvPr id="15" name="Picture 14"/>
          <p:cNvPicPr>
            <a:picLocks noChangeAspect="1"/>
          </p:cNvPicPr>
          <p:nvPr/>
        </p:nvPicPr>
        <p:blipFill rotWithShape="1">
          <a:blip r:embed="rId9"/>
          <a:srcRect l="82850" r="2091" b="9713"/>
          <a:stretch/>
        </p:blipFill>
        <p:spPr>
          <a:xfrm>
            <a:off x="1190722" y="2724615"/>
            <a:ext cx="861633" cy="1285670"/>
          </a:xfrm>
          <a:prstGeom prst="rect">
            <a:avLst/>
          </a:prstGeom>
        </p:spPr>
      </p:pic>
      <p:pic>
        <p:nvPicPr>
          <p:cNvPr id="16" name="Picture 15"/>
          <p:cNvPicPr>
            <a:picLocks noChangeAspect="1"/>
          </p:cNvPicPr>
          <p:nvPr/>
        </p:nvPicPr>
        <p:blipFill rotWithShape="1">
          <a:blip r:embed="rId9"/>
          <a:srcRect l="41964" r="43345" b="6861"/>
          <a:stretch/>
        </p:blipFill>
        <p:spPr>
          <a:xfrm>
            <a:off x="2890555" y="2725319"/>
            <a:ext cx="834914" cy="1317296"/>
          </a:xfrm>
          <a:prstGeom prst="rect">
            <a:avLst/>
          </a:prstGeom>
        </p:spPr>
      </p:pic>
      <p:pic>
        <p:nvPicPr>
          <p:cNvPr id="13" name="Picture 12"/>
          <p:cNvPicPr>
            <a:picLocks noChangeAspect="1"/>
          </p:cNvPicPr>
          <p:nvPr/>
        </p:nvPicPr>
        <p:blipFill>
          <a:blip r:embed="rId10"/>
          <a:stretch>
            <a:fillRect/>
          </a:stretch>
        </p:blipFill>
        <p:spPr>
          <a:xfrm>
            <a:off x="7214834" y="4315725"/>
            <a:ext cx="4769029" cy="1578598"/>
          </a:xfrm>
          <a:prstGeom prst="rect">
            <a:avLst/>
          </a:prstGeom>
        </p:spPr>
      </p:pic>
    </p:spTree>
    <p:extLst>
      <p:ext uri="{BB962C8B-B14F-4D97-AF65-F5344CB8AC3E}">
        <p14:creationId xmlns:p14="http://schemas.microsoft.com/office/powerpoint/2010/main" val="28719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4.44444E-6 L -0.07826 -0.49259 " pathEditMode="relative" rAng="0" ptsTypes="AA">
                                      <p:cBhvr>
                                        <p:cTn id="6" dur="2000" fill="hold"/>
                                        <p:tgtEl>
                                          <p:spTgt spid="13"/>
                                        </p:tgtEl>
                                        <p:attrNameLst>
                                          <p:attrName>ppt_x</p:attrName>
                                          <p:attrName>ppt_y</p:attrName>
                                        </p:attrNameLst>
                                      </p:cBhvr>
                                      <p:rCtr x="-3919" y="-2463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6750" y="931927"/>
            <a:ext cx="1414777" cy="1500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 Hình nền ý tưởng | hình nền, thiệp cưới, thiết kế áp phí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082" y="1048120"/>
            <a:ext cx="1412089" cy="1356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r="84679" b="71593"/>
          <a:stretch/>
        </p:blipFill>
        <p:spPr bwMode="auto">
          <a:xfrm>
            <a:off x="-405830" y="3981587"/>
            <a:ext cx="1268859" cy="1484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bảng chữ cái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l="43488" r="42666" b="72558"/>
          <a:stretch/>
        </p:blipFill>
        <p:spPr bwMode="auto">
          <a:xfrm>
            <a:off x="5782808" y="5104199"/>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7"/>
          <a:srcRect l="2443" r="83233" b="8699"/>
          <a:stretch/>
        </p:blipFill>
        <p:spPr>
          <a:xfrm>
            <a:off x="873729" y="2665657"/>
            <a:ext cx="813988" cy="1291216"/>
          </a:xfrm>
          <a:prstGeom prst="rect">
            <a:avLst/>
          </a:prstGeom>
        </p:spPr>
      </p:pic>
      <p:pic>
        <p:nvPicPr>
          <p:cNvPr id="15" name="Picture 14"/>
          <p:cNvPicPr>
            <a:picLocks noChangeAspect="1"/>
          </p:cNvPicPr>
          <p:nvPr/>
        </p:nvPicPr>
        <p:blipFill rotWithShape="1">
          <a:blip r:embed="rId7"/>
          <a:srcRect l="82850" r="2091" b="9713"/>
          <a:stretch/>
        </p:blipFill>
        <p:spPr>
          <a:xfrm>
            <a:off x="4612935" y="2700756"/>
            <a:ext cx="861633" cy="1285670"/>
          </a:xfrm>
          <a:prstGeom prst="rect">
            <a:avLst/>
          </a:prstGeom>
        </p:spPr>
      </p:pic>
      <p:pic>
        <p:nvPicPr>
          <p:cNvPr id="16" name="Picture 15"/>
          <p:cNvPicPr>
            <a:picLocks noChangeAspect="1"/>
          </p:cNvPicPr>
          <p:nvPr/>
        </p:nvPicPr>
        <p:blipFill rotWithShape="1">
          <a:blip r:embed="rId7"/>
          <a:srcRect l="41964" r="43345" b="6861"/>
          <a:stretch/>
        </p:blipFill>
        <p:spPr>
          <a:xfrm>
            <a:off x="2249993" y="2674234"/>
            <a:ext cx="834914" cy="1317296"/>
          </a:xfrm>
          <a:prstGeom prst="rect">
            <a:avLst/>
          </a:prstGeom>
        </p:spPr>
      </p:pic>
      <p:pic>
        <p:nvPicPr>
          <p:cNvPr id="17" name="Picture 2" descr="8 Hình nền ý tưởng | hình nền, thiệp cưới, thiết kế áp phí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2606" y="1061747"/>
            <a:ext cx="1432826" cy="13761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817967" y="4177552"/>
            <a:ext cx="5189277" cy="1440556"/>
          </a:xfrm>
          <a:prstGeom prst="rect">
            <a:avLst/>
          </a:prstGeom>
        </p:spPr>
      </p:pic>
      <p:pic>
        <p:nvPicPr>
          <p:cNvPr id="22"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3485" y="819019"/>
            <a:ext cx="1695715" cy="1695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1"/>
          <a:stretch>
            <a:fillRect/>
          </a:stretch>
        </p:blipFill>
        <p:spPr>
          <a:xfrm>
            <a:off x="6989276" y="5429662"/>
            <a:ext cx="4964904" cy="1334827"/>
          </a:xfrm>
          <a:prstGeom prst="rect">
            <a:avLst/>
          </a:prstGeom>
        </p:spPr>
      </p:pic>
      <p:pic>
        <p:nvPicPr>
          <p:cNvPr id="24" name="Picture 23"/>
          <p:cNvPicPr>
            <a:picLocks noChangeAspect="1"/>
          </p:cNvPicPr>
          <p:nvPr/>
        </p:nvPicPr>
        <p:blipFill rotWithShape="1">
          <a:blip r:embed="rId7"/>
          <a:srcRect l="41964" r="43345" b="6861"/>
          <a:stretch/>
        </p:blipFill>
        <p:spPr>
          <a:xfrm>
            <a:off x="3536263" y="2670621"/>
            <a:ext cx="834914" cy="1317296"/>
          </a:xfrm>
          <a:prstGeom prst="rect">
            <a:avLst/>
          </a:prstGeom>
        </p:spPr>
      </p:pic>
    </p:spTree>
    <p:extLst>
      <p:ext uri="{BB962C8B-B14F-4D97-AF65-F5344CB8AC3E}">
        <p14:creationId xmlns:p14="http://schemas.microsoft.com/office/powerpoint/2010/main" val="33477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7 L 0.45208 -0.45324 " pathEditMode="relative" rAng="0" ptsTypes="AA">
                                      <p:cBhvr>
                                        <p:cTn id="6" dur="2000" fill="hold"/>
                                        <p:tgtEl>
                                          <p:spTgt spid="14"/>
                                        </p:tgtEl>
                                        <p:attrNameLst>
                                          <p:attrName>ppt_x</p:attrName>
                                          <p:attrName>ppt_y</p:attrName>
                                        </p:attrNameLst>
                                      </p:cBhvr>
                                      <p:rCtr x="22604" y="-22662"/>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306</Words>
  <Application>Microsoft Office PowerPoint</Application>
  <PresentationFormat>Custom</PresentationFormat>
  <Paragraphs>43</Paragraphs>
  <Slides>18</Slides>
  <Notes>0</Notes>
  <HiddenSlides>0</HiddenSlides>
  <MMClips>4</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Ôn quy tắc sắp xếp 3 đối tượng</vt:lpstr>
      <vt:lpstr>Ôn quy tắc sắp xếp 3 đối tượng</vt:lpstr>
      <vt:lpstr>PowerPoint Presentation</vt:lpstr>
      <vt:lpstr>PowerPoint Presentation</vt:lpstr>
      <vt:lpstr>PowerPoint Presentation</vt:lpstr>
      <vt:lpstr>PowerPoint Presentation</vt:lpstr>
      <vt:lpstr>PowerPoint Presentation</vt:lpstr>
      <vt:lpstr>PowerPoint Presentation</vt:lpstr>
      <vt:lpstr>Bé hãy quan sát dãy sắp xếp sau, chọn đáp án đúng cho quy tắc sắp xếp và hoàn thiện dãy sắp xếp</vt:lpstr>
      <vt:lpstr>Bé hãy quan sát dãy sắp xếp sau, chọn đáp án đúng cho quy tắc sắp xếp và hoàn thiện dãy sắp xếp</vt:lpstr>
      <vt:lpstr>Bé hãy quan sát dãy sắp xếp sau, chọn đáp án đúng cho quy tắc sắp xếp và hoàn thiện dãy sắp xếp</vt:lpstr>
      <vt:lpstr>Bé hãy quan sát dãy sắp xếp sau, chọn đáp án đúng cho quy tắc sắp xếp và hoàn thiện dãy sắp xếp</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LopB3</cp:lastModifiedBy>
  <cp:revision>30</cp:revision>
  <dcterms:created xsi:type="dcterms:W3CDTF">2022-02-20T01:42:53Z</dcterms:created>
  <dcterms:modified xsi:type="dcterms:W3CDTF">2026-03-03T08:54:31Z</dcterms:modified>
</cp:coreProperties>
</file>