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7" r:id="rId2"/>
    <p:sldMasterId id="2147483721" r:id="rId3"/>
    <p:sldMasterId id="2147483745" r:id="rId4"/>
  </p:sldMasterIdLst>
  <p:sldIdLst>
    <p:sldId id="269" r:id="rId5"/>
    <p:sldId id="284" r:id="rId6"/>
    <p:sldId id="281" r:id="rId7"/>
    <p:sldId id="286" r:id="rId8"/>
    <p:sldId id="285" r:id="rId9"/>
    <p:sldId id="275" r:id="rId10"/>
    <p:sldId id="278" r:id="rId1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00FF"/>
    <a:srgbClr val="FF0000"/>
    <a:srgbClr val="FFFF00"/>
    <a:srgbClr val="FFFFCC"/>
    <a:srgbClr val="66FF66"/>
    <a:srgbClr val="FF33CC"/>
    <a:srgbClr val="00FFFF"/>
    <a:srgbClr val="FFFF99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116" y="78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059E6-F5C8-4820-84BE-1E269AA866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615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7E685-9410-400C-9C1F-A17858588C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818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386CE-0877-4169-9E93-4CF9FD37D3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385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85A17-3FD2-4435-81CE-58FD324E1C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6094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2C341-6C08-438D-9940-61545A83E1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924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27779D-D97E-4197-A7C7-9029FA5089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8833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8C653-EBF5-4A7D-B6A8-AF253E7B34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456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E9156-5BA7-4B3A-84E8-71B07E1486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865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BAD8C-D54D-4469-B465-2F6A12FE40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943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C1F1A-4621-452A-AFD3-885BB9804C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530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20685-80CE-4DD4-A55F-EE19E6A988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2537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C3458E-9D6B-498F-A835-D6E01366D18D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36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6D5D32-D83C-4328-8AE5-6BB65FBCFF12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7487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4625F2-E976-4817-AB05-C490102AE513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173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FCCFE7-2C5D-40CF-A150-E3381624BBC6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1517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1630E5-55AE-480D-8CDD-B20437B24204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8582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A77311-03B1-4E45-9AAF-3BB5C5BF4A9B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6703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768D21-87D8-4748-89C5-9B92748CCBF0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636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190116-B23C-46D5-8FB5-1DF2237ECA5D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7300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CF74E8-F581-4C73-8C35-3CCAC02C9F58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0958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DA4D62-CF71-4A2A-99F7-674E06404FD4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0923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607FE0-5A18-4249-930B-7C418619A892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5109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DA9879-D5F8-4383-87AB-FF2269660FA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64722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5904F2-0F81-4D0B-8E06-99768194054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76548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D7E5C7-8F68-4802-9BB8-86459533320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273181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C94232-EF3F-451D-8492-FAB9983AD14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292671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9F8414-837C-4EDF-9E74-2C327EA7877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9723736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33A9A-66B8-4DA3-B688-1AD3DC47CCF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84928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B2603E-60E3-47D8-97D5-5B465B586E3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015325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7ACC09-E441-4795-9FE2-029310FCDB9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001844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0F5890-FED5-48DE-9067-C7738B431F4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406733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2D0FA1-CEE2-4EC9-8517-DBC4CD53169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351267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2F03F0-3159-474B-80D8-847AD609712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43841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8000">
              <a:srgbClr val="FFFF00"/>
            </a:gs>
            <a:gs pos="47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12F1DE-699A-425E-84C1-4A6D56751D6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488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B25722-1180-4DDF-BDBE-00F946B5FFEA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465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37489B-A3D1-4A03-BAC9-0B40CBA13B8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105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2.gif"/><Relationship Id="rId3" Type="http://schemas.openxmlformats.org/officeDocument/2006/relationships/audio" Target="../media/media1.mp3"/><Relationship Id="rId7" Type="http://schemas.openxmlformats.org/officeDocument/2006/relationships/image" Target="../media/image6.gif"/><Relationship Id="rId12" Type="http://schemas.openxmlformats.org/officeDocument/2006/relationships/image" Target="../media/image11.gif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5.gif"/><Relationship Id="rId11" Type="http://schemas.openxmlformats.org/officeDocument/2006/relationships/image" Target="../media/image10.gif"/><Relationship Id="rId5" Type="http://schemas.openxmlformats.org/officeDocument/2006/relationships/image" Target="../media/image4.gif"/><Relationship Id="rId10" Type="http://schemas.openxmlformats.org/officeDocument/2006/relationships/image" Target="../media/image9.gif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8.gif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3.pn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28.gif"/><Relationship Id="rId3" Type="http://schemas.openxmlformats.org/officeDocument/2006/relationships/image" Target="../media/image18.wmf"/><Relationship Id="rId7" Type="http://schemas.openxmlformats.org/officeDocument/2006/relationships/image" Target="../media/image22.wmf"/><Relationship Id="rId12" Type="http://schemas.openxmlformats.org/officeDocument/2006/relationships/image" Target="../media/image27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H:\Nhu-Co-Bac-Trong-Ngay-Vui-Dai-Thang.mp3" TargetMode="External"/><Relationship Id="rId6" Type="http://schemas.openxmlformats.org/officeDocument/2006/relationships/image" Target="../media/image21.wmf"/><Relationship Id="rId11" Type="http://schemas.openxmlformats.org/officeDocument/2006/relationships/image" Target="../media/image26.gif"/><Relationship Id="rId5" Type="http://schemas.openxmlformats.org/officeDocument/2006/relationships/image" Target="../media/image20.wmf"/><Relationship Id="rId10" Type="http://schemas.openxmlformats.org/officeDocument/2006/relationships/image" Target="../media/image25.png"/><Relationship Id="rId4" Type="http://schemas.openxmlformats.org/officeDocument/2006/relationships/image" Target="../media/image19.wmf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WordArt 12"/>
          <p:cNvSpPr>
            <a:spLocks noChangeArrowheads="1" noChangeShapeType="1" noTextEdit="1"/>
          </p:cNvSpPr>
          <p:nvPr/>
        </p:nvSpPr>
        <p:spPr bwMode="auto">
          <a:xfrm>
            <a:off x="521855" y="1551754"/>
            <a:ext cx="8295430" cy="1582793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Đề</a:t>
            </a:r>
            <a:r>
              <a:rPr lang="en-US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tài</a:t>
            </a:r>
            <a:r>
              <a:rPr lang="en-US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vi-VN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Ghép hình thành phương tiện giao thông</a:t>
            </a:r>
          </a:p>
        </p:txBody>
      </p:sp>
      <p:pic>
        <p:nvPicPr>
          <p:cNvPr id="14342" name="Picture 2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0111">
            <a:off x="0" y="1"/>
            <a:ext cx="704850" cy="125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3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0" y="3893344"/>
            <a:ext cx="704850" cy="125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4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0" y="1"/>
            <a:ext cx="704850" cy="125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5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912519" y="4045744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6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455319" y="-569119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7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1651"/>
            <a:ext cx="685800" cy="125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793" y="2231294"/>
            <a:ext cx="990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12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2253275"/>
            <a:ext cx="952500" cy="549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13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71650"/>
            <a:ext cx="990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14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990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15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963" y="120316"/>
            <a:ext cx="990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16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796" y="2504627"/>
            <a:ext cx="990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17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626" y="264318"/>
            <a:ext cx="990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23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3164681"/>
            <a:ext cx="990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6" name="Picture 24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30480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7" name="Picture 7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0" y="1797844"/>
            <a:ext cx="685800" cy="125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8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0" y="4329113"/>
            <a:ext cx="990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9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471" y="3331619"/>
            <a:ext cx="990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0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842" y="3331619"/>
            <a:ext cx="990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1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121" y="3267075"/>
            <a:ext cx="990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329112"/>
            <a:ext cx="990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5800" y="988547"/>
            <a:ext cx="76634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H" pitchFamily="34" charset="0"/>
                <a:cs typeface="Times New Roman" pitchFamily="18" charset="0"/>
              </a:rPr>
              <a:t>LĨNH VỰC PHÁT TRIỂN THẨM MỸ</a:t>
            </a:r>
          </a:p>
        </p:txBody>
      </p:sp>
      <p:sp>
        <p:nvSpPr>
          <p:cNvPr id="3" name="Rectangle 2"/>
          <p:cNvSpPr/>
          <p:nvPr/>
        </p:nvSpPr>
        <p:spPr>
          <a:xfrm>
            <a:off x="1355213" y="2809272"/>
            <a:ext cx="6324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4 - 5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endParaRPr lang="vi-VN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Lê Thị Liên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55989" y="129340"/>
            <a:ext cx="63897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MẦM NON GIANG BIÊN</a:t>
            </a:r>
          </a:p>
        </p:txBody>
      </p:sp>
    </p:spTree>
    <p:extLst>
      <p:ext uri="{BB962C8B-B14F-4D97-AF65-F5344CB8AC3E}">
        <p14:creationId xmlns:p14="http://schemas.microsoft.com/office/powerpoint/2010/main" val="4061694564"/>
      </p:ext>
    </p:extLst>
  </p:cSld>
  <p:clrMapOvr>
    <a:masterClrMapping/>
  </p:clrMapOvr>
  <p:transition spd="slow"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7"/>
          <p:cNvSpPr txBox="1">
            <a:spLocks noChangeArrowheads="1"/>
          </p:cNvSpPr>
          <p:nvPr/>
        </p:nvSpPr>
        <p:spPr bwMode="auto">
          <a:xfrm>
            <a:off x="762000" y="-571500"/>
            <a:ext cx="7924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600" b="0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VNI-Ariston" pitchFamily="2" charset="0"/>
              <a:ea typeface="+mn-ea"/>
              <a:cs typeface="+mn-cs"/>
            </a:endParaRPr>
          </a:p>
        </p:txBody>
      </p:sp>
      <p:pic>
        <p:nvPicPr>
          <p:cNvPr id="10243" name="Picture 8" descr="Copy of gau n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00" y="3829050"/>
            <a:ext cx="12192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4" name="Group 14"/>
          <p:cNvGrpSpPr>
            <a:grpSpLocks/>
          </p:cNvGrpSpPr>
          <p:nvPr/>
        </p:nvGrpSpPr>
        <p:grpSpPr bwMode="auto">
          <a:xfrm>
            <a:off x="304800" y="2343150"/>
            <a:ext cx="4648200" cy="2743200"/>
            <a:chOff x="192" y="1968"/>
            <a:chExt cx="2928" cy="2304"/>
          </a:xfrm>
        </p:grpSpPr>
        <p:pic>
          <p:nvPicPr>
            <p:cNvPr id="10263" name="Picture 15" descr="N7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4" name="Picture 16" descr="N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45" name="Picture 34" descr="878031oq6iuoirb6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91526" y="3243262"/>
            <a:ext cx="752475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35" descr="878031oq6iuoirb6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56847" y="3594497"/>
            <a:ext cx="564356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36" descr="Picture7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7528">
            <a:off x="7358063" y="3748088"/>
            <a:ext cx="8001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37" descr="878031oq6iuoirb6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441847" y="3594497"/>
            <a:ext cx="564356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38" descr="878031oq6iuoirb6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" y="3243262"/>
            <a:ext cx="752475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39" descr="887822uivpqeloz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107877" y="-1107876"/>
            <a:ext cx="556022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40" descr="887822uivpqeloz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619125" cy="1735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41" descr="Bluebird05-animated-chick_in_flight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67" y="595714"/>
            <a:ext cx="104775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42" descr="comicbird-animated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67066" y="748287"/>
            <a:ext cx="18288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Picture 43" descr="887822uivpqeloz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78316" y="-925115"/>
            <a:ext cx="464344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Picture 44" descr="887822uivpqeloz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76" y="1"/>
            <a:ext cx="619125" cy="1735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Picture 5" descr="gachnga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7" name="Picture 5" descr="gachnga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5029200"/>
            <a:ext cx="91440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8" name="Picture 13" descr="gachnga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09544" y="2512219"/>
            <a:ext cx="5143500" cy="1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9" name="Picture 10" descr="gachnga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512218" y="2512219"/>
            <a:ext cx="5143500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795" y="1433924"/>
            <a:ext cx="6724650" cy="992423"/>
          </a:xfrm>
          <a:prstGeom prst="rect">
            <a:avLst/>
          </a:prstGeom>
          <a:noFill/>
        </p:spPr>
        <p:txBody>
          <a:bodyPr>
            <a:prstTxWarp prst="textChevronInverted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</a:rPr>
              <a:t>ỔN ĐỊNH TỔ CHỨC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85609" y="2593311"/>
            <a:ext cx="4449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hát</a:t>
            </a:r>
            <a:r>
              <a:rPr lang="en-US" sz="2400" dirty="0"/>
              <a:t>: </a:t>
            </a:r>
            <a:r>
              <a:rPr lang="en-US" sz="2400" dirty="0" err="1"/>
              <a:t>Đèn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 </a:t>
            </a:r>
            <a:r>
              <a:rPr lang="en-US" sz="2400" dirty="0" err="1"/>
              <a:t>đèn</a:t>
            </a:r>
            <a:r>
              <a:rPr lang="en-US" sz="2400" dirty="0"/>
              <a:t> </a:t>
            </a:r>
            <a:r>
              <a:rPr lang="en-US" sz="2400" dirty="0" err="1"/>
              <a:t>đỏ</a:t>
            </a:r>
            <a:endParaRPr lang="en-US" sz="2400" dirty="0"/>
          </a:p>
        </p:txBody>
      </p:sp>
      <p:pic>
        <p:nvPicPr>
          <p:cNvPr id="4" name="Den-Xanh-Den-Do-Thieu-nhi (mp3cut.net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419600" y="298709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483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B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9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4"/>
          <p:cNvSpPr txBox="1">
            <a:spLocks noChangeArrowheads="1"/>
          </p:cNvSpPr>
          <p:nvPr/>
        </p:nvSpPr>
        <p:spPr bwMode="auto">
          <a:xfrm>
            <a:off x="1676400" y="1485900"/>
            <a:ext cx="63246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CanUp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33600" y="2743200"/>
            <a:ext cx="5181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vi-VN" sz="16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37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632062-B866-4103-9D55-A0EF367A2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38"/>
            <a:ext cx="9144000" cy="5146138"/>
          </a:xfrm>
          <a:prstGeom prst="rect">
            <a:avLst/>
          </a:prstGeom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59636375-ABD6-4EF8-BFF6-83932CD3A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5050" y="2571750"/>
            <a:ext cx="45339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Chevron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604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C504DF-9CA7-47B0-80D0-D40C20FF6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438400" y="1492460"/>
            <a:ext cx="4800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Stop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vi-V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rẻ thực hiện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Nhạc Không Lời Thư Giãn Đầu Óc Tuyệt Hay Nhẹ Nhàng Giúp Giảm Stress - Tải Nhạc Không Lời Hay Nhất 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97180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6066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85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3C6E1C3-802C-43F8-B187-90A0A6EDD4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38"/>
            <a:ext cx="9144000" cy="5146138"/>
          </a:xfrm>
          <a:prstGeom prst="rect">
            <a:avLst/>
          </a:prstGeom>
        </p:spPr>
      </p:pic>
      <p:pic>
        <p:nvPicPr>
          <p:cNvPr id="2" name="DoanTauNhoXiu-V.A-261618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4668" y="4286250"/>
            <a:ext cx="609600" cy="457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9800" y="2457450"/>
            <a:ext cx="4724400" cy="2000250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8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8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8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8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8900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gradFill rotWithShape="1">
            <a:gsLst>
              <a:gs pos="0">
                <a:srgbClr val="66FF99"/>
              </a:gs>
              <a:gs pos="100000">
                <a:srgbClr val="2F7647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459" name="Group 7"/>
          <p:cNvGrpSpPr>
            <a:grpSpLocks/>
          </p:cNvGrpSpPr>
          <p:nvPr/>
        </p:nvGrpSpPr>
        <p:grpSpPr bwMode="auto">
          <a:xfrm>
            <a:off x="0" y="0"/>
            <a:ext cx="8915400" cy="5143500"/>
            <a:chOff x="48" y="-6"/>
            <a:chExt cx="5631" cy="4271"/>
          </a:xfrm>
        </p:grpSpPr>
        <p:pic>
          <p:nvPicPr>
            <p:cNvPr id="19476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44" y="672"/>
              <a:ext cx="139" cy="2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7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5" y="480"/>
              <a:ext cx="143" cy="3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8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839" y="-1769"/>
              <a:ext cx="177" cy="3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9" name="Picture 7" descr="CRNRC40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" y="-6"/>
              <a:ext cx="951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0" name="Picture 8" descr="CRNRC40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" y="0"/>
              <a:ext cx="876" cy="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1" name="Picture 9" descr="CRNRC40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9" y="3552"/>
              <a:ext cx="960" cy="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2" name="Picture 10" descr="CRNRC40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3614"/>
              <a:ext cx="1008" cy="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3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813" y="2264"/>
              <a:ext cx="176" cy="3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460" name="Picture 16" descr="hoa dep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285750"/>
            <a:ext cx="8382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7" descr="hoa dep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305800" y="228600"/>
            <a:ext cx="8382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8" descr="Whitecorner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19812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9" descr="WhitecornerFlow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657600"/>
            <a:ext cx="19812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22" descr="1170269phoexz8m4g"/>
          <p:cNvPicPr>
            <a:picLocks noGrp="1" noChangeAspect="1" noChangeArrowheads="1" noCrop="1"/>
          </p:cNvPicPr>
          <p:nvPr>
            <p:ph type="body"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7124700" y="-1028700"/>
            <a:ext cx="342900" cy="2857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5" name="Picture 23" descr="1170269phoexz8m4g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381500" y="-971550"/>
            <a:ext cx="3429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6" name="Picture 24" descr="1170269phoexz8m4g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790700" y="-971550"/>
            <a:ext cx="3429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3849" name="WordArt 25"/>
          <p:cNvSpPr>
            <a:spLocks noChangeArrowheads="1" noChangeShapeType="1" noTextEdit="1"/>
          </p:cNvSpPr>
          <p:nvPr/>
        </p:nvSpPr>
        <p:spPr bwMode="auto">
          <a:xfrm>
            <a:off x="1752600" y="1028700"/>
            <a:ext cx="6324600" cy="1510904"/>
          </a:xfrm>
          <a:prstGeom prst="rect">
            <a:avLst/>
          </a:prstGeom>
        </p:spPr>
        <p:txBody>
          <a:bodyPr wrap="none" fromWordArt="1">
            <a:prstTxWarp prst="textInflateBottom">
              <a:avLst>
                <a:gd name="adj" fmla="val 68083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Kính chào tạm biệt</a:t>
            </a:r>
          </a:p>
        </p:txBody>
      </p:sp>
      <p:pic>
        <p:nvPicPr>
          <p:cNvPr id="19468" name="Picture 26" descr="Entertainment-02-jun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371850"/>
            <a:ext cx="1752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27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562100" y="-114300"/>
            <a:ext cx="571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28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247900" y="3657600"/>
            <a:ext cx="571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29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515100" y="-228600"/>
            <a:ext cx="571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30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14600"/>
            <a:ext cx="7620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Picture 31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686050"/>
            <a:ext cx="7620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Picture 32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057900" y="3714750"/>
            <a:ext cx="571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3858" name="Nhu-Co-Bac-Trong-Ngay-Vui-Dai-Tha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578442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3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3515" fill="hold"/>
                                        <p:tgtEl>
                                          <p:spTgt spid="3338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3858"/>
                </p:tgtEl>
              </p:cMediaNode>
            </p:audio>
          </p:childTnLst>
        </p:cTn>
      </p:par>
    </p:tnLst>
    <p:bldLst>
      <p:bldP spid="33384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Loi gioi thieu- slide 1.wav"/>
  <p:tag name="PPSNARRATION" val="1,615582300,C:\Documents and Settings\PhongLan\Desktop\Giao an E-Learning Phan biet hinh tron hinh vuong\PHÂN BIỆT HÌNH TRÒN, VUÔNG, TAM GIÁC, CHỮ NHẬT  da sua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4582</TotalTime>
  <Words>73</Words>
  <Application>Microsoft Office PowerPoint</Application>
  <PresentationFormat>On-screen Show (16:9)</PresentationFormat>
  <Paragraphs>16</Paragraphs>
  <Slides>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.VnAvantH</vt:lpstr>
      <vt:lpstr>Arial</vt:lpstr>
      <vt:lpstr>Calibri</vt:lpstr>
      <vt:lpstr>Times New Roman</vt:lpstr>
      <vt:lpstr>VNI-Ariston</vt:lpstr>
      <vt:lpstr>Office Theme</vt:lpstr>
      <vt:lpstr>2_Default Design</vt:lpstr>
      <vt:lpstr>1_Office Theme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Free Software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Virtual PC</dc:creator>
  <cp:lastModifiedBy>MinhThangPC.VN</cp:lastModifiedBy>
  <cp:revision>154</cp:revision>
  <dcterms:created xsi:type="dcterms:W3CDTF">2016-10-23T17:21:39Z</dcterms:created>
  <dcterms:modified xsi:type="dcterms:W3CDTF">2026-03-10T04:40:52Z</dcterms:modified>
</cp:coreProperties>
</file>