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>
      <p:cViewPr>
        <p:scale>
          <a:sx n="42" d="100"/>
          <a:sy n="42" d="100"/>
        </p:scale>
        <p:origin x="-1662" y="-7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91533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65787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262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8020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59268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9485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9075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3450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8409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177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16151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1" y="3630"/>
            <a:ext cx="12330229" cy="670197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4610" y="1105947"/>
            <a:ext cx="103632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Tung bóng lên cao và bắt bóng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lvl="1"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Cáo và thỏ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652572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kern="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2643960"/>
            <a:ext cx="49872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kern="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phát triển thể chất</a:t>
            </a:r>
            <a:endParaRPr lang="en-US" sz="32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90" y="1451008"/>
            <a:ext cx="920420" cy="932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3" name="okvu dieu tay bac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B110EC26-FA7B-FCAE-4245-B3C1AE72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3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28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3077" y="5183189"/>
            <a:ext cx="6201826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Tung bóng lên cao và bắt</a:t>
            </a:r>
            <a:endParaRPr lang="en-US" sz="4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3" y="6001757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en-US" sz="40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 và thỏ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1436" y="0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Phần 3: Ai nhanh hơn</a:t>
            </a:r>
          </a:p>
        </p:txBody>
      </p:sp>
      <p:pic>
        <p:nvPicPr>
          <p:cNvPr id="4" name="Trời Nắng Trời Mư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2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09950" y="381000"/>
            <a:ext cx="554355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2831</TotalTime>
  <Words>85</Words>
  <Application>Microsoft Office PowerPoint</Application>
  <PresentationFormat>Custom</PresentationFormat>
  <Paragraphs>23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LopB3</cp:lastModifiedBy>
  <cp:revision>131</cp:revision>
  <dcterms:created xsi:type="dcterms:W3CDTF">2016-10-23T17:21:39Z</dcterms:created>
  <dcterms:modified xsi:type="dcterms:W3CDTF">2026-01-17T03:11:16Z</dcterms:modified>
</cp:coreProperties>
</file>