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87" r:id="rId4"/>
    <p:sldId id="267" r:id="rId5"/>
    <p:sldId id="274" r:id="rId6"/>
    <p:sldId id="276" r:id="rId7"/>
    <p:sldId id="280" r:id="rId8"/>
    <p:sldId id="288" r:id="rId9"/>
    <p:sldId id="281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8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228600"/>
            <a:ext cx="86868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6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HĐ 3: Củng cố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Trò chơi: Đội nào nhanh nhất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8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3: Kết thúc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1: Ổn định tổ chức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V.A – Sắp Đến Tết Rồ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400" y="361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0" y="4010025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2</a:t>
            </a:r>
            <a:r>
              <a:rPr lang="en-US" sz="3600" b="1" smtClean="0"/>
              <a:t>. Phương pháp, hình thức tổ chức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smtClean="0"/>
              <a:t>HĐ1: Quan sát hoạt động của ngày tết</a:t>
            </a:r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399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3600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Gói bánh trưng</a:t>
            </a:r>
            <a:endParaRPr lang="en-US" dirty="0"/>
          </a:p>
        </p:txBody>
      </p:sp>
      <p:sp>
        <p:nvSpPr>
          <p:cNvPr id="4" name="AutoShape 2" descr="Káº¿t quáº£ hÃ¬nh áº£nh cho hinh anh cay rau 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4" y="1600200"/>
            <a:ext cx="8226425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82264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Trang trí nhà đón tết</a:t>
            </a:r>
            <a:endParaRPr lang="en-US" dirty="0"/>
          </a:p>
        </p:txBody>
      </p:sp>
      <p:pic>
        <p:nvPicPr>
          <p:cNvPr id="3074" name="Picture 2" descr="C:\Users\Admin\Desktop\hinh-nen-con-ho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200" b="1" smtClean="0"/>
              <a:t>HĐ2: Một số phong tục ngày tết</a:t>
            </a:r>
            <a:br>
              <a:rPr lang="en-US" sz="4200" b="1" smtClean="0"/>
            </a:br>
            <a:r>
              <a:rPr lang="en-US" sz="4200" b="1" smtClean="0"/>
              <a:t>* Ngày 30 tết và đêm giao thừa 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Đêm giao thừa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* Hình ảnh đi chúc tết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Hoa đào</a:t>
            </a:r>
            <a:endParaRPr lang="en-US" b="1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8500"/>
            <a:ext cx="91440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* Mở rộng: Một số phong tục riêng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104</Words>
  <Application>Microsoft Office PowerPoint</Application>
  <PresentationFormat>On-screen Show (4:3)</PresentationFormat>
  <Paragraphs>21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1_Default Design</vt:lpstr>
      <vt:lpstr>PowerPoint Presentation</vt:lpstr>
      <vt:lpstr>1: Ổn định tổ chức</vt:lpstr>
      <vt:lpstr>2. Phương pháp, hình thức tổ chức</vt:lpstr>
      <vt:lpstr>Gói bánh trưng</vt:lpstr>
      <vt:lpstr>Trang trí nhà đón tết</vt:lpstr>
      <vt:lpstr>HĐ2: Một số phong tục ngày tết * Ngày 30 tết và đêm giao thừa </vt:lpstr>
      <vt:lpstr>Đêm giao thừa</vt:lpstr>
      <vt:lpstr>* Hình ảnh đi chúc tết</vt:lpstr>
      <vt:lpstr>* Mở rộng: Một số phong tục riêng</vt:lpstr>
      <vt:lpstr>PowerPoint Presentation</vt:lpstr>
      <vt:lpstr>HĐ 3: Củng cố</vt:lpstr>
      <vt:lpstr>3: Kết thúc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148</cp:revision>
  <dcterms:created xsi:type="dcterms:W3CDTF">2016-10-23T17:21:39Z</dcterms:created>
  <dcterms:modified xsi:type="dcterms:W3CDTF">2026-02-11T10:11:19Z</dcterms:modified>
</cp:coreProperties>
</file>