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2133600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	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32563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MƯA 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hôị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64</Words>
  <Application>Microsoft Office PowerPoint</Application>
  <PresentationFormat>On-screen Show (4:3)</PresentationFormat>
  <Paragraphs>18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134</cp:revision>
  <dcterms:created xsi:type="dcterms:W3CDTF">2016-10-23T17:21:39Z</dcterms:created>
  <dcterms:modified xsi:type="dcterms:W3CDTF">2020-02-13T07:02:43Z</dcterms:modified>
</cp:coreProperties>
</file>