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>
        <p:scale>
          <a:sx n="42" d="100"/>
          <a:sy n="42" d="100"/>
        </p:scale>
        <p:origin x="-1662" y="-7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4610" y="1105947"/>
            <a:ext cx="10363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 qua vật cản 10 -15cm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lvl="1"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 tiếp cờ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65257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43960"/>
            <a:ext cx="4987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thể chất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90" y="1451008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02511" y="5183189"/>
            <a:ext cx="396294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 qua vật cản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 tiếp cờ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  <p:pic>
        <p:nvPicPr>
          <p:cNvPr id="4" name="Trời Nắng Trời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2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83</Words>
  <Application>Microsoft Office PowerPoint</Application>
  <PresentationFormat>Custom</PresentationFormat>
  <Paragraphs>23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129</cp:revision>
  <dcterms:created xsi:type="dcterms:W3CDTF">2016-10-23T17:21:39Z</dcterms:created>
  <dcterms:modified xsi:type="dcterms:W3CDTF">2026-01-17T03:05:53Z</dcterms:modified>
</cp:coreProperties>
</file>