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>
      <p:cViewPr>
        <p:scale>
          <a:sx n="42" d="100"/>
          <a:sy n="42" d="100"/>
        </p:scale>
        <p:origin x="-1662" y="-7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78" y="0"/>
            <a:ext cx="12205607" cy="68580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4610" y="1105947"/>
            <a:ext cx="103632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 chụm tách chân qua 5 ô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lvl="1"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Lộn cầu vồng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652572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2643960"/>
            <a:ext cx="49872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kern="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phát triển thể chất</a:t>
            </a:r>
            <a:endParaRPr lang="en-US" sz="32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90" y="1451008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85545" y="5183189"/>
            <a:ext cx="4996881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 chụm tách chân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Lộn cầu vồng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  <p:pic>
        <p:nvPicPr>
          <p:cNvPr id="4" name="Trời Nắng Trời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2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</TotalTime>
  <Words>83</Words>
  <Application>Microsoft Office PowerPoint</Application>
  <PresentationFormat>Custom</PresentationFormat>
  <Paragraphs>23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130</cp:revision>
  <dcterms:created xsi:type="dcterms:W3CDTF">2016-10-23T17:21:39Z</dcterms:created>
  <dcterms:modified xsi:type="dcterms:W3CDTF">2026-01-17T03:09:55Z</dcterms:modified>
</cp:coreProperties>
</file>