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38" r:id="rId2"/>
    <p:sldId id="342" r:id="rId3"/>
    <p:sldId id="343" r:id="rId4"/>
    <p:sldId id="28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23" r:id="rId19"/>
    <p:sldId id="324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44" r:id="rId34"/>
    <p:sldId id="325" r:id="rId35"/>
    <p:sldId id="319" r:id="rId36"/>
  </p:sldIdLst>
  <p:sldSz cx="9144000" cy="6858000" type="screen4x3"/>
  <p:notesSz cx="7315200" cy="96012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33CC33"/>
    <a:srgbClr val="FFFF00"/>
    <a:srgbClr val="3333FF"/>
    <a:srgbClr val="FF99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7"/>
    <p:restoredTop sz="87951"/>
  </p:normalViewPr>
  <p:slideViewPr>
    <p:cSldViewPr showGuides="1">
      <p:cViewPr varScale="1">
        <p:scale>
          <a:sx n="72" d="100"/>
          <a:sy n="72" d="100"/>
        </p:scale>
        <p:origin x="1704" y="91"/>
      </p:cViewPr>
      <p:guideLst>
        <p:guide orient="horz" pos="2160"/>
        <p:guide pos="2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7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</a:t>
            </a:fld>
            <a:endParaRPr lang="en-US" sz="1200" dirty="0"/>
          </a:p>
        </p:txBody>
      </p:sp>
      <p:sp>
        <p:nvSpPr>
          <p:cNvPr id="419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24</a:t>
            </a:fld>
            <a:endParaRPr lang="en-US" sz="1200" dirty="0"/>
          </a:p>
        </p:txBody>
      </p:sp>
      <p:sp>
        <p:nvSpPr>
          <p:cNvPr id="512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26</a:t>
            </a:fld>
            <a:endParaRPr lang="en-US" sz="1200" dirty="0"/>
          </a:p>
        </p:txBody>
      </p:sp>
      <p:sp>
        <p:nvSpPr>
          <p:cNvPr id="522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28</a:t>
            </a:fld>
            <a:endParaRPr lang="en-US" sz="1200" dirty="0"/>
          </a:p>
        </p:txBody>
      </p:sp>
      <p:sp>
        <p:nvSpPr>
          <p:cNvPr id="532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30</a:t>
            </a:fld>
            <a:endParaRPr lang="en-US" sz="12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32</a:t>
            </a:fld>
            <a:endParaRPr lang="en-US" sz="1200" dirty="0"/>
          </a:p>
        </p:txBody>
      </p:sp>
      <p:sp>
        <p:nvSpPr>
          <p:cNvPr id="552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33</a:t>
            </a:fld>
            <a:endParaRPr lang="en-US" sz="1200" dirty="0"/>
          </a:p>
        </p:txBody>
      </p:sp>
      <p:sp>
        <p:nvSpPr>
          <p:cNvPr id="563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10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11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12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15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16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17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4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6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75107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08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09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10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5111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075" name="Rectangl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1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1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079" name="Rectang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9.GIF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jpeg"/><Relationship Id="rId7" Type="http://schemas.openxmlformats.org/officeDocument/2006/relationships/image" Target="../media/image8.png"/><Relationship Id="rId12" Type="http://schemas.openxmlformats.org/officeDocument/2006/relationships/image" Target="../media/image3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5.GIF"/><Relationship Id="rId4" Type="http://schemas.openxmlformats.org/officeDocument/2006/relationships/image" Target="../media/image23.jpe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1.GIF"/><Relationship Id="rId3" Type="http://schemas.openxmlformats.org/officeDocument/2006/relationships/image" Target="../media/image23.jpeg"/><Relationship Id="rId7" Type="http://schemas.openxmlformats.org/officeDocument/2006/relationships/image" Target="../media/image4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5.GIF"/><Relationship Id="rId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Relationship Id="rId1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png"/><Relationship Id="rId3" Type="http://schemas.openxmlformats.org/officeDocument/2006/relationships/image" Target="../media/image32.jpeg"/><Relationship Id="rId7" Type="http://schemas.openxmlformats.org/officeDocument/2006/relationships/image" Target="../media/image15.png"/><Relationship Id="rId12" Type="http://schemas.openxmlformats.org/officeDocument/2006/relationships/image" Target="../media/image3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4.png"/><Relationship Id="rId5" Type="http://schemas.openxmlformats.org/officeDocument/2006/relationships/image" Target="../media/image42.jpeg"/><Relationship Id="rId15" Type="http://schemas.openxmlformats.org/officeDocument/2006/relationships/image" Target="../media/image12.GIF"/><Relationship Id="rId10" Type="http://schemas.openxmlformats.org/officeDocument/2006/relationships/image" Target="../media/image44.png"/><Relationship Id="rId4" Type="http://schemas.openxmlformats.org/officeDocument/2006/relationships/image" Target="../media/image16.png"/><Relationship Id="rId9" Type="http://schemas.openxmlformats.org/officeDocument/2006/relationships/image" Target="../media/image43.png"/><Relationship Id="rId1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GIF"/><Relationship Id="rId3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GIF"/><Relationship Id="rId3" Type="http://schemas.openxmlformats.org/officeDocument/2006/relationships/image" Target="../media/image32.jpeg"/><Relationship Id="rId7" Type="http://schemas.openxmlformats.org/officeDocument/2006/relationships/image" Target="../media/image4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7.xml"/><Relationship Id="rId3" Type="http://schemas.openxmlformats.org/officeDocument/2006/relationships/image" Target="../media/image58.GIF"/><Relationship Id="rId7" Type="http://schemas.openxmlformats.org/officeDocument/2006/relationships/image" Target="../media/image60.emf"/><Relationship Id="rId12" Type="http://schemas.openxmlformats.org/officeDocument/2006/relationships/slide" Target="slide31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slide" Target="slide29.xml"/><Relationship Id="rId5" Type="http://schemas.openxmlformats.org/officeDocument/2006/relationships/image" Target="../media/image59.wmf"/><Relationship Id="rId10" Type="http://schemas.openxmlformats.org/officeDocument/2006/relationships/slide" Target="slide25.xml"/><Relationship Id="rId4" Type="http://schemas.openxmlformats.org/officeDocument/2006/relationships/image" Target="../media/image45.GIF"/><Relationship Id="rId9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62.GIF"/><Relationship Id="rId7" Type="http://schemas.openxmlformats.org/officeDocument/2006/relationships/image" Target="../media/image67.GI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GIF"/><Relationship Id="rId3" Type="http://schemas.openxmlformats.org/officeDocument/2006/relationships/image" Target="../media/image23.jpeg"/><Relationship Id="rId7" Type="http://schemas.openxmlformats.org/officeDocument/2006/relationships/image" Target="../media/image40.png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6.png"/><Relationship Id="rId5" Type="http://schemas.openxmlformats.org/officeDocument/2006/relationships/image" Target="../media/image38.png"/><Relationship Id="rId10" Type="http://schemas.openxmlformats.org/officeDocument/2006/relationships/image" Target="../media/image35.GIF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image" Target="../media/image69.GIF"/><Relationship Id="rId7" Type="http://schemas.openxmlformats.org/officeDocument/2006/relationships/image" Target="../media/image73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GIF"/><Relationship Id="rId11" Type="http://schemas.openxmlformats.org/officeDocument/2006/relationships/slide" Target="slide26.xml"/><Relationship Id="rId5" Type="http://schemas.openxmlformats.org/officeDocument/2006/relationships/image" Target="../media/image71.GIF"/><Relationship Id="rId10" Type="http://schemas.openxmlformats.org/officeDocument/2006/relationships/image" Target="../media/image62.GIF"/><Relationship Id="rId4" Type="http://schemas.openxmlformats.org/officeDocument/2006/relationships/image" Target="../media/image70.GIF"/><Relationship Id="rId9" Type="http://schemas.openxmlformats.org/officeDocument/2006/relationships/image" Target="../media/image75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23.jpeg"/><Relationship Id="rId7" Type="http://schemas.openxmlformats.org/officeDocument/2006/relationships/image" Target="../media/image34.png"/><Relationship Id="rId12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2.GIF"/><Relationship Id="rId5" Type="http://schemas.openxmlformats.org/officeDocument/2006/relationships/image" Target="../media/image41.png"/><Relationship Id="rId10" Type="http://schemas.openxmlformats.org/officeDocument/2006/relationships/image" Target="../media/image11.GIF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6.jpeg"/><Relationship Id="rId7" Type="http://schemas.openxmlformats.org/officeDocument/2006/relationships/image" Target="../media/image79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GIF"/><Relationship Id="rId5" Type="http://schemas.openxmlformats.org/officeDocument/2006/relationships/image" Target="../media/image77.GIF"/><Relationship Id="rId4" Type="http://schemas.openxmlformats.org/officeDocument/2006/relationships/image" Target="../media/image62.GIF"/><Relationship Id="rId9" Type="http://schemas.openxmlformats.org/officeDocument/2006/relationships/image" Target="../media/image8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20.xml"/><Relationship Id="rId3" Type="http://schemas.openxmlformats.org/officeDocument/2006/relationships/image" Target="../media/image32.jpeg"/><Relationship Id="rId7" Type="http://schemas.openxmlformats.org/officeDocument/2006/relationships/image" Target="../media/image16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GIF"/><Relationship Id="rId5" Type="http://schemas.openxmlformats.org/officeDocument/2006/relationships/slide" Target="slide30.xml"/><Relationship Id="rId4" Type="http://schemas.openxmlformats.org/officeDocument/2006/relationships/image" Target="../media/image8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GIF"/><Relationship Id="rId3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Relationship Id="rId1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83.GIF"/><Relationship Id="rId4" Type="http://schemas.openxmlformats.org/officeDocument/2006/relationships/image" Target="../media/image8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20.xml"/><Relationship Id="rId3" Type="http://schemas.openxmlformats.org/officeDocument/2006/relationships/image" Target="../media/image32.jpeg"/><Relationship Id="rId7" Type="http://schemas.openxmlformats.org/officeDocument/2006/relationships/image" Target="../media/image47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1.GIF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58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GIF"/><Relationship Id="rId3" Type="http://schemas.openxmlformats.org/officeDocument/2006/relationships/image" Target="../media/image88.GIF"/><Relationship Id="rId7" Type="http://schemas.openxmlformats.org/officeDocument/2006/relationships/image" Target="../media/image92.GIF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GIF"/><Relationship Id="rId5" Type="http://schemas.openxmlformats.org/officeDocument/2006/relationships/image" Target="../media/image90.png"/><Relationship Id="rId4" Type="http://schemas.openxmlformats.org/officeDocument/2006/relationships/image" Target="../media/image8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162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829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1000" y="51816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0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34300" y="51054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2827" name="Picture 11" descr="200709100131479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013" y="228600"/>
            <a:ext cx="1296987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3" name="WordArt 15"/>
          <p:cNvSpPr>
            <a:spLocks noTextEdit="1"/>
          </p:cNvSpPr>
          <p:nvPr/>
        </p:nvSpPr>
        <p:spPr>
          <a:xfrm>
            <a:off x="1297305" y="1524000"/>
            <a:ext cx="6705600" cy="13233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 </a:t>
            </a:r>
          </a:p>
        </p:txBody>
      </p:sp>
      <p:sp>
        <p:nvSpPr>
          <p:cNvPr id="6154" name="WordArt 18"/>
          <p:cNvSpPr>
            <a:spLocks noTextEdit="1"/>
          </p:cNvSpPr>
          <p:nvPr/>
        </p:nvSpPr>
        <p:spPr>
          <a:xfrm>
            <a:off x="838200" y="3174365"/>
            <a:ext cx="7315200" cy="104203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lstStyle/>
          <a:p>
            <a:pPr algn="ctr"/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11" descr="200709100131479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6988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-7620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-7620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-8382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-6858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-3810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Picture 13" descr="anistars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-838200"/>
            <a:ext cx="25146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018155" y="5180965"/>
            <a:ext cx="304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 tuổi: 4-5 tuổi</a:t>
            </a:r>
          </a:p>
          <a:p>
            <a:pPr algn="ctr"/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Lê Thị Liên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AutoShape 4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4341" name="Picture 5" descr="nen da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511300" y="685800"/>
            <a:ext cx="7632700" cy="1736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r>
              <a:rPr sz="5400" b="1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 XEM SỰ PHÁT TRIỂN CỦA CÂY</a:t>
            </a:r>
            <a:endParaRPr sz="5400" b="1" dirty="0"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343" name="Picture 7" descr="Cuc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88486">
            <a:off x="211138" y="4154488"/>
            <a:ext cx="706437" cy="1128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2" name="Picture 8" descr="farfalla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50" y="4221163"/>
            <a:ext cx="808038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2" descr="spiderwe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1214E-7 C -0.0599 -0.26358 -0.11997 -0.5274 -0.10139 -0.63861 C -0.08281 -0.7496 0.07274 -0.74659 0.11111 -0.66798 C 0.14982 -0.58936 0.07222 -0.27376 0.13038 -0.16694 C 0.18854 -0.06012 0.35417 -0.02127 0.46042 -0.02728 C 0.56701 -0.0333 0.74844 -0.10983 0.76857 -0.20278 C 0.78871 -0.29572 0.67361 -0.54705 0.58125 -0.58543 C 0.48889 -0.62382 0.31007 -0.53225 0.21458 -0.4333 C 0.1191 -0.33434 0.04253 -0.06497 0.00816 0.00855 " pathEditMode="relative" ptsTypes="aaaaaaaaA">
                                      <p:cBhvr>
                                        <p:cTn id="11" dur="5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 descr="troi mua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nen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AutoShape 5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4038" name="Picture 6" descr="h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738" y="5013325"/>
            <a:ext cx="898525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Picture 7" descr="ha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3371064">
            <a:off x="-1343025" y="1089025"/>
            <a:ext cx="90170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9" descr="nua qua cop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3050" y="5340350"/>
            <a:ext cx="938213" cy="50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6" dur="4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2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48148E-6 L -0.00017 -0.01713 L -0.0033 -0.05833 " pathEditMode="fixed" rAng="0" ptsTypes="AAA">
                                      <p:cBhvr>
                                        <p:cTn id="34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IMG_1478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nen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5" descr="ma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736465">
            <a:off x="4192588" y="4329113"/>
            <a:ext cx="1230312" cy="216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6087" name="Picture 7" descr="ha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780000">
            <a:off x="4102100" y="4652963"/>
            <a:ext cx="865188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9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04802" flipH="1">
            <a:off x="2771775" y="46529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0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1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0333500" flipH="1">
            <a:off x="6948488" y="4941888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2" descr="valros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80975" y="3573463"/>
            <a:ext cx="1763713" cy="166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35 -0.08959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" descr="cay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7893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5" descr="hai 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37163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6" descr="qua ma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41497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Picture 7" descr="vuon l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0000">
            <a:off x="3563938" y="3284538"/>
            <a:ext cx="2087562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nen dat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1" descr="MMAG00178_0000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0" name="Picture 12" descr="sun12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1" name="Picture 13" descr="sun14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9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23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 -0.1553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nhanh c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325" y="6207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4" descr="mang tro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13" y="0"/>
            <a:ext cx="4824412" cy="404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nen d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vuon l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000">
            <a:off x="3708400" y="2206625"/>
            <a:ext cx="1870075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8" descr="vo ma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338" y="3176588"/>
            <a:ext cx="406400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9" descr="vo ma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3900" y="3068638"/>
            <a:ext cx="528638" cy="56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11" descr="MMAG00178_0000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10556908" flipH="1">
            <a:off x="179388" y="4365625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 descr="MMAG00178_0000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07947" flipH="1">
            <a:off x="5076825" y="4797425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13" descr="sun12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14" descr="sun14[1]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9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1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1157 C 0.00608 0.02013 0.00278 0.01967 0.00573 0.03518 C 0.00538 0.04351 0.00781 0.06203 -0.00052 0.06574 C -0.00156 0.06713 -0.00278 0.06828 -0.00364 0.0699 C -0.00521 0.07245 -0.00781 0.07824 -0.00781 0.07847 C -0.01302 0.11296 -0.01007 0.14513 -0.00885 0.1824 C -0.00868 0.1868 -0.00573 0.1949 -0.00573 0.19513 C -0.00538 0.20046 -0.00521 0.20601 -0.00469 0.21157 C -0.00399 0.21898 0.0007 0.22801 0.00365 0.23379 C 0.00556 0.2375 0.0066 0.24583 0.00781 0.25046 C 0.00816 0.25208 0.00938 0.25324 0.0099 0.25463 C 0.01198 0.26018 0.01285 0.26782 0.01406 0.27407 C 0.01372 0.2868 0.01927 0.31203 0.00886 0.32129 C 0.00764 0.32615 0.00625 0.32615 0.00365 0.32963 " pathEditMode="relative" rAng="0" ptsTypes="fffffffffffffA">
                                      <p:cBhvr>
                                        <p:cTn id="13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5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ptsTypes="fffffffffffffffffA">
                                      <p:cBhvr>
                                        <p:cTn id="15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6" descr="ra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6" name="Picture 12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8" name="Picture 14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4888" y="1557338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9" name="Picture 15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601017">
            <a:off x="2965450" y="165100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Picture 16" descr="bonguamoi"/>
          <p:cNvPicPr>
            <a:picLocks noGrp="1" noChangeAspect="1"/>
          </p:cNvPicPr>
          <p:nvPr>
            <p:ph idx="1"/>
          </p:nvPr>
        </p:nvPicPr>
        <p:blipFill>
          <a:blip r:embed="rId14"/>
          <a:srcRect/>
          <a:stretch>
            <a:fillRect/>
          </a:stretch>
        </p:blipFill>
        <p:spPr>
          <a:xfrm>
            <a:off x="539750" y="4292600"/>
            <a:ext cx="1885950" cy="2517775"/>
          </a:xfrm>
          <a:ln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 descr="ra q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22860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1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-30480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12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5375" y="45815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56324" name="Picture 4" descr="v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v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v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7" name="Picture 7" descr="vo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8" name="Picture 8" descr="vo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9" name="Picture 9" descr="vo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0" name="Line 10"/>
          <p:cNvSpPr/>
          <p:nvPr/>
        </p:nvSpPr>
        <p:spPr>
          <a:xfrm>
            <a:off x="4184650" y="1789113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1" name="Line 11"/>
          <p:cNvSpPr/>
          <p:nvPr/>
        </p:nvSpPr>
        <p:spPr>
          <a:xfrm>
            <a:off x="4343400" y="594360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2" name="Line 12"/>
          <p:cNvSpPr/>
          <p:nvPr/>
        </p:nvSpPr>
        <p:spPr>
          <a:xfrm rot="3000000">
            <a:off x="6048375" y="2600325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3" name="Line 13"/>
          <p:cNvSpPr/>
          <p:nvPr/>
        </p:nvSpPr>
        <p:spPr>
          <a:xfrm rot="6600000" flipH="1" flipV="1">
            <a:off x="6453188" y="4672013"/>
            <a:ext cx="619125" cy="1143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4" name="Line 14"/>
          <p:cNvSpPr/>
          <p:nvPr/>
        </p:nvSpPr>
        <p:spPr>
          <a:xfrm rot="-3900000">
            <a:off x="2389188" y="27622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5" name="Line 15"/>
          <p:cNvSpPr/>
          <p:nvPr/>
        </p:nvSpPr>
        <p:spPr>
          <a:xfrm rot="-6600000">
            <a:off x="2114550" y="51244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9" name="WordArt 16"/>
          <p:cNvSpPr>
            <a:spLocks noTextEdit="1"/>
          </p:cNvSpPr>
          <p:nvPr/>
        </p:nvSpPr>
        <p:spPr>
          <a:xfrm>
            <a:off x="2298700" y="457200"/>
            <a:ext cx="4495800" cy="1981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571126"/>
              </a:avLst>
            </a:prstTxWarp>
            <a:normAutofit/>
          </a:bodyPr>
          <a:lstStyle/>
          <a:p>
            <a:pPr algn="ctr"/>
            <a:r>
              <a:rPr lang="en-US" sz="3200">
                <a:ln w="3175" cap="flat" cmpd="sng">
                  <a:solidFill>
                    <a:srgbClr val="33CC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 ĐỜI CỦA CÂY</a:t>
            </a:r>
          </a:p>
        </p:txBody>
      </p:sp>
      <p:pic>
        <p:nvPicPr>
          <p:cNvPr id="21520" name="Picture 18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9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20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000" dirty="0">
                <a:solidFill>
                  <a:srgbClr val="FF0066"/>
                </a:solidFill>
              </a:rPr>
              <a:t>Phần</a:t>
            </a:r>
            <a:r>
              <a:rPr sz="2100" dirty="0">
                <a:solidFill>
                  <a:srgbClr val="FF0066"/>
                </a:solidFill>
              </a:rPr>
              <a:t> </a:t>
            </a:r>
            <a:r>
              <a:rPr sz="3000" dirty="0">
                <a:solidFill>
                  <a:srgbClr val="FF0066"/>
                </a:solidFill>
              </a:rPr>
              <a:t>mở rộng</a:t>
            </a:r>
            <a:r>
              <a:rPr sz="2100" dirty="0">
                <a:solidFill>
                  <a:srgbClr val="FF0066"/>
                </a:solidFill>
              </a:rPr>
              <a:t>: măng mọc từ gốc cây tre mẹ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932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90116" name="Picture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000" dirty="0"/>
              <a:t>Cây thiết mộc lan,mọc nhiều mầm ở thân cây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125957" name="Picture 5" descr="ImageView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ay tao nho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990600"/>
            <a:ext cx="3241675" cy="552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24" name="Text Box 4"/>
          <p:cNvSpPr txBox="1"/>
          <p:nvPr/>
        </p:nvSpPr>
        <p:spPr>
          <a:xfrm>
            <a:off x="1042988" y="1844675"/>
            <a:ext cx="5832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dirty="0">
              <a:solidFill>
                <a:srgbClr val="0033CC"/>
              </a:solidFill>
              <a:latin typeface=".VnTifani Heavy" pitchFamily="34" charset="0"/>
              <a:ea typeface="Arial" panose="020B0604020202020204" pitchFamily="34" charset="0"/>
            </a:endParaRPr>
          </a:p>
        </p:txBody>
      </p:sp>
      <p:sp>
        <p:nvSpPr>
          <p:cNvPr id="184325" name="Text Box 5"/>
          <p:cNvSpPr txBox="1"/>
          <p:nvPr/>
        </p:nvSpPr>
        <p:spPr>
          <a:xfrm>
            <a:off x="971550" y="3573463"/>
            <a:ext cx="64087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.VnAristote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0000"/>
              </a:solidFill>
              <a:latin typeface=".VnAristote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026" name="Object 6"/>
          <p:cNvGraphicFramePr>
            <a:graphicFrameLocks noGrp="1"/>
          </p:cNvGraphicFramePr>
          <p:nvPr>
            <p:ph/>
          </p:nvPr>
        </p:nvGraphicFramePr>
        <p:xfrm>
          <a:off x="0" y="0"/>
          <a:ext cx="26273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32505" imgH="4445635" progId="MS_ClipArt_Gallery.2">
                  <p:embed/>
                </p:oleObj>
              </mc:Choice>
              <mc:Fallback>
                <p:oleObj r:id="rId5" imgW="3532505" imgH="4445635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627313" cy="6858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6" name="WordArt 16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8067675" cy="2209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*      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chuyện về cây xanh</a:t>
            </a:r>
            <a:endParaRPr kumimoji="0" lang="en-US" sz="2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2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-3810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25" y="-6858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oat_hinh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 descr="HOURGL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701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Picture 4" descr="3d butterf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94924">
            <a:off x="3179763" y="5468938"/>
            <a:ext cx="1150937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5" descr="DECOR0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0" y="1766888"/>
            <a:ext cx="2495550" cy="25685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50" name="Object 6"/>
          <p:cNvGraphicFramePr/>
          <p:nvPr/>
        </p:nvGraphicFramePr>
        <p:xfrm>
          <a:off x="2819400" y="762000"/>
          <a:ext cx="5040313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158230" imgH="5929630" progId="CorelDRAW.Graphic.11">
                  <p:embed/>
                </p:oleObj>
              </mc:Choice>
              <mc:Fallback>
                <p:oleObj r:id="rId6" imgW="6158230" imgH="5929630" progId="CorelDRAW.Graphic.11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9400" y="762000"/>
                        <a:ext cx="5040313" cy="4856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Oval 7"/>
          <p:cNvSpPr/>
          <p:nvPr/>
        </p:nvSpPr>
        <p:spPr>
          <a:xfrm>
            <a:off x="3822700" y="2357438"/>
            <a:ext cx="1581150" cy="1681162"/>
          </a:xfrm>
          <a:prstGeom prst="ellipse">
            <a:avLst/>
          </a:prstGeom>
          <a:solidFill>
            <a:srgbClr val="FF0000"/>
          </a:solidFill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48" name="Picture 8" descr="3d butterf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81379">
            <a:off x="6553200" y="0"/>
            <a:ext cx="2133600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9" name="Oval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84663" y="7651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FFCC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450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308725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451" name="Oval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661025" y="44878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52" name="Oval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035300" y="45259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453" name="Oval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191000" y="28194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454" name="Oval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347913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63" name="WordArt 19"/>
          <p:cNvSpPr>
            <a:spLocks noTextEdit="1"/>
          </p:cNvSpPr>
          <p:nvPr/>
        </p:nvSpPr>
        <p:spPr>
          <a:xfrm>
            <a:off x="304800" y="0"/>
            <a:ext cx="32766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Auchon" charset="0"/>
                <a:ea typeface="VNI-Auchon" charset="0"/>
              </a:rPr>
              <a:t>GIAÛI CAÂU ÑOÁ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556 C -0.10104 -0.025 -0.2019 -0.05555 -0.25781 0.00348 C -0.31354 0.06273 -0.32187 0.30185 -0.33472 0.36181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7037E-6 C 0.22899 -0.05741 0.45764 -0.11459 0.50781 -0.23264 C 0.55799 -0.35116 0.39462 -0.6419 0.30122 -0.71088 C 0.20799 -0.77963 0.07778 -0.71297 -0.05226 -0.6463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3"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1" grpId="0" animBg="1"/>
      <p:bldP spid="61452" grpId="0" animBg="1"/>
      <p:bldP spid="61453" grpId="0" animBg="1"/>
      <p:bldP spid="614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_S_Template_Children_D01_3336x2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Rectangle 3"/>
          <p:cNvSpPr>
            <a:spLocks noGrp="1"/>
          </p:cNvSpPr>
          <p:nvPr>
            <p:ph type="title"/>
          </p:nvPr>
        </p:nvSpPr>
        <p:spPr>
          <a:xfrm>
            <a:off x="2971800" y="1219200"/>
            <a:ext cx="4679950" cy="2881313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400" dirty="0">
                <a:solidFill>
                  <a:srgbClr val="FF33CC"/>
                </a:solidFill>
              </a:rPr>
              <a:t>Tôi là hạt nhỏ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Muốn trở thành cây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Bé phải làm gì?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Nói cho cô biết?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7394575" y="50800"/>
            <a:ext cx="1800225" cy="1666875"/>
            <a:chOff x="480" y="1296"/>
            <a:chExt cx="1584" cy="1824"/>
          </a:xfrm>
        </p:grpSpPr>
        <p:pic>
          <p:nvPicPr>
            <p:cNvPr id="24583" name="Picture 5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70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4581" name="Oval 8">
            <a:hlinkClick r:id="rId4" action="ppaction://hlinksldjump"/>
          </p:cNvPr>
          <p:cNvSpPr/>
          <p:nvPr/>
        </p:nvSpPr>
        <p:spPr>
          <a:xfrm>
            <a:off x="8351838" y="6165850"/>
            <a:ext cx="792162" cy="404813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582" name="WordArt 9"/>
          <p:cNvSpPr>
            <a:spLocks noTextEdit="1"/>
          </p:cNvSpPr>
          <p:nvPr/>
        </p:nvSpPr>
        <p:spPr>
          <a:xfrm>
            <a:off x="1763713" y="620713"/>
            <a:ext cx="2808287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8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0243 0.4129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63492" name="Picture 4" descr="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AutoShape 5">
            <a:hlinkClick r:id="rId4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3"/>
          <p:cNvGrpSpPr/>
          <p:nvPr/>
        </p:nvGrpSpPr>
        <p:grpSpPr>
          <a:xfrm>
            <a:off x="684213" y="5072063"/>
            <a:ext cx="1943100" cy="1785937"/>
            <a:chOff x="480" y="1296"/>
            <a:chExt cx="1584" cy="1824"/>
          </a:xfrm>
        </p:grpSpPr>
        <p:pic>
          <p:nvPicPr>
            <p:cNvPr id="26636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rgbClr val="00FF00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800"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800"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26628" name="Picture 6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4800"/>
            <a:ext cx="12954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7" descr="Cardin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1412875"/>
            <a:ext cx="10477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8" descr="!bell_0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889790">
            <a:off x="5003800" y="476250"/>
            <a:ext cx="123825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9" descr="!bell_0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8208735" flipV="1">
            <a:off x="2700338" y="404813"/>
            <a:ext cx="1341437" cy="1392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10" descr="sant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5" y="2205038"/>
            <a:ext cx="1873250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3" name="AutoShape 11"/>
          <p:cNvSpPr/>
          <p:nvPr/>
        </p:nvSpPr>
        <p:spPr>
          <a:xfrm>
            <a:off x="2335213" y="1730375"/>
            <a:ext cx="5476875" cy="3422650"/>
          </a:xfrm>
          <a:prstGeom prst="cloudCallout">
            <a:avLst>
              <a:gd name="adj1" fmla="val -63477"/>
              <a:gd name="adj2" fmla="val 42023"/>
            </a:avLst>
          </a:prstGeom>
          <a:solidFill>
            <a:srgbClr val="00FFFF"/>
          </a:solidFill>
          <a:ln w="28575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ngủ dưới đất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 một thời gian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Bác mặt trời gọi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nhú mầm xanh</a:t>
            </a:r>
            <a:endParaRPr sz="4800" baseline="-25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6634" name="Oval 12">
            <a:hlinkClick r:id="rId8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5" name="WordArt 13"/>
          <p:cNvSpPr>
            <a:spLocks noTextEdit="1"/>
          </p:cNvSpPr>
          <p:nvPr/>
        </p:nvSpPr>
        <p:spPr>
          <a:xfrm>
            <a:off x="250825" y="1557338"/>
            <a:ext cx="3600450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9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 descr="cay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8274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hai 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37544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qua ma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41878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7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 descr="sun12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 descr="sun14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1" name="AutoShape 13">
            <a:hlinkClick r:id="rId14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at_hinh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32004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i_md_wht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a_md_wht"/>
          <p:cNvPicPr/>
          <p:nvPr/>
        </p:nvPicPr>
        <p:blipFill>
          <a:blip r:embed="rId5"/>
          <a:stretch>
            <a:fillRect/>
          </a:stretch>
        </p:blipFill>
        <p:spPr>
          <a:xfrm>
            <a:off x="4008438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c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48006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7" descr="e_md_wht"/>
          <p:cNvPicPr/>
          <p:nvPr/>
        </p:nvPicPr>
        <p:blipFill>
          <a:blip r:embed="rId7"/>
          <a:stretch>
            <a:fillRect/>
          </a:stretch>
        </p:blipFill>
        <p:spPr>
          <a:xfrm>
            <a:off x="7696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8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9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o_md_wht"/>
          <p:cNvPicPr/>
          <p:nvPr/>
        </p:nvPicPr>
        <p:blipFill>
          <a:blip r:embed="rId8"/>
          <a:stretch>
            <a:fillRect/>
          </a:stretch>
        </p:blipFill>
        <p:spPr>
          <a:xfrm>
            <a:off x="6934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c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1905000" y="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YELPEAR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YELPEAR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468313" y="4941888"/>
            <a:ext cx="1800225" cy="1666875"/>
            <a:chOff x="480" y="1296"/>
            <a:chExt cx="1584" cy="1824"/>
          </a:xfrm>
        </p:grpSpPr>
        <p:pic>
          <p:nvPicPr>
            <p:cNvPr id="28691" name="Picture 15" descr="AG00317_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600" name="AutoShape 1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003366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7601" name="AutoShape 17"/>
          <p:cNvSpPr/>
          <p:nvPr/>
        </p:nvSpPr>
        <p:spPr>
          <a:xfrm>
            <a:off x="533400" y="1066800"/>
            <a:ext cx="7804150" cy="39592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8100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Lên khỏi mặt đất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Tôi thấy mặt trời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Lại có mưa rơi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Xòe tay tôi hứng</a:t>
            </a:r>
            <a:endParaRPr sz="4000" b="1" dirty="0">
              <a:solidFill>
                <a:srgbClr val="FF33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8688" name="Oval 18">
            <a:hlinkClick r:id="rId11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89" name="WordArt 19"/>
          <p:cNvSpPr>
            <a:spLocks noTextEdit="1"/>
          </p:cNvSpPr>
          <p:nvPr/>
        </p:nvSpPr>
        <p:spPr>
          <a:xfrm rot="5400000">
            <a:off x="250825" y="2636838"/>
            <a:ext cx="2808288" cy="1079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Đố   bé </a:t>
            </a:r>
          </a:p>
        </p:txBody>
      </p:sp>
      <p:sp>
        <p:nvSpPr>
          <p:cNvPr id="28690" name="AutoShape 20"/>
          <p:cNvSpPr/>
          <p:nvPr/>
        </p:nvSpPr>
        <p:spPr>
          <a:xfrm>
            <a:off x="2268538" y="2133600"/>
            <a:ext cx="574675" cy="2159000"/>
          </a:xfrm>
          <a:prstGeom prst="rightBrace">
            <a:avLst>
              <a:gd name="adj1" fmla="val 31307"/>
              <a:gd name="adj2" fmla="val 50000"/>
            </a:avLst>
          </a:prstGeom>
          <a:noFill/>
          <a:ln w="57150" cap="rnd" cmpd="sng">
            <a:solidFill>
              <a:srgbClr val="FF33C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08400" y="2205038"/>
            <a:ext cx="2087563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6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Picture 9" descr="sun12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10" descr="sun14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7" name="AutoShape 11">
            <a:hlinkClick r:id="rId12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oat_hinh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26987"/>
            <a:ext cx="9109075" cy="667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F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304800" y="3048000"/>
            <a:ext cx="1800225" cy="1666875"/>
            <a:chOff x="480" y="1296"/>
            <a:chExt cx="1584" cy="1824"/>
          </a:xfrm>
        </p:grpSpPr>
        <p:pic>
          <p:nvPicPr>
            <p:cNvPr id="30733" name="Picture 5" descr="AG00317_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0662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0725" name="Picture 7" descr="dolphin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6246813"/>
            <a:ext cx="1528762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8" descr="elepha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4282">
            <a:off x="1476375" y="5300663"/>
            <a:ext cx="84772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9" descr="elepha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975" y="5949950"/>
            <a:ext cx="5032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10" descr="mustangCL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56086">
            <a:off x="823913" y="417513"/>
            <a:ext cx="1800225" cy="900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7" name="AutoShape 11"/>
          <p:cNvSpPr/>
          <p:nvPr/>
        </p:nvSpPr>
        <p:spPr>
          <a:xfrm>
            <a:off x="3203575" y="544513"/>
            <a:ext cx="5616575" cy="3744912"/>
          </a:xfrm>
          <a:prstGeom prst="star16">
            <a:avLst>
              <a:gd name="adj" fmla="val 37500"/>
            </a:avLst>
          </a:prstGeom>
          <a:noFill/>
          <a:ln w="5715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sóc từng ng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sâu nhổ cỏ cho cây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cây lớn, lá xanh 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đầy c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</a:p>
          <a:p>
            <a:pPr algn="ctr" eaLnBrk="1" hangingPunct="1"/>
            <a:endParaRPr dirty="0">
              <a:solidFill>
                <a:srgbClr val="00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0" name="Oval 12">
            <a:hlinkClick r:id="rId8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1" name="WordArt 13"/>
          <p:cNvSpPr>
            <a:spLocks noTextEdit="1"/>
          </p:cNvSpPr>
          <p:nvPr/>
        </p:nvSpPr>
        <p:spPr>
          <a:xfrm>
            <a:off x="179388" y="1484313"/>
            <a:ext cx="3313112" cy="1854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3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KHÔNG?</a:t>
            </a:r>
          </a:p>
        </p:txBody>
      </p:sp>
      <p:pic>
        <p:nvPicPr>
          <p:cNvPr id="30732" name="Picture 17" descr="XHRDO0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8248655">
            <a:off x="1471613" y="1103313"/>
            <a:ext cx="685800" cy="58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 descr="nhanh c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500" y="908050"/>
            <a:ext cx="2341563" cy="249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2843213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50" y="333375"/>
            <a:ext cx="1655763" cy="143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6" name="AutoShape 12">
            <a:hlinkClick r:id="rId13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fb004mz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250825" y="0"/>
            <a:ext cx="1800225" cy="1666875"/>
            <a:chOff x="480" y="1296"/>
            <a:chExt cx="1584" cy="1824"/>
          </a:xfrm>
        </p:grpSpPr>
        <p:pic>
          <p:nvPicPr>
            <p:cNvPr id="32778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733" name="AutoShape 5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2772" name="Picture 6" descr="CARD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3810000"/>
            <a:ext cx="4716462" cy="314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5" name="AutoShape 7"/>
          <p:cNvSpPr/>
          <p:nvPr/>
        </p:nvSpPr>
        <p:spPr>
          <a:xfrm>
            <a:off x="684213" y="692150"/>
            <a:ext cx="7056437" cy="3960813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2857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đủ tháng ng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tỏa mùi hương</a:t>
            </a: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 ong đều thích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4" name="Oval 8">
            <a:hlinkClick r:id="rId5" action="ppaction://hlinksldjump"/>
          </p:cNvPr>
          <p:cNvSpPr/>
          <p:nvPr/>
        </p:nvSpPr>
        <p:spPr>
          <a:xfrm>
            <a:off x="8135938" y="64277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5" name="WordArt 9"/>
          <p:cNvSpPr>
            <a:spLocks noTextEdit="1"/>
          </p:cNvSpPr>
          <p:nvPr/>
        </p:nvSpPr>
        <p:spPr>
          <a:xfrm>
            <a:off x="6804025" y="3213100"/>
            <a:ext cx="1798638" cy="7715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9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các bạn nhé!</a:t>
            </a:r>
          </a:p>
        </p:txBody>
      </p:sp>
      <p:sp>
        <p:nvSpPr>
          <p:cNvPr id="32776" name="AutoShape 10"/>
          <p:cNvSpPr/>
          <p:nvPr/>
        </p:nvSpPr>
        <p:spPr>
          <a:xfrm>
            <a:off x="6402388" y="3013075"/>
            <a:ext cx="2519362" cy="936625"/>
          </a:xfrm>
          <a:prstGeom prst="cloudCallout">
            <a:avLst>
              <a:gd name="adj1" fmla="val -10995"/>
              <a:gd name="adj2" fmla="val 122880"/>
            </a:avLst>
          </a:prstGeom>
          <a:noFill/>
          <a:ln w="28575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2777" name="Picture 11" descr="Bunny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162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829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3810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9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6379" name="WordArt 11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6705600" cy="25908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Hoạt động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rgbClr val="FF0066"/>
                  </a:solidFill>
                  <a:round/>
                </a:ln>
                <a:solidFill>
                  <a:srgbClr val="33CC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Bé khám phá </a:t>
            </a:r>
            <a:endParaRPr kumimoji="0" lang="en-US" sz="2400" b="1" i="0" u="none" strike="noStrike" kern="10" cap="none" spc="0" normalizeH="0" baseline="0" noProof="0" dirty="0">
              <a:ln w="12700">
                <a:solidFill>
                  <a:srgbClr val="FF0066"/>
                </a:solidFill>
                <a:round/>
              </a:ln>
              <a:solidFill>
                <a:srgbClr val="33CC33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7177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048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6" descr="ra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609600" y="45720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4" name="Picture 12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6" name="AutoShape 17">
            <a:hlinkClick r:id="rId14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3" descr="3d 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0"/>
            <a:ext cx="1439863" cy="69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 descr="3d 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620713"/>
            <a:ext cx="1439862" cy="69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bunny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513">
            <a:off x="5867400" y="4221163"/>
            <a:ext cx="1120775" cy="112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Bunny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7" name="Oval 7"/>
          <p:cNvSpPr/>
          <p:nvPr/>
        </p:nvSpPr>
        <p:spPr>
          <a:xfrm>
            <a:off x="468313" y="188913"/>
            <a:ext cx="4175125" cy="3887787"/>
          </a:xfrm>
          <a:prstGeom prst="ellipse">
            <a:avLst/>
          </a:prstGeom>
          <a:noFill/>
          <a:ln w="5715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bón</a:t>
            </a: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đến ng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rồi</a:t>
            </a: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thu hoạch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4" name="Oval 8">
            <a:hlinkClick r:id="rId6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5" name="WordArt 9"/>
          <p:cNvSpPr>
            <a:spLocks noTextEdit="1"/>
          </p:cNvSpPr>
          <p:nvPr/>
        </p:nvSpPr>
        <p:spPr>
          <a:xfrm>
            <a:off x="1174750" y="785813"/>
            <a:ext cx="2808288" cy="11334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BIẾT</a:t>
            </a:r>
          </a:p>
        </p:txBody>
      </p:sp>
      <p:pic>
        <p:nvPicPr>
          <p:cNvPr id="34826" name="Picture 10" descr="bunny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82189">
            <a:off x="4343400" y="51054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6" descr="ra q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238" y="22225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0" name="Picture 11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Picture 12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2" name="AutoShape 13">
            <a:hlinkClick r:id="rId13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89443" name="Picture 3" descr="v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4" name="Picture 4" descr="v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5" name="Picture 5" descr="v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6" name="Picture 6" descr="vo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7" name="Picture 7" descr="vo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8" name="Picture 8" descr="vo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9449" name="Line 9"/>
          <p:cNvSpPr/>
          <p:nvPr/>
        </p:nvSpPr>
        <p:spPr>
          <a:xfrm>
            <a:off x="2057400" y="457200"/>
            <a:ext cx="419100" cy="7620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0" name="Line 10"/>
          <p:cNvSpPr/>
          <p:nvPr/>
        </p:nvSpPr>
        <p:spPr>
          <a:xfrm>
            <a:off x="6934200" y="5791200"/>
            <a:ext cx="12192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1" name="Line 11"/>
          <p:cNvSpPr/>
          <p:nvPr/>
        </p:nvSpPr>
        <p:spPr>
          <a:xfrm rot="3000000">
            <a:off x="4683125" y="511175"/>
            <a:ext cx="9525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2" name="Line 12"/>
          <p:cNvSpPr/>
          <p:nvPr/>
        </p:nvSpPr>
        <p:spPr>
          <a:xfrm rot="6600000" flipH="1" flipV="1">
            <a:off x="7280275" y="2224088"/>
            <a:ext cx="1152525" cy="3048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3" name="Line 13"/>
          <p:cNvSpPr/>
          <p:nvPr/>
        </p:nvSpPr>
        <p:spPr>
          <a:xfrm rot="-3900000">
            <a:off x="1123950" y="49720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4" name="Line 14"/>
          <p:cNvSpPr/>
          <p:nvPr/>
        </p:nvSpPr>
        <p:spPr>
          <a:xfrm rot="-6600000">
            <a:off x="4095750" y="63436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36879" name="Picture 16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0" name="Picture 17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1" name="Picture 18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br>
              <a:rPr sz="5100" b="1" dirty="0"/>
            </a:br>
            <a:br>
              <a:rPr sz="5100" b="1" dirty="0"/>
            </a:br>
            <a:br>
              <a:rPr sz="5100" b="1" dirty="0"/>
            </a:br>
            <a:br>
              <a:rPr sz="5100" b="1" dirty="0"/>
            </a:br>
            <a:r>
              <a:rPr sz="4200" b="1" dirty="0"/>
              <a:t>Trò chơi</a:t>
            </a:r>
            <a:br>
              <a:rPr sz="4200" b="1" dirty="0"/>
            </a:br>
            <a:r>
              <a:rPr sz="4200" b="1" dirty="0"/>
              <a:t>Thi đua xếp đúng quá trình phát triển của cây</a:t>
            </a:r>
          </a:p>
        </p:txBody>
      </p:sp>
      <p:pic>
        <p:nvPicPr>
          <p:cNvPr id="37891" name="Picture 4" descr="Bunny3"/>
          <p:cNvPicPr>
            <a:picLocks noGrp="1" noChangeAspect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5410200"/>
            <a:ext cx="1295400" cy="1219200"/>
          </a:xfrm>
          <a:ln/>
        </p:spPr>
      </p:pic>
      <p:grpSp>
        <p:nvGrpSpPr>
          <p:cNvPr id="2" name="Group 6"/>
          <p:cNvGrpSpPr/>
          <p:nvPr/>
        </p:nvGrpSpPr>
        <p:grpSpPr>
          <a:xfrm>
            <a:off x="457200" y="4114800"/>
            <a:ext cx="1952625" cy="2581275"/>
            <a:chOff x="480" y="1296"/>
            <a:chExt cx="1584" cy="1824"/>
          </a:xfrm>
        </p:grpSpPr>
        <p:pic>
          <p:nvPicPr>
            <p:cNvPr id="37899" name="Picture 7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296" name="AutoShape 8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40297" name="Picture 9" descr="HOURGL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267200"/>
            <a:ext cx="1539875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10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286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3"/>
          <p:cNvGrpSpPr/>
          <p:nvPr/>
        </p:nvGrpSpPr>
        <p:grpSpPr>
          <a:xfrm>
            <a:off x="5486400" y="3886200"/>
            <a:ext cx="1952625" cy="2581275"/>
            <a:chOff x="480" y="1296"/>
            <a:chExt cx="1584" cy="1824"/>
          </a:xfrm>
        </p:grpSpPr>
        <p:pic>
          <p:nvPicPr>
            <p:cNvPr id="37897" name="Picture 1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303" name="AutoShape 15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38916" name="Picture 4" descr="BKGGN005_21"/>
          <p:cNvPicPr>
            <a:picLocks noChangeAspect="1"/>
          </p:cNvPicPr>
          <p:nvPr/>
        </p:nvPicPr>
        <p:blipFill>
          <a:blip r:embed="rId2">
            <a:lum bright="2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9185">
            <a:off x="6081713" y="4000500"/>
            <a:ext cx="1998662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8" name="AutoShape 6"/>
          <p:cNvSpPr/>
          <p:nvPr/>
        </p:nvSpPr>
        <p:spPr>
          <a:xfrm>
            <a:off x="3495675" y="2565400"/>
            <a:ext cx="2305050" cy="2449513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0066"/>
          </a:solidFill>
          <a:ln w="2857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học hết rồi đi về thôi các bạn ơi!!!!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19" name="Picture 7" descr="anicat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7788"/>
            <a:ext cx="2916238" cy="170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0" name="AutoShape 8"/>
          <p:cNvSpPr/>
          <p:nvPr/>
        </p:nvSpPr>
        <p:spPr>
          <a:xfrm>
            <a:off x="0" y="3200400"/>
            <a:ext cx="2819400" cy="1741488"/>
          </a:xfrm>
          <a:prstGeom prst="wedgeEllipseCallout">
            <a:avLst>
              <a:gd name="adj1" fmla="val 15880"/>
              <a:gd name="adj2" fmla="val 62852"/>
            </a:avLst>
          </a:prstGeom>
          <a:solidFill>
            <a:srgbClr val="00FFFF"/>
          </a:solidFill>
          <a:ln w="57150" cap="flat" cmpd="thinThick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muốn học nữa</a:t>
            </a:r>
            <a:r>
              <a:rPr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4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21" name="Picture 9" descr="kpfoxtai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88" y="3357563"/>
            <a:ext cx="649287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2" name="Picture 10" descr="mou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3" y="5367338"/>
            <a:ext cx="1439862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Picture 11" descr="mouseru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113" y="5911850"/>
            <a:ext cx="1368425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4" name="Picture 12" descr="bir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988" y="333375"/>
            <a:ext cx="792162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6" name="AutoShape 14"/>
          <p:cNvSpPr/>
          <p:nvPr/>
        </p:nvSpPr>
        <p:spPr>
          <a:xfrm>
            <a:off x="170815" y="304800"/>
            <a:ext cx="6622415" cy="2133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 rồi</a:t>
            </a:r>
          </a:p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luôn</a:t>
            </a:r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ngoan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ngoãn và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4.81481E-6 L 0.00087 -0.1016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00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0" grpId="0" animBg="1"/>
      <p:bldP spid="7988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4820" name="Picture 4" descr="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4770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ST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9530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sun12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4206875" cy="388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04800"/>
            <a:ext cx="2519363" cy="2182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290638"/>
            <a:ext cx="5486400" cy="5305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8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4" descr="vuon l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3708400" y="2528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nhanh c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925" y="9763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51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Rectangle 4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9941" name="Picture 5" descr="vuon l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3779838" y="2655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6" descr="ra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38" y="1341438"/>
            <a:ext cx="2846387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Rectangle 9"/>
          <p:cNvSpPr/>
          <p:nvPr/>
        </p:nvSpPr>
        <p:spPr>
          <a:xfrm>
            <a:off x="1371600" y="762000"/>
            <a:ext cx="6324600" cy="6096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45882"/>
            </a:srgbClr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374084">
            <a:off x="4781550" y="2903538"/>
            <a:ext cx="1016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5" descr="ra 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0" y="374650"/>
            <a:ext cx="4083050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575" y="1946275"/>
            <a:ext cx="255588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6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63" y="1357313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1760538"/>
            <a:ext cx="136525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863" y="1760538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vuon l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3708400" y="2619375"/>
            <a:ext cx="1866900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2311400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863" y="2454275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4400" y="-381000"/>
            <a:ext cx="10744200" cy="777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307</Words>
  <Application>Microsoft Office PowerPoint</Application>
  <PresentationFormat>On-screen Show (4:3)</PresentationFormat>
  <Paragraphs>93</Paragraphs>
  <Slides>35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.VnAristote</vt:lpstr>
      <vt:lpstr>.VnTifani Heavy</vt:lpstr>
      <vt:lpstr>Arial</vt:lpstr>
      <vt:lpstr>Arial Black</vt:lpstr>
      <vt:lpstr>Times New Roman</vt:lpstr>
      <vt:lpstr>VNI-Auchon</vt:lpstr>
      <vt:lpstr>Wingdings</vt:lpstr>
      <vt:lpstr>Watermark</vt:lpstr>
      <vt:lpstr>MS_ClipArt_Gallery.2</vt:lpstr>
      <vt:lpstr>CorelDRAW.Graphic.11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mở rộng: măng mọc từ gốc cây tre mẹ</vt:lpstr>
      <vt:lpstr>Cây thiết mộc lan,mọc nhiều mầm ở thân cây</vt:lpstr>
      <vt:lpstr>PowerPoint Presentation</vt:lpstr>
      <vt:lpstr>Tôi là hạt nhỏ Muốn trở thành cây Bé phải làm gì? Nói cho cô biết?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Trò chơi Thi đua xếp đúng quá trình phát triển của cây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sangtao</dc:creator>
  <cp:lastModifiedBy>lelientdtt9x@gmail.com</cp:lastModifiedBy>
  <cp:revision>140</cp:revision>
  <dcterms:created xsi:type="dcterms:W3CDTF">2009-04-12T16:03:39Z</dcterms:created>
  <dcterms:modified xsi:type="dcterms:W3CDTF">2026-01-19T15:48:58Z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C228D4B60A634DDB841C8C69A5A8F9E4_12</vt:lpwstr>
  </property>
  <property fmtid="{D5CDD505-2E9C-101B-9397-08002B2CF9AE}" pid="3" name="KSOProductBuildVer">
    <vt:lpwstr>1033-12.2.0.13359</vt:lpwstr>
  </property>
</Properties>
</file>