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318" r:id="rId3"/>
    <p:sldId id="319" r:id="rId4"/>
    <p:sldId id="320" r:id="rId5"/>
    <p:sldId id="284" r:id="rId6"/>
    <p:sldId id="317" r:id="rId7"/>
    <p:sldId id="321" r:id="rId8"/>
    <p:sldId id="322" r:id="rId9"/>
    <p:sldId id="298" r:id="rId10"/>
    <p:sldId id="305" r:id="rId11"/>
    <p:sldId id="307" r:id="rId12"/>
    <p:sldId id="316" r:id="rId13"/>
    <p:sldId id="31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3A1"/>
    <a:srgbClr val="FF2F92"/>
    <a:srgbClr val="FF5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13" autoAdjust="0"/>
    <p:restoredTop sz="94611"/>
  </p:normalViewPr>
  <p:slideViewPr>
    <p:cSldViewPr snapToGrid="0" snapToObjects="1">
      <p:cViewPr varScale="1">
        <p:scale>
          <a:sx n="78" d="100"/>
          <a:sy n="78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791B-35A7-6548-849B-4A0B6C4E6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3F119-14D9-3B4E-8556-655BB8E9F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5F592-7395-9743-9E58-B0530FFF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607-DC21-974B-9903-07D909B4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6E450-B46C-624A-872D-80230AAA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696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9B1FC-9197-C746-A3E4-C542F9CC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6BB4A-11EE-1444-9662-804A341F7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FBC0E-4229-3E48-9A9F-E0B12ABE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5EE20-9843-2744-9F63-967802FC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34D1-B368-194B-85B4-DD976344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392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A4429A-C815-784B-A61F-675FF7D21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DE4BB-4A0B-5F4B-A68E-54CF5AE05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C1A61-38F1-CA45-9FDF-87B229AB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172D2-9B4C-A94D-8D9A-24911E93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B63C3-CD92-8745-BBD2-AD7B9CDA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71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736C-1424-9047-8D94-885CDA74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16940-585F-0241-8180-F8E3AF6A7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8E506-0CCD-474B-B1C0-4BE48220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F31B3-6E8E-4240-9F87-5B046343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678F3-65AD-3445-AD05-A23E1137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2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D407-396A-8748-8334-16B927FB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8AC52-4B04-394B-9678-A1BDAF52C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D9FDF-46D9-B047-9DF9-E56F9232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56A3B-6D40-AE48-B168-B87E1700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FD286-C332-8B44-8FBF-86EEA540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97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B088-8DE3-574C-B9E1-B527FCBF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242F0-2075-0947-A478-AF31DA6ED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86673-A2AB-9548-A7A8-03F3B7C9F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57314-2EB1-E24F-947E-2D05BB79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7BC06-64A0-104C-83F2-630F8B49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87F10-9D93-8846-BE56-02F20459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91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2031-1EB2-AB46-8F69-F8643C52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F9C5F-B017-4C4B-91E3-C572098AA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368ED-DEA9-2A49-9525-039167C42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836EA-BEED-D441-BC91-7265D8D16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1E67D-3F75-8F4D-B2DB-3A0585F8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3C017-2C05-CA48-91F5-2470EEFCF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ABE52-D462-2C49-8D6F-9842D77A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F3D08-39C1-CF4B-80CD-EEDC8F3F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20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A28E-F21F-F54B-9583-EA7576A1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41C11-0922-AF40-B3DC-2E042459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05401-1B61-1644-BA8E-1DFD78A1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5EEDB-335E-714A-ABFC-9B57A92E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51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49BC5B-9006-794E-BAA5-3E0F2D1A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2799F-D61E-5D41-B747-1377CB2A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02488-B1D6-F84D-B249-A7D6A7E5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92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DDC0C-A3BB-F84F-B060-A3184B72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CEA2B-30D2-5241-9E39-C17BA7237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57417-D3CD-E84D-B16B-310BCA9D9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54234-5D47-164E-8E8C-7AC9F53F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392C4-2E49-AA47-B3A3-3E49EEB3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1A1E5-A943-814E-BA97-5E809D8E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700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07EA4-A602-4D45-A3A6-A47B0D00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20C89-6E56-9047-A678-D9C1E7F7D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FFA7E-83B5-F14E-8062-5B7BCAC9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CA6B0-EA0C-374C-A381-04AF4072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1C9-7C38-EC46-ADC8-0D96C8AC2381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2CCCC-BE7B-A04D-B9F8-495D717D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EA373-1E2E-A74F-8E8E-42C50085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56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97EB06-7A22-1845-BE95-53AC0C4A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D78B1-670A-EC46-9D80-7B58CE984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C97AF-E3DA-3844-A908-C305C1989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F1C9-7C38-EC46-ADC8-0D96C8AC2381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FC5F0-99E1-EC4F-BED1-82415E1DC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F937A-6631-3A43-83C9-F2D5F3C3A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F7A3-5E30-444C-90C2-E920ABB7B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980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8.jpg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Text Box 7">
            <a:extLst>
              <a:ext uri="{FF2B5EF4-FFF2-40B4-BE49-F238E27FC236}">
                <a16:creationId xmlns:a16="http://schemas.microsoft.com/office/drawing/2014/main" id="{E66323A3-48FC-8341-B7A3-3D60A837B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954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LĨNH VỰC PHÁT TRIỂN NHẬN THỨC</a:t>
            </a: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B7C914BA-F284-764B-9EE6-2EC795F69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908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ĐỀ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TÀI</a:t>
            </a:r>
            <a:r>
              <a:rPr lang="en-US" altLang="en-US" b="1" dirty="0">
                <a:solidFill>
                  <a:srgbClr val="0000FF"/>
                </a:solidFill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</a:rPr>
              <a:t>ĐẾM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ĐẾN</a:t>
            </a:r>
            <a:r>
              <a:rPr lang="en-US" altLang="en-US" b="1" dirty="0">
                <a:solidFill>
                  <a:srgbClr val="0000FF"/>
                </a:solidFill>
              </a:rPr>
              <a:t> 5, </a:t>
            </a:r>
            <a:r>
              <a:rPr lang="en-US" altLang="en-US" b="1" dirty="0" err="1">
                <a:solidFill>
                  <a:srgbClr val="0000FF"/>
                </a:solidFill>
              </a:rPr>
              <a:t>NHẬN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BIẾT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NHÓM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CÓ</a:t>
            </a:r>
            <a:r>
              <a:rPr lang="en-US" altLang="en-US" b="1" dirty="0">
                <a:solidFill>
                  <a:srgbClr val="0000FF"/>
                </a:solidFill>
              </a:rPr>
              <a:t> 5 </a:t>
            </a:r>
            <a:r>
              <a:rPr lang="en-US" altLang="en-US" b="1" dirty="0" err="1">
                <a:solidFill>
                  <a:srgbClr val="0000FF"/>
                </a:solidFill>
              </a:rPr>
              <a:t>ĐỐI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TƯỢNG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NHẬN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BIẾT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CHỮ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SỐ</a:t>
            </a:r>
            <a:r>
              <a:rPr lang="en-US" altLang="en-US" b="1" dirty="0">
                <a:solidFill>
                  <a:srgbClr val="0000FF"/>
                </a:solidFill>
              </a:rPr>
              <a:t> 5</a:t>
            </a:r>
          </a:p>
        </p:txBody>
      </p:sp>
      <p:grpSp>
        <p:nvGrpSpPr>
          <p:cNvPr id="14339" name="Group 15">
            <a:extLst>
              <a:ext uri="{FF2B5EF4-FFF2-40B4-BE49-F238E27FC236}">
                <a16:creationId xmlns:a16="http://schemas.microsoft.com/office/drawing/2014/main" id="{321E6944-9E60-464A-BD9F-88D9668A417C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0"/>
            <a:ext cx="4724400" cy="5105400"/>
            <a:chOff x="3879" y="0"/>
            <a:chExt cx="1881" cy="2303"/>
          </a:xfrm>
        </p:grpSpPr>
        <p:pic>
          <p:nvPicPr>
            <p:cNvPr id="14343" name="Picture 4" descr="N7">
              <a:extLst>
                <a:ext uri="{FF2B5EF4-FFF2-40B4-BE49-F238E27FC236}">
                  <a16:creationId xmlns:a16="http://schemas.microsoft.com/office/drawing/2014/main" id="{36947F94-A233-AB4E-BD9C-46C95123F2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3879" y="0"/>
              <a:ext cx="18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5" descr="N3">
              <a:extLst>
                <a:ext uri="{FF2B5EF4-FFF2-40B4-BE49-F238E27FC236}">
                  <a16:creationId xmlns:a16="http://schemas.microsoft.com/office/drawing/2014/main" id="{DF0A95E2-60DB-A549-9C60-98644523A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84" y="1128"/>
              <a:ext cx="230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roup 16">
            <a:extLst>
              <a:ext uri="{FF2B5EF4-FFF2-40B4-BE49-F238E27FC236}">
                <a16:creationId xmlns:a16="http://schemas.microsoft.com/office/drawing/2014/main" id="{38BFECAE-FFFC-3F48-B241-570FE5A09A7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600200" y="1752600"/>
            <a:ext cx="4724400" cy="5105400"/>
            <a:chOff x="3879" y="0"/>
            <a:chExt cx="1881" cy="2303"/>
          </a:xfrm>
        </p:grpSpPr>
        <p:pic>
          <p:nvPicPr>
            <p:cNvPr id="14341" name="Picture 4" descr="N7">
              <a:extLst>
                <a:ext uri="{FF2B5EF4-FFF2-40B4-BE49-F238E27FC236}">
                  <a16:creationId xmlns:a16="http://schemas.microsoft.com/office/drawing/2014/main" id="{880B9864-B467-1A49-BE9C-5EF6E23ED1B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3879" y="0"/>
              <a:ext cx="18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5" descr="N3">
              <a:extLst>
                <a:ext uri="{FF2B5EF4-FFF2-40B4-BE49-F238E27FC236}">
                  <a16:creationId xmlns:a16="http://schemas.microsoft.com/office/drawing/2014/main" id="{B328B8A2-EB8D-4D49-82A8-BC53DCE8E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84" y="1128"/>
              <a:ext cx="230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93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50292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991600" cy="954107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84D41E-3EEA-F347-A9FC-0825FB15311F}"/>
              </a:ext>
            </a:extLst>
          </p:cNvPr>
          <p:cNvGrpSpPr/>
          <p:nvPr/>
        </p:nvGrpSpPr>
        <p:grpSpPr>
          <a:xfrm>
            <a:off x="4412332" y="1536922"/>
            <a:ext cx="2498754" cy="1982001"/>
            <a:chOff x="7431266" y="1143000"/>
            <a:chExt cx="3276600" cy="2514600"/>
          </a:xfrm>
        </p:grpSpPr>
        <p:sp>
          <p:nvSpPr>
            <p:cNvPr id="36" name="Cloud 35"/>
            <p:cNvSpPr/>
            <p:nvPr/>
          </p:nvSpPr>
          <p:spPr>
            <a:xfrm>
              <a:off x="7431266" y="1143000"/>
              <a:ext cx="3276600" cy="2514600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2" descr="C:\Users\Admin\Desktop\IMG_109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480" y="2107603"/>
              <a:ext cx="1035446" cy="1062695"/>
            </a:xfrm>
            <a:prstGeom prst="rect">
              <a:avLst/>
            </a:prstGeom>
            <a:noFill/>
          </p:spPr>
        </p:pic>
        <p:pic>
          <p:nvPicPr>
            <p:cNvPr id="38" name="Picture 2" descr="C:\Users\Admin\Desktop\IMG_109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8370" y="1481014"/>
              <a:ext cx="1096007" cy="1124849"/>
            </a:xfrm>
            <a:prstGeom prst="rect">
              <a:avLst/>
            </a:prstGeom>
            <a:noFill/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893FE9-FBB3-6447-8502-5A34B3AF7017}"/>
              </a:ext>
            </a:extLst>
          </p:cNvPr>
          <p:cNvGrpSpPr/>
          <p:nvPr/>
        </p:nvGrpSpPr>
        <p:grpSpPr>
          <a:xfrm>
            <a:off x="709867" y="1350221"/>
            <a:ext cx="3300330" cy="2472402"/>
            <a:chOff x="1127335" y="1606452"/>
            <a:chExt cx="5286376" cy="2613401"/>
          </a:xfrm>
        </p:grpSpPr>
        <p:sp>
          <p:nvSpPr>
            <p:cNvPr id="7" name="Stored Data 6">
              <a:extLst>
                <a:ext uri="{FF2B5EF4-FFF2-40B4-BE49-F238E27FC236}">
                  <a16:creationId xmlns:a16="http://schemas.microsoft.com/office/drawing/2014/main" id="{972ECDC0-B47F-3947-A20C-9134681B7A3A}"/>
                </a:ext>
              </a:extLst>
            </p:cNvPr>
            <p:cNvSpPr/>
            <p:nvPr/>
          </p:nvSpPr>
          <p:spPr>
            <a:xfrm>
              <a:off x="1127335" y="1606452"/>
              <a:ext cx="5286376" cy="2613401"/>
            </a:xfrm>
            <a:prstGeom prst="flowChartOnlineStorage">
              <a:avLst/>
            </a:prstGeom>
            <a:solidFill>
              <a:srgbClr val="00B0F0">
                <a:alpha val="8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2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id="{BE4A4AAA-346F-D649-8FB7-6B0FAA8267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4449674" y="1758025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id="{F2A81FC5-499E-414B-BEEA-64453466EC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3921648" y="2930290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id="{373ED3C9-0781-F045-9288-E7ED90EAB3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2066873" y="3142714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Documents and Settings\Administrator\My Documents\medium_1341406660376mu-tre-em-MTT-0007.jpg">
              <a:extLst>
                <a:ext uri="{FF2B5EF4-FFF2-40B4-BE49-F238E27FC236}">
                  <a16:creationId xmlns:a16="http://schemas.microsoft.com/office/drawing/2014/main" id="{CB3C0DC4-32C3-DC48-9710-FB8FDD1395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4727" y1="74675" x2="59818" y2="79654"/>
                          <a14:backgroundMark x1="52909" y1="75325" x2="49455" y2="75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6" t="15585" r="11412" b="22737"/>
            <a:stretch/>
          </p:blipFill>
          <p:spPr bwMode="auto">
            <a:xfrm>
              <a:off x="2657148" y="2018448"/>
              <a:ext cx="1096972" cy="71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83AE33F-EE28-5248-8128-E5EB77CAF6E3}"/>
              </a:ext>
            </a:extLst>
          </p:cNvPr>
          <p:cNvGrpSpPr/>
          <p:nvPr/>
        </p:nvGrpSpPr>
        <p:grpSpPr>
          <a:xfrm>
            <a:off x="5443455" y="3122092"/>
            <a:ext cx="5322541" cy="3674425"/>
            <a:chOff x="6699054" y="4452814"/>
            <a:chExt cx="3960440" cy="2780928"/>
          </a:xfrm>
        </p:grpSpPr>
        <p:sp>
          <p:nvSpPr>
            <p:cNvPr id="43" name="Flowchart: Punched Tape 42"/>
            <p:cNvSpPr/>
            <p:nvPr/>
          </p:nvSpPr>
          <p:spPr>
            <a:xfrm>
              <a:off x="6699054" y="4452814"/>
              <a:ext cx="3960440" cy="2780928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F5D7EE87-281A-8240-ADD1-0A4BEBF9E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066" y="5329616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0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C89D85AE-8ED8-8049-876C-53289DD21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1194" y="4874903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1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CE07C21A-5AD8-9742-9C72-876669E55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255" y="5270795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2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B3617755-1364-7349-902D-CC6B8A9E9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688" y="5938050"/>
              <a:ext cx="793128" cy="1144966"/>
            </a:xfrm>
            <a:prstGeom prst="rect">
              <a:avLst/>
            </a:prstGeom>
            <a:noFill/>
          </p:spPr>
        </p:pic>
        <p:pic>
          <p:nvPicPr>
            <p:cNvPr id="33" name="Picture 4" descr="C:\anh nghe\ao dai truyen thong cua dai ca thanos anh sang vo cuc trong tay co gang tay ironman va du cac vien da vo cuc.jpg">
              <a:extLst>
                <a:ext uri="{FF2B5EF4-FFF2-40B4-BE49-F238E27FC236}">
                  <a16:creationId xmlns:a16="http://schemas.microsoft.com/office/drawing/2014/main" id="{FED76178-C821-D149-9A92-D90589AFA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4" b="98637" l="9839" r="8980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543" y="5346222"/>
              <a:ext cx="793128" cy="1144966"/>
            </a:xfrm>
            <a:prstGeom prst="rect">
              <a:avLst/>
            </a:prstGeom>
            <a:noFill/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B7CDFE-E184-ED48-8921-9D225D71B9AD}"/>
              </a:ext>
            </a:extLst>
          </p:cNvPr>
          <p:cNvGrpSpPr/>
          <p:nvPr/>
        </p:nvGrpSpPr>
        <p:grpSpPr>
          <a:xfrm>
            <a:off x="515651" y="4234713"/>
            <a:ext cx="3240360" cy="2514600"/>
            <a:chOff x="1815474" y="4543725"/>
            <a:chExt cx="3240360" cy="2514600"/>
          </a:xfrm>
        </p:grpSpPr>
        <p:sp>
          <p:nvSpPr>
            <p:cNvPr id="34" name="6-Point Star 33"/>
            <p:cNvSpPr/>
            <p:nvPr/>
          </p:nvSpPr>
          <p:spPr>
            <a:xfrm>
              <a:off x="1815474" y="4543725"/>
              <a:ext cx="3240360" cy="2514600"/>
            </a:xfrm>
            <a:prstGeom prst="star6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3" descr="C:\Users\ADMIN\Documents\KHĂN LEN.jpg">
              <a:extLst>
                <a:ext uri="{FF2B5EF4-FFF2-40B4-BE49-F238E27FC236}">
                  <a16:creationId xmlns:a16="http://schemas.microsoft.com/office/drawing/2014/main" id="{E6D11D38-E819-8947-91ED-9130C4355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364" l="9855" r="899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661" y="4937035"/>
              <a:ext cx="971987" cy="86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C:\Users\ADMIN\Documents\KHĂN LEN.jpg">
              <a:extLst>
                <a:ext uri="{FF2B5EF4-FFF2-40B4-BE49-F238E27FC236}">
                  <a16:creationId xmlns:a16="http://schemas.microsoft.com/office/drawing/2014/main" id="{6A47B338-0280-7240-A8BA-AC6E1F083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364" l="9855" r="899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746" y="5489494"/>
              <a:ext cx="971987" cy="86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" descr="C:\Users\ADMIN\Documents\KHĂN LEN.jpg">
              <a:extLst>
                <a:ext uri="{FF2B5EF4-FFF2-40B4-BE49-F238E27FC236}">
                  <a16:creationId xmlns:a16="http://schemas.microsoft.com/office/drawing/2014/main" id="{A2DA76B9-85FB-6C49-8F0D-979A7B878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4364" l="9855" r="899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098" y="5501778"/>
              <a:ext cx="971987" cy="86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B3870BFD-0265-9A43-8C91-6CAC005FE0DE}"/>
              </a:ext>
            </a:extLst>
          </p:cNvPr>
          <p:cNvSpPr/>
          <p:nvPr/>
        </p:nvSpPr>
        <p:spPr>
          <a:xfrm>
            <a:off x="11163533" y="5955963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5" name="Picture 34" descr="dong-ho-bao-thuc-17065_1_1.jpg">
            <a:extLst>
              <a:ext uri="{FF2B5EF4-FFF2-40B4-BE49-F238E27FC236}">
                <a16:creationId xmlns:a16="http://schemas.microsoft.com/office/drawing/2014/main" id="{F1DCC040-C717-114C-BF72-E9672B9B540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139670" y="5288418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1D419FAC-CE51-E94E-9287-6D38F41C5BC6}"/>
              </a:ext>
            </a:extLst>
          </p:cNvPr>
          <p:cNvSpPr/>
          <p:nvPr/>
        </p:nvSpPr>
        <p:spPr>
          <a:xfrm>
            <a:off x="11347335" y="5945249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FAAD09D-12B1-EB42-8058-05C3E4F3B804}"/>
              </a:ext>
            </a:extLst>
          </p:cNvPr>
          <p:cNvSpPr/>
          <p:nvPr/>
        </p:nvSpPr>
        <p:spPr>
          <a:xfrm>
            <a:off x="11347335" y="5945249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047B774-0E90-5447-B025-8E58B510141B}"/>
              </a:ext>
            </a:extLst>
          </p:cNvPr>
          <p:cNvSpPr/>
          <p:nvPr/>
        </p:nvSpPr>
        <p:spPr>
          <a:xfrm>
            <a:off x="11347335" y="5945249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02FECA1-B72E-8B41-A828-4421A208A97A}"/>
              </a:ext>
            </a:extLst>
          </p:cNvPr>
          <p:cNvSpPr/>
          <p:nvPr/>
        </p:nvSpPr>
        <p:spPr>
          <a:xfrm>
            <a:off x="11347335" y="5955963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1CE915-6EDC-0B48-8E6A-DB5C7CF6D4BC}"/>
              </a:ext>
            </a:extLst>
          </p:cNvPr>
          <p:cNvSpPr/>
          <p:nvPr/>
        </p:nvSpPr>
        <p:spPr>
          <a:xfrm>
            <a:off x="11341613" y="5954077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063DC8B-79F8-9841-9371-CDFF0A45BF7C}"/>
              </a:ext>
            </a:extLst>
          </p:cNvPr>
          <p:cNvSpPr/>
          <p:nvPr/>
        </p:nvSpPr>
        <p:spPr>
          <a:xfrm>
            <a:off x="11353056" y="5944947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457CF-ABAE-0E0E-2C33-127619CF6F9B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7395" y="2167142"/>
            <a:ext cx="2391844" cy="2391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23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32"/>
    </mc:Choice>
    <mc:Fallback xmlns="">
      <p:transition spd="slow" advTm="26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957 -0.265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1331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 bwMode="auto">
          <a:xfrm>
            <a:off x="1761701" y="458746"/>
            <a:ext cx="8404225" cy="553998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2: Có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 ba lô đúng hay sai? 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DA825-B688-3744-AB1C-7A835ED08A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1301397" y="3300706"/>
            <a:ext cx="2886648" cy="2898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0D2DC5-6055-A84A-B02E-2EFBC831DC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3052536" y="1759461"/>
            <a:ext cx="2271019" cy="2280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455FB-44D1-3D46-A2CA-9734962F1F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3824981" y="3631474"/>
            <a:ext cx="2886649" cy="2898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31A900-16AC-2649-A4DA-D2F9999718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5304180" y="1840761"/>
            <a:ext cx="2399137" cy="24088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818B49E-0429-5D41-A1C1-2BA676AF871D}"/>
              </a:ext>
            </a:extLst>
          </p:cNvPr>
          <p:cNvSpPr/>
          <p:nvPr/>
        </p:nvSpPr>
        <p:spPr>
          <a:xfrm>
            <a:off x="11225263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4" name="Picture 13" descr="dong-ho-bao-thuc-17065_1_1.jpg">
            <a:extLst>
              <a:ext uri="{FF2B5EF4-FFF2-40B4-BE49-F238E27FC236}">
                <a16:creationId xmlns:a16="http://schemas.microsoft.com/office/drawing/2014/main" id="{C03090EA-3029-044D-8C3A-EFC6632C69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201400" y="5333405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9645012-CC35-0E4B-A5D9-1F03032754DC}"/>
              </a:ext>
            </a:extLst>
          </p:cNvPr>
          <p:cNvSpPr/>
          <p:nvPr/>
        </p:nvSpPr>
        <p:spPr>
          <a:xfrm>
            <a:off x="11409065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12B48A-1ADB-5F45-B888-9D47226592BF}"/>
              </a:ext>
            </a:extLst>
          </p:cNvPr>
          <p:cNvSpPr/>
          <p:nvPr/>
        </p:nvSpPr>
        <p:spPr>
          <a:xfrm>
            <a:off x="11409065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420736-101D-564B-B2FE-C42B8A593AD2}"/>
              </a:ext>
            </a:extLst>
          </p:cNvPr>
          <p:cNvSpPr/>
          <p:nvPr/>
        </p:nvSpPr>
        <p:spPr>
          <a:xfrm>
            <a:off x="11409065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D430A7-9CEE-7849-B85B-E6286BAE73E7}"/>
              </a:ext>
            </a:extLst>
          </p:cNvPr>
          <p:cNvSpPr/>
          <p:nvPr/>
        </p:nvSpPr>
        <p:spPr>
          <a:xfrm>
            <a:off x="11409065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9ADA41-F593-C445-A6A4-E83E9BE6364C}"/>
              </a:ext>
            </a:extLst>
          </p:cNvPr>
          <p:cNvSpPr/>
          <p:nvPr/>
        </p:nvSpPr>
        <p:spPr>
          <a:xfrm>
            <a:off x="11403343" y="599906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AE0851-8963-CB4C-8A1F-DE160F49AA8F}"/>
              </a:ext>
            </a:extLst>
          </p:cNvPr>
          <p:cNvSpPr/>
          <p:nvPr/>
        </p:nvSpPr>
        <p:spPr>
          <a:xfrm>
            <a:off x="11414786" y="5989934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EAF0E-F5E5-950A-8067-A2C2E78DC6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67" b="77000" l="17000" r="72000">
                        <a14:foregroundMark x1="35667" y1="25000" x2="35667" y2="25000"/>
                        <a14:foregroundMark x1="34667" y1="22000" x2="34667" y2="22000"/>
                        <a14:foregroundMark x1="50000" y1="20667" x2="50000" y2="20667"/>
                        <a14:foregroundMark x1="40667" y1="77000" x2="42667" y2="77333"/>
                        <a14:foregroundMark x1="68000" y1="65333" x2="68000" y2="65333"/>
                        <a14:foregroundMark x1="63667" y1="70667" x2="63667" y2="70667"/>
                        <a14:foregroundMark x1="58333" y1="65000" x2="58333" y2="65000"/>
                        <a14:foregroundMark x1="53667" y1="70333" x2="53667" y2="70333"/>
                        <a14:foregroundMark x1="50000" y1="66667" x2="50000" y2="66667"/>
                        <a14:foregroundMark x1="49667" y1="74667" x2="49667" y2="74667"/>
                        <a14:foregroundMark x1="59000" y1="44667" x2="59000" y2="44667"/>
                        <a14:foregroundMark x1="63333" y1="36333" x2="63333" y2="36333"/>
                        <a14:foregroundMark x1="70000" y1="50667" x2="70000" y2="50667"/>
                        <a14:foregroundMark x1="71000" y1="55000" x2="71000" y2="55000"/>
                        <a14:foregroundMark x1="70000" y1="62000" x2="70000" y2="62000"/>
                        <a14:foregroundMark x1="71000" y1="61000" x2="71000" y2="61000"/>
                        <a14:foregroundMark x1="71667" y1="65333" x2="71667" y2="65333"/>
                        <a14:foregroundMark x1="70667" y1="69667" x2="70667" y2="69667"/>
                        <a14:foregroundMark x1="35000" y1="72667" x2="35000" y2="72667"/>
                        <a14:foregroundMark x1="17000" y1="73333" x2="17000" y2="73333"/>
                        <a14:foregroundMark x1="57000" y1="45000" x2="57000" y2="45000"/>
                        <a14:foregroundMark x1="58000" y1="43000" x2="58000" y2="43000"/>
                        <a14:foregroundMark x1="65000" y1="36333" x2="65000" y2="36333"/>
                        <a14:foregroundMark x1="50667" y1="75000" x2="50667" y2="75000"/>
                        <a14:foregroundMark x1="49333" y1="70667" x2="49333" y2="70667"/>
                        <a14:foregroundMark x1="70667" y1="70000" x2="70667" y2="70000"/>
                        <a14:foregroundMark x1="72000" y1="69667" x2="72000" y2="69667"/>
                        <a14:foregroundMark x1="72000" y1="72667" x2="72000" y2="72667"/>
                        <a14:foregroundMark x1="31000" y1="65000" x2="31000" y2="65000"/>
                        <a14:foregroundMark x1="31333" y1="63667" x2="31333" y2="63667"/>
                        <a14:foregroundMark x1="32000" y1="63000" x2="32000" y2="63000"/>
                        <a14:foregroundMark x1="31000" y1="64667" x2="31000" y2="64667"/>
                        <a14:foregroundMark x1="31000" y1="64667" x2="31000" y2="64667"/>
                      </a14:backgroundRemoval>
                    </a14:imgEffect>
                  </a14:imgLayer>
                </a14:imgProps>
              </a:ext>
            </a:extLst>
          </a:blip>
          <a:srcRect l="14876" t="17870" r="22124" b="18875"/>
          <a:stretch/>
        </p:blipFill>
        <p:spPr>
          <a:xfrm>
            <a:off x="6614252" y="3455692"/>
            <a:ext cx="2632606" cy="2643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4C1A1-BD6D-2CD6-65C9-2A14AE6E4C5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6940" y="2056469"/>
            <a:ext cx="3317965" cy="24884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6637"/>
      </p:ext>
    </p:extLst>
  </p:cSld>
  <p:clrMapOvr>
    <a:masterClrMapping/>
  </p:clrMapOvr>
  <p:transition spd="slow" advTm="28672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1238DD8-61C7-7F02-40BD-AC8514B282B7}"/>
              </a:ext>
            </a:extLst>
          </p:cNvPr>
          <p:cNvSpPr/>
          <p:nvPr/>
        </p:nvSpPr>
        <p:spPr>
          <a:xfrm>
            <a:off x="4487093" y="1580603"/>
            <a:ext cx="3088492" cy="2795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1C4F0E-D63E-A96A-E121-63EBF86463E4}"/>
              </a:ext>
            </a:extLst>
          </p:cNvPr>
          <p:cNvSpPr/>
          <p:nvPr/>
        </p:nvSpPr>
        <p:spPr>
          <a:xfrm>
            <a:off x="705397" y="1743013"/>
            <a:ext cx="2563465" cy="26330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2F0C5EB2-F9F0-E240-8069-6EB6289CAA08}"/>
              </a:ext>
            </a:extLst>
          </p:cNvPr>
          <p:cNvSpPr/>
          <p:nvPr/>
        </p:nvSpPr>
        <p:spPr>
          <a:xfrm>
            <a:off x="8183732" y="1824816"/>
            <a:ext cx="3529012" cy="2457449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410A7E56-2BFD-EF45-857E-7DD44235A775}"/>
              </a:ext>
            </a:extLst>
          </p:cNvPr>
          <p:cNvSpPr/>
          <p:nvPr/>
        </p:nvSpPr>
        <p:spPr bwMode="auto">
          <a:xfrm>
            <a:off x="1193066" y="258715"/>
            <a:ext cx="8844682" cy="1015663"/>
          </a:xfrm>
          <a:prstGeom prst="homePlate">
            <a:avLst>
              <a:gd name="adj" fmla="val 65474"/>
            </a:avLst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3: vị trí đặt thẻ số tương ứng với số lượng chấm tròn ở các nhóm đúng hay sai?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BAD3F-16AA-B748-AF63-D2E60307230F}"/>
              </a:ext>
            </a:extLst>
          </p:cNvPr>
          <p:cNvSpPr/>
          <p:nvPr/>
        </p:nvSpPr>
        <p:spPr>
          <a:xfrm>
            <a:off x="9603957" y="4697054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9300"/>
                </a:solidFill>
                <a:latin typeface=".VnAvant" pitchFamily="34" charset="0"/>
                <a:cs typeface="Times New Roman" pitchFamily="18" charset="0"/>
              </a:rPr>
              <a:t>5</a:t>
            </a:r>
            <a:endParaRPr lang="en-US" sz="13000" dirty="0">
              <a:solidFill>
                <a:srgbClr val="FF93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447E0F-44BB-854D-B54B-F2527DEE439F}"/>
              </a:ext>
            </a:extLst>
          </p:cNvPr>
          <p:cNvSpPr/>
          <p:nvPr/>
        </p:nvSpPr>
        <p:spPr>
          <a:xfrm>
            <a:off x="5319656" y="4808437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40FF"/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en-US" sz="13000" dirty="0">
              <a:solidFill>
                <a:srgbClr val="FF40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F913ED-0C12-FA4B-A746-7D68D04027E7}"/>
              </a:ext>
            </a:extLst>
          </p:cNvPr>
          <p:cNvSpPr/>
          <p:nvPr/>
        </p:nvSpPr>
        <p:spPr>
          <a:xfrm>
            <a:off x="1524678" y="4808437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en-US" sz="130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F9B14D-6A85-C34D-9201-F5188722149F}"/>
              </a:ext>
            </a:extLst>
          </p:cNvPr>
          <p:cNvSpPr/>
          <p:nvPr/>
        </p:nvSpPr>
        <p:spPr>
          <a:xfrm>
            <a:off x="1138585" y="2262896"/>
            <a:ext cx="662753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EC77E7-23C1-B443-9671-87E7E594A0A2}"/>
              </a:ext>
            </a:extLst>
          </p:cNvPr>
          <p:cNvSpPr/>
          <p:nvPr/>
        </p:nvSpPr>
        <p:spPr>
          <a:xfrm>
            <a:off x="6412302" y="3273395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CA1EFB-F499-5B4C-99A0-862F999ADA55}"/>
              </a:ext>
            </a:extLst>
          </p:cNvPr>
          <p:cNvSpPr/>
          <p:nvPr/>
        </p:nvSpPr>
        <p:spPr>
          <a:xfrm>
            <a:off x="5734188" y="2582392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F54E2F-91AB-9A43-B746-118191A7B8FA}"/>
              </a:ext>
            </a:extLst>
          </p:cNvPr>
          <p:cNvSpPr/>
          <p:nvPr/>
        </p:nvSpPr>
        <p:spPr>
          <a:xfrm>
            <a:off x="5004845" y="1924532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D16FC5-A3C5-E04F-B765-419CA10994D5}"/>
              </a:ext>
            </a:extLst>
          </p:cNvPr>
          <p:cNvSpPr/>
          <p:nvPr/>
        </p:nvSpPr>
        <p:spPr>
          <a:xfrm>
            <a:off x="6349105" y="1976198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F47BBF-3148-7E40-89CD-A9CF80636C56}"/>
              </a:ext>
            </a:extLst>
          </p:cNvPr>
          <p:cNvSpPr/>
          <p:nvPr/>
        </p:nvSpPr>
        <p:spPr>
          <a:xfrm>
            <a:off x="4921783" y="3133111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81FB950-9D0F-7540-A43F-75B071E485D3}"/>
              </a:ext>
            </a:extLst>
          </p:cNvPr>
          <p:cNvSpPr/>
          <p:nvPr/>
        </p:nvSpPr>
        <p:spPr>
          <a:xfrm>
            <a:off x="8981838" y="3423214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EDB08B-A375-6447-8AE0-36B71A7DCAC6}"/>
              </a:ext>
            </a:extLst>
          </p:cNvPr>
          <p:cNvSpPr/>
          <p:nvPr/>
        </p:nvSpPr>
        <p:spPr>
          <a:xfrm>
            <a:off x="10273861" y="3367245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7D4259-E9A7-FD43-A7EA-F07A53E69E8A}"/>
              </a:ext>
            </a:extLst>
          </p:cNvPr>
          <p:cNvSpPr/>
          <p:nvPr/>
        </p:nvSpPr>
        <p:spPr>
          <a:xfrm>
            <a:off x="9656888" y="2504274"/>
            <a:ext cx="829535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B9AB18-E29D-E647-9ED8-509E2AF1D60D}"/>
              </a:ext>
            </a:extLst>
          </p:cNvPr>
          <p:cNvSpPr/>
          <p:nvPr/>
        </p:nvSpPr>
        <p:spPr>
          <a:xfrm>
            <a:off x="1938588" y="2330918"/>
            <a:ext cx="754589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E0E8F19-5C23-A144-A941-9874E33AA8CC}"/>
              </a:ext>
            </a:extLst>
          </p:cNvPr>
          <p:cNvSpPr/>
          <p:nvPr/>
        </p:nvSpPr>
        <p:spPr>
          <a:xfrm>
            <a:off x="1138585" y="3111222"/>
            <a:ext cx="662753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273B1AE-507D-E543-96CC-76B2D6F1DFDE}"/>
              </a:ext>
            </a:extLst>
          </p:cNvPr>
          <p:cNvSpPr/>
          <p:nvPr/>
        </p:nvSpPr>
        <p:spPr>
          <a:xfrm>
            <a:off x="1945009" y="3139642"/>
            <a:ext cx="723814" cy="7370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931F63F-D353-C446-93F6-BFCC304EF784}"/>
              </a:ext>
            </a:extLst>
          </p:cNvPr>
          <p:cNvSpPr/>
          <p:nvPr/>
        </p:nvSpPr>
        <p:spPr>
          <a:xfrm>
            <a:off x="10688629" y="6044268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9" name="Picture 28" descr="dong-ho-bao-thuc-17065_1_1.jpg">
            <a:extLst>
              <a:ext uri="{FF2B5EF4-FFF2-40B4-BE49-F238E27FC236}">
                <a16:creationId xmlns:a16="http://schemas.microsoft.com/office/drawing/2014/main" id="{4213682C-99F6-864B-A172-32C7343A22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4766" y="5376723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CF382CA8-5D97-C342-BB96-0C2C4349C7F8}"/>
              </a:ext>
            </a:extLst>
          </p:cNvPr>
          <p:cNvSpPr/>
          <p:nvPr/>
        </p:nvSpPr>
        <p:spPr>
          <a:xfrm>
            <a:off x="10872431" y="603355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6C44146-2862-7E40-803F-42A400EDD0C5}"/>
              </a:ext>
            </a:extLst>
          </p:cNvPr>
          <p:cNvSpPr/>
          <p:nvPr/>
        </p:nvSpPr>
        <p:spPr>
          <a:xfrm>
            <a:off x="10872431" y="603355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0FBD3CF-7AD0-614D-8B5D-00F5FDE59DC1}"/>
              </a:ext>
            </a:extLst>
          </p:cNvPr>
          <p:cNvSpPr/>
          <p:nvPr/>
        </p:nvSpPr>
        <p:spPr>
          <a:xfrm>
            <a:off x="10872431" y="603355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B39C34E-B602-1D43-AD66-ADDFA18927D8}"/>
              </a:ext>
            </a:extLst>
          </p:cNvPr>
          <p:cNvSpPr/>
          <p:nvPr/>
        </p:nvSpPr>
        <p:spPr>
          <a:xfrm>
            <a:off x="10872431" y="6044268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9177D5A-EB51-8A4B-99EE-079AE7ED8D36}"/>
              </a:ext>
            </a:extLst>
          </p:cNvPr>
          <p:cNvSpPr/>
          <p:nvPr/>
        </p:nvSpPr>
        <p:spPr>
          <a:xfrm>
            <a:off x="10866709" y="6042382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EA80CCC-93C8-7C48-8931-12B9C95BED71}"/>
              </a:ext>
            </a:extLst>
          </p:cNvPr>
          <p:cNvSpPr/>
          <p:nvPr/>
        </p:nvSpPr>
        <p:spPr>
          <a:xfrm>
            <a:off x="10878152" y="6033252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8D8A2BA-799D-7D46-C51A-A95F7A7530D8}"/>
              </a:ext>
            </a:extLst>
          </p:cNvPr>
          <p:cNvSpPr/>
          <p:nvPr/>
        </p:nvSpPr>
        <p:spPr>
          <a:xfrm>
            <a:off x="1972491" y="4422531"/>
            <a:ext cx="92313" cy="4141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D3F3E94-0794-AA25-419F-8635FF456564}"/>
              </a:ext>
            </a:extLst>
          </p:cNvPr>
          <p:cNvSpPr/>
          <p:nvPr/>
        </p:nvSpPr>
        <p:spPr>
          <a:xfrm>
            <a:off x="6004566" y="4470427"/>
            <a:ext cx="92313" cy="3634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8183672-F552-E174-48AD-9C7EA17A2143}"/>
              </a:ext>
            </a:extLst>
          </p:cNvPr>
          <p:cNvSpPr/>
          <p:nvPr/>
        </p:nvSpPr>
        <p:spPr>
          <a:xfrm>
            <a:off x="10101958" y="4426882"/>
            <a:ext cx="92313" cy="3634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820C5B-70AD-4BC3-A16B-36F077F6DE4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53833" y="617161"/>
            <a:ext cx="2529671" cy="18972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91"/>
    </mc:Choice>
    <mc:Fallback xmlns="">
      <p:transition spd="slow" advTm="24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65039 -0.0398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13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382 L -0.3375 -0.071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32891 -0.052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3EBCCD-CE26-597B-B3EE-CE2D2C86581D}"/>
              </a:ext>
            </a:extLst>
          </p:cNvPr>
          <p:cNvSpPr/>
          <p:nvPr/>
        </p:nvSpPr>
        <p:spPr>
          <a:xfrm>
            <a:off x="8928" y="6181443"/>
            <a:ext cx="9429879" cy="6765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BE421845-4145-0351-B073-ED856AE145D7}"/>
              </a:ext>
            </a:extLst>
          </p:cNvPr>
          <p:cNvSpPr/>
          <p:nvPr/>
        </p:nvSpPr>
        <p:spPr>
          <a:xfrm rot="17559730" flipH="1">
            <a:off x="-525261" y="2457579"/>
            <a:ext cx="2838486" cy="3903343"/>
          </a:xfrm>
          <a:prstGeom prst="corner">
            <a:avLst>
              <a:gd name="adj1" fmla="val 26964"/>
              <a:gd name="adj2" fmla="val 2836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Wave 39"/>
          <p:cNvSpPr/>
          <p:nvPr/>
        </p:nvSpPr>
        <p:spPr>
          <a:xfrm rot="6975169">
            <a:off x="5375337" y="2741625"/>
            <a:ext cx="7415137" cy="874913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Wave 38"/>
          <p:cNvSpPr/>
          <p:nvPr/>
        </p:nvSpPr>
        <p:spPr>
          <a:xfrm rot="5984036">
            <a:off x="890430" y="2710275"/>
            <a:ext cx="6732358" cy="908766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622575" y="52626"/>
            <a:ext cx="9429879" cy="47705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5: </a:t>
            </a:r>
            <a:r>
              <a:rPr lang="en-US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 đường thứ 5 giúp bạn thỏ về đến nhà, đúng hay sai?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Wave 32"/>
          <p:cNvSpPr/>
          <p:nvPr/>
        </p:nvSpPr>
        <p:spPr>
          <a:xfrm rot="7132810">
            <a:off x="4306824" y="4160667"/>
            <a:ext cx="4200164" cy="1158505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197539" y="582306"/>
            <a:ext cx="3191849" cy="2971800"/>
            <a:chOff x="5562600" y="805178"/>
            <a:chExt cx="2491596" cy="2971800"/>
          </a:xfrm>
        </p:grpSpPr>
        <p:sp>
          <p:nvSpPr>
            <p:cNvPr id="34" name="Rectangle 33"/>
            <p:cNvSpPr/>
            <p:nvPr/>
          </p:nvSpPr>
          <p:spPr>
            <a:xfrm>
              <a:off x="5562600" y="1719578"/>
              <a:ext cx="2438400" cy="2057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615796" y="805178"/>
              <a:ext cx="2438400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06396" y="2862578"/>
              <a:ext cx="5334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20596" y="2288538"/>
              <a:ext cx="36576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68396" y="2294888"/>
              <a:ext cx="38100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7310371" y="5304131"/>
            <a:ext cx="801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4</a:t>
            </a:r>
            <a:endParaRPr lang="vi-VN" sz="7200" dirty="0"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06620" y="5254717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vi-VN" sz="7200" dirty="0">
              <a:solidFill>
                <a:srgbClr val="7030A0"/>
              </a:solidFill>
            </a:endParaRPr>
          </a:p>
        </p:txBody>
      </p:sp>
      <p:pic>
        <p:nvPicPr>
          <p:cNvPr id="44" name="Picture 3" descr="C:\Users\Administrator\Desktop\Giang b1\tải xuố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86" b="9866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797" y="4778598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Wave 44"/>
          <p:cNvSpPr/>
          <p:nvPr/>
        </p:nvSpPr>
        <p:spPr>
          <a:xfrm rot="7812142">
            <a:off x="7595496" y="3439215"/>
            <a:ext cx="6818109" cy="1136444"/>
          </a:xfrm>
          <a:prstGeom prst="wave">
            <a:avLst>
              <a:gd name="adj1" fmla="val 12500"/>
              <a:gd name="adj2" fmla="val 197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903668" y="535887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3</a:t>
            </a:r>
            <a:endParaRPr lang="vi-VN" sz="7200" dirty="0">
              <a:solidFill>
                <a:srgbClr val="00206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03083" y="5462406"/>
            <a:ext cx="9605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5</a:t>
            </a:r>
            <a:endParaRPr lang="vi-VN" sz="7200" dirty="0">
              <a:solidFill>
                <a:srgbClr val="FF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A8AFCBC-0A15-394F-8CD4-4481E00B9565}"/>
              </a:ext>
            </a:extLst>
          </p:cNvPr>
          <p:cNvSpPr/>
          <p:nvPr/>
        </p:nvSpPr>
        <p:spPr>
          <a:xfrm>
            <a:off x="1593868" y="517442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1</a:t>
            </a:r>
            <a:endParaRPr lang="vi-VN" sz="72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5766775-6C6A-FE49-976E-5F82A64F4BB6}"/>
              </a:ext>
            </a:extLst>
          </p:cNvPr>
          <p:cNvSpPr/>
          <p:nvPr/>
        </p:nvSpPr>
        <p:spPr>
          <a:xfrm>
            <a:off x="11052455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50" name="Picture 49" descr="dong-ho-bao-thuc-17065_1_1.jpg">
            <a:extLst>
              <a:ext uri="{FF2B5EF4-FFF2-40B4-BE49-F238E27FC236}">
                <a16:creationId xmlns:a16="http://schemas.microsoft.com/office/drawing/2014/main" id="{C529BA9E-5044-E340-9252-58798E48A1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28592" y="5333405"/>
            <a:ext cx="99060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0D783944-1931-004D-969D-9AF67560DA2D}"/>
              </a:ext>
            </a:extLst>
          </p:cNvPr>
          <p:cNvSpPr/>
          <p:nvPr/>
        </p:nvSpPr>
        <p:spPr>
          <a:xfrm>
            <a:off x="11236257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9B4FE80-A689-C043-9B20-AF5B29D6A4FB}"/>
              </a:ext>
            </a:extLst>
          </p:cNvPr>
          <p:cNvSpPr/>
          <p:nvPr/>
        </p:nvSpPr>
        <p:spPr>
          <a:xfrm>
            <a:off x="11236257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EA77F9C-7E46-E342-BED7-978165F8FD47}"/>
              </a:ext>
            </a:extLst>
          </p:cNvPr>
          <p:cNvSpPr/>
          <p:nvPr/>
        </p:nvSpPr>
        <p:spPr>
          <a:xfrm>
            <a:off x="11236257" y="5990236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B264061-C8FC-3F4B-9D34-F36311F7A5C0}"/>
              </a:ext>
            </a:extLst>
          </p:cNvPr>
          <p:cNvSpPr/>
          <p:nvPr/>
        </p:nvSpPr>
        <p:spPr>
          <a:xfrm>
            <a:off x="11236257" y="6000950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86A1D5C-1776-4D45-B95C-BA8E8418283F}"/>
              </a:ext>
            </a:extLst>
          </p:cNvPr>
          <p:cNvSpPr/>
          <p:nvPr/>
        </p:nvSpPr>
        <p:spPr>
          <a:xfrm>
            <a:off x="11230535" y="5999064"/>
            <a:ext cx="575270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6D66A8C-68C0-0949-91E0-D96670252EFC}"/>
              </a:ext>
            </a:extLst>
          </p:cNvPr>
          <p:cNvSpPr/>
          <p:nvPr/>
        </p:nvSpPr>
        <p:spPr>
          <a:xfrm>
            <a:off x="11241978" y="5989934"/>
            <a:ext cx="587689" cy="5288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5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B7E24-E326-720C-0B8D-44EF0396B40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3675" y="39395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618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3" grpId="0" animBg="1"/>
      <p:bldP spid="42" grpId="0"/>
      <p:bldP spid="43" grpId="0"/>
      <p:bldP spid="45" grpId="0" animBg="1"/>
      <p:bldP spid="46" grpId="0"/>
      <p:bldP spid="47" grpId="0"/>
      <p:bldP spid="47" grpId="1"/>
      <p:bldP spid="47" grpId="2"/>
      <p:bldP spid="48" grpId="0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44E0A9-0CCC-A7C7-808B-C700BFA70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A2E9CD-32DE-A3C5-37D2-2D1B5158B751}"/>
              </a:ext>
            </a:extLst>
          </p:cNvPr>
          <p:cNvSpPr txBox="1"/>
          <p:nvPr/>
        </p:nvSpPr>
        <p:spPr>
          <a:xfrm>
            <a:off x="3722914" y="535577"/>
            <a:ext cx="621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DE70BC-1A6C-546D-0EC4-AFDDA757FA85}"/>
              </a:ext>
            </a:extLst>
          </p:cNvPr>
          <p:cNvSpPr txBox="1"/>
          <p:nvPr/>
        </p:nvSpPr>
        <p:spPr>
          <a:xfrm>
            <a:off x="2895596" y="2399214"/>
            <a:ext cx="6217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6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E386D-1DDE-7070-2237-170BAF9B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28CEFC-4A29-D899-8264-95331AAD0CCF}"/>
              </a:ext>
            </a:extLst>
          </p:cNvPr>
          <p:cNvSpPr txBox="1"/>
          <p:nvPr/>
        </p:nvSpPr>
        <p:spPr>
          <a:xfrm>
            <a:off x="1815737" y="535577"/>
            <a:ext cx="8125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877B9-80B2-1804-1621-BB70487EEBF7}"/>
              </a:ext>
            </a:extLst>
          </p:cNvPr>
          <p:cNvSpPr txBox="1"/>
          <p:nvPr/>
        </p:nvSpPr>
        <p:spPr>
          <a:xfrm>
            <a:off x="862149" y="2575562"/>
            <a:ext cx="10567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9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5DE0EC-624E-290C-9938-CF55AC0DA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97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14E6FF-674A-FE1E-CFAF-FE16C53F5803}"/>
              </a:ext>
            </a:extLst>
          </p:cNvPr>
          <p:cNvSpPr txBox="1"/>
          <p:nvPr/>
        </p:nvSpPr>
        <p:spPr>
          <a:xfrm>
            <a:off x="1815737" y="535577"/>
            <a:ext cx="812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286E6-BDA1-3907-4115-BEC7F1AFD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12169" b="-1"/>
          <a:stretch/>
        </p:blipFill>
        <p:spPr>
          <a:xfrm>
            <a:off x="3407496" y="157571"/>
            <a:ext cx="5018048" cy="67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>
            <a:extLst>
              <a:ext uri="{FF2B5EF4-FFF2-40B4-BE49-F238E27FC236}">
                <a16:creationId xmlns:a16="http://schemas.microsoft.com/office/drawing/2014/main" id="{1FD73340-566E-F040-84E9-CA52326AA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-3533775"/>
            <a:ext cx="184150" cy="87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6700" b="1">
              <a:solidFill>
                <a:srgbClr val="0000FF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BB1B06-495F-FB4B-BEB9-F2590F808E97}"/>
              </a:ext>
            </a:extLst>
          </p:cNvPr>
          <p:cNvGrpSpPr/>
          <p:nvPr/>
        </p:nvGrpSpPr>
        <p:grpSpPr>
          <a:xfrm>
            <a:off x="4574431" y="2635214"/>
            <a:ext cx="4534407" cy="4301924"/>
            <a:chOff x="7657593" y="2662177"/>
            <a:chExt cx="4534407" cy="43019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2AD630-EB39-EE44-B000-DC5FD64AF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7556" t="37272"/>
            <a:stretch/>
          </p:blipFill>
          <p:spPr>
            <a:xfrm>
              <a:off x="7824486" y="2662177"/>
              <a:ext cx="4367514" cy="4301924"/>
            </a:xfrm>
            <a:prstGeom prst="rect">
              <a:avLst/>
            </a:prstGeom>
          </p:spPr>
        </p:pic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7E962EAA-0984-B145-B6E8-019640462A7E}"/>
                </a:ext>
              </a:extLst>
            </p:cNvPr>
            <p:cNvSpPr/>
            <p:nvPr/>
          </p:nvSpPr>
          <p:spPr>
            <a:xfrm>
              <a:off x="7657593" y="2709069"/>
              <a:ext cx="1413488" cy="111117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8C104C3-DADD-C242-8BE9-310FA68A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741" t="14875" r="22196" b="71963"/>
          <a:stretch/>
        </p:blipFill>
        <p:spPr>
          <a:xfrm>
            <a:off x="6157042" y="1225361"/>
            <a:ext cx="2016370" cy="902677"/>
          </a:xfrm>
          <a:prstGeom prst="rect">
            <a:avLst/>
          </a:prstGeom>
          <a:solidFill>
            <a:srgbClr val="1F43A1"/>
          </a:solidFill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588E468A-DDD1-0B46-AE13-2A908EFF2514}"/>
              </a:ext>
            </a:extLst>
          </p:cNvPr>
          <p:cNvSpPr/>
          <p:nvPr/>
        </p:nvSpPr>
        <p:spPr>
          <a:xfrm>
            <a:off x="4861692" y="1276101"/>
            <a:ext cx="1496893" cy="2381320"/>
          </a:xfrm>
          <a:prstGeom prst="parallelogram">
            <a:avLst>
              <a:gd name="adj" fmla="val 37853"/>
            </a:avLst>
          </a:prstGeom>
          <a:solidFill>
            <a:srgbClr val="1F43A1">
              <a:alpha val="9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24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5EB0D-1FB7-634E-BE99-26B59D695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12169" b="-1"/>
          <a:stretch/>
        </p:blipFill>
        <p:spPr>
          <a:xfrm>
            <a:off x="3907501" y="-481731"/>
            <a:ext cx="5297537" cy="70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E1CAA-8FF8-F1E8-4B0A-305ECAC38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197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6FC6F1-9D5B-BFE5-5ACA-0FD08344EE27}"/>
              </a:ext>
            </a:extLst>
          </p:cNvPr>
          <p:cNvSpPr txBox="1"/>
          <p:nvPr/>
        </p:nvSpPr>
        <p:spPr>
          <a:xfrm>
            <a:off x="1815737" y="535577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AA36B-EBC7-E9ED-B259-50F246C7C017}"/>
              </a:ext>
            </a:extLst>
          </p:cNvPr>
          <p:cNvSpPr txBox="1"/>
          <p:nvPr/>
        </p:nvSpPr>
        <p:spPr>
          <a:xfrm>
            <a:off x="1719780" y="1523353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ow-many-fingers-kids-songs-super-simple-songs">
            <a:hlinkClick r:id="" action="ppaction://media"/>
            <a:extLst>
              <a:ext uri="{FF2B5EF4-FFF2-40B4-BE49-F238E27FC236}">
                <a16:creationId xmlns:a16="http://schemas.microsoft.com/office/drawing/2014/main" id="{B44082CD-2C78-943C-EB9A-1216BC203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7111" y="3776133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FEBE50-10B6-9790-D9A3-E6B114F7A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402" y="2362817"/>
            <a:ext cx="4749196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E1CAA-8FF8-F1E8-4B0A-305ECAC38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197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6FC6F1-9D5B-BFE5-5ACA-0FD08344EE27}"/>
              </a:ext>
            </a:extLst>
          </p:cNvPr>
          <p:cNvSpPr txBox="1"/>
          <p:nvPr/>
        </p:nvSpPr>
        <p:spPr>
          <a:xfrm>
            <a:off x="1815737" y="535577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AA36B-EBC7-E9ED-B259-50F246C7C017}"/>
              </a:ext>
            </a:extLst>
          </p:cNvPr>
          <p:cNvSpPr txBox="1"/>
          <p:nvPr/>
        </p:nvSpPr>
        <p:spPr>
          <a:xfrm>
            <a:off x="1719780" y="1523353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613D5-07BD-C16C-C68C-C2BFFEF1A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855" y="2595869"/>
            <a:ext cx="4750859" cy="3590766"/>
          </a:xfrm>
          <a:prstGeom prst="rect">
            <a:avLst/>
          </a:prstGeom>
        </p:spPr>
      </p:pic>
      <p:pic>
        <p:nvPicPr>
          <p:cNvPr id="7" name="bu-gu-niao-tik-tok">
            <a:hlinkClick r:id="" action="ppaction://media"/>
            <a:extLst>
              <a:ext uri="{FF2B5EF4-FFF2-40B4-BE49-F238E27FC236}">
                <a16:creationId xmlns:a16="http://schemas.microsoft.com/office/drawing/2014/main" id="{18AEE02C-C18D-EC21-B875-F7AB87DA8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3257" y="5334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1885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8288"/>
            <a:ext cx="9144000" cy="63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re 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0463"/>
            <a:ext cx="65913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5786438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>
                  <a:alpha val="57001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800600" y="0"/>
            <a:ext cx="234315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09D171F-ED89-5D4C-AA5E-231288F16E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3"/>
    </mc:Choice>
    <mc:Fallback xmlns="">
      <p:transition spd="slow" advTm="11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207</Words>
  <Application>Microsoft Office PowerPoint</Application>
  <PresentationFormat>Widescreen</PresentationFormat>
  <Paragraphs>56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lelientdtt9x@gmail.com</cp:lastModifiedBy>
  <cp:revision>9</cp:revision>
  <dcterms:created xsi:type="dcterms:W3CDTF">2024-02-28T14:07:01Z</dcterms:created>
  <dcterms:modified xsi:type="dcterms:W3CDTF">2026-01-19T15:34:37Z</dcterms:modified>
</cp:coreProperties>
</file>