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3" r:id="rId3"/>
    <p:sldId id="272" r:id="rId4"/>
    <p:sldId id="271" r:id="rId5"/>
    <p:sldId id="264" r:id="rId6"/>
    <p:sldId id="274" r:id="rId7"/>
    <p:sldId id="275" r:id="rId8"/>
    <p:sldId id="276" r:id="rId9"/>
    <p:sldId id="277" r:id="rId10"/>
    <p:sldId id="278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307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EA0BAC-61D2-48E1-B10E-B6AEDE5BC5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480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A1109E-7ED0-4BFD-AD1E-BE6223E6E1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32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7A974-0088-4CD3-BE88-BAA9172E04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108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BA0B3-751C-4F23-A369-713CDC809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09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40C8E-ED80-4A02-9FE2-A5ABC74DD6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232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94A00-3DEB-4D56-929B-D99F2FD543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1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079820-58B0-4CF5-9909-4592242CBA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173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2FDC8-B1C0-4DE8-B0BB-0FB523A9ED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61A5F-7999-4772-A0F1-59455AE847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84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B44CC9-2EE3-4ACD-BDB9-7A393CD894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7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2E41F-022A-41B2-8880-528018DF6A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45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6B0A47-6C39-4438-AA81-E9D278BAF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80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DCD272-68E7-45EC-99F4-94972951D7F4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5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microsoft.com/office/2007/relationships/media" Target="../media/media4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1.jpeg"/><Relationship Id="rId2" Type="http://schemas.openxmlformats.org/officeDocument/2006/relationships/audio" Target="../media/media3.mp3"/><Relationship Id="rId16" Type="http://schemas.openxmlformats.org/officeDocument/2006/relationships/image" Target="../media/image14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0.jpeg"/><Relationship Id="rId5" Type="http://schemas.microsoft.com/office/2007/relationships/media" Target="../media/media5.mp3"/><Relationship Id="rId15" Type="http://schemas.openxmlformats.org/officeDocument/2006/relationships/image" Target="../media/image13.png"/><Relationship Id="rId10" Type="http://schemas.openxmlformats.org/officeDocument/2006/relationships/image" Target="../media/image9.jpeg"/><Relationship Id="rId4" Type="http://schemas.openxmlformats.org/officeDocument/2006/relationships/audio" Target="../media/media4.mp3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MAMNON\anh PTGT duong sat, duong hang khong\hinh nen 4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3998" y="1352728"/>
            <a:ext cx="62484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KHÁM PHÁ KHOA HỌC</a:t>
            </a:r>
          </a:p>
          <a:p>
            <a:pPr algn="ctr"/>
            <a:endParaRPr lang="en-US" sz="3200" b="1" cap="none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914400" y="2366211"/>
            <a:ext cx="72390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4 – 5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Huệ</a:t>
            </a:r>
            <a:endParaRPr lang="en-US" sz="3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Huyền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Bạn Ơi Có Biế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399" y="6248400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3998" y="290899"/>
            <a:ext cx="60198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UBND PHƯỜNG VIỆT HƯNG</a:t>
            </a:r>
            <a:endParaRPr lang="en-US" sz="2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  <a:endParaRPr lang="en-US" sz="2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43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AMNON\anh PTGT duong sat, duong hang khong\hinh nen 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3914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V.A – Em Đi Qua Ngã Tư Đường Ph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4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AMNON\anh PTGT duong sat, duong hang khong\hinh nen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0211" y="838200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Phương pháp, hình thức tổ chức</a:t>
            </a:r>
          </a:p>
          <a:p>
            <a:pPr algn="ctr"/>
            <a:r>
              <a:rPr lang="en-US" sz="3200" b="1" cap="none" spc="5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HĐ 1: Tìm hiểu các loại PTGT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8529"/>
            <a:ext cx="9224211" cy="481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47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66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MAMNON\ANH\khuon mat cuoi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2209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MAMNON\ANH\vui den truon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95" y="374073"/>
            <a:ext cx="233516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MAMNON\ANH\ban tay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"/>
            <a:ext cx="2209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MAMNON\ANH\cai mui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8" y="4002958"/>
            <a:ext cx="2204884" cy="266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MAMNON\ANH\co va m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002958"/>
            <a:ext cx="2362200" cy="266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MAMNON\ANH\chiec khan tay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67317"/>
            <a:ext cx="2227006" cy="26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09600" y="381000"/>
            <a:ext cx="2209800" cy="288867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9" name="khuon mat cu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64560" y="357501"/>
            <a:ext cx="304800" cy="304800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352800" y="374073"/>
            <a:ext cx="2362200" cy="2895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/>
              <a:t>2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324600" y="380999"/>
            <a:ext cx="2209800" cy="2888673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>
                <a:solidFill>
                  <a:srgbClr val="CC00FF"/>
                </a:solidFill>
              </a:rPr>
              <a:t>3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09600" y="3733800"/>
            <a:ext cx="2209800" cy="2931242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>
                <a:solidFill>
                  <a:srgbClr val="66FF66"/>
                </a:solidFill>
              </a:rPr>
              <a:t>4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352801" y="3765821"/>
            <a:ext cx="2362200" cy="289922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324600" y="3733800"/>
            <a:ext cx="2209800" cy="2931242"/>
          </a:xfrm>
          <a:prstGeom prst="rect">
            <a:avLst/>
          </a:prstGeom>
          <a:solidFill>
            <a:srgbClr val="FF00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>
                <a:solidFill>
                  <a:srgbClr val="FFFF00"/>
                </a:solidFill>
              </a:rPr>
              <a:t>6</a:t>
            </a:r>
          </a:p>
        </p:txBody>
      </p:sp>
      <p:pic>
        <p:nvPicPr>
          <p:cNvPr id="15" name="Vui den truong c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98484" y="381000"/>
            <a:ext cx="325582" cy="325582"/>
          </a:xfrm>
          <a:prstGeom prst="rect">
            <a:avLst/>
          </a:prstGeom>
        </p:spPr>
      </p:pic>
      <p:pic>
        <p:nvPicPr>
          <p:cNvPr id="16" name="Tay dep ca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37212" y="374073"/>
            <a:ext cx="401781" cy="40178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84144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2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80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22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44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smtClean="0">
                <a:solidFill>
                  <a:srgbClr val="C00000"/>
                </a:solidFill>
              </a:rPr>
              <a:t>Mở rộng</a:t>
            </a:r>
            <a:br>
              <a:rPr lang="en-US" b="1" smtClean="0">
                <a:solidFill>
                  <a:srgbClr val="C00000"/>
                </a:solidFill>
              </a:rPr>
            </a:br>
            <a:r>
              <a:rPr lang="en-US" b="1" smtClean="0"/>
              <a:t>Xe lam</a:t>
            </a:r>
            <a:endParaRPr lang="en-US" b="1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372600" cy="525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64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Xích lô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47800"/>
            <a:ext cx="9144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24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2846388"/>
            <a:ext cx="3865563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602" y="3733800"/>
            <a:ext cx="4687887" cy="96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6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199"/>
            <a:ext cx="9144000" cy="6937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2846388"/>
            <a:ext cx="311467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07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3205</TotalTime>
  <Words>70</Words>
  <Application>Microsoft Office PowerPoint</Application>
  <PresentationFormat>On-screen Show (4:3)</PresentationFormat>
  <Paragraphs>18</Paragraphs>
  <Slides>9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Mở rộng Xe lam</vt:lpstr>
      <vt:lpstr>Xích lô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MinhThangPC.VN</cp:lastModifiedBy>
  <cp:revision>119</cp:revision>
  <dcterms:created xsi:type="dcterms:W3CDTF">2016-10-23T17:21:39Z</dcterms:created>
  <dcterms:modified xsi:type="dcterms:W3CDTF">2026-03-17T02:37:48Z</dcterms:modified>
</cp:coreProperties>
</file>