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1" r:id="rId4"/>
    <p:sldId id="262" r:id="rId5"/>
    <p:sldId id="263" r:id="rId6"/>
    <p:sldId id="256" r:id="rId7"/>
    <p:sldId id="257" r:id="rId8"/>
    <p:sldId id="258" r:id="rId9"/>
    <p:sldId id="259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MÀM NON GIANG BIÊN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6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6388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2" descr="data:image/png;base64,iVBORw0KGgoAAAANSUhEUgAAApMAAANICAYAAACbmGSlAAAQAElEQVR4AeydB4AcR5X+v6runplN0ipZ2bacc7ZxjoDJmSPHO/6ciQcc4ThyhoMjHhxwZDDJ4IAxNsYG55zlINmWFaycN07o7vp/r3d71TsbJe3Opjc7b6q6cv16dufbV109FvpQAkpACSgBJaAElIASUAJ7SEDF5B6C02pKQAkogdoT0B6VgBJQAuOPgIrJ8XdOdERKQAkoASWgBJSAEpgwBFRMDnCqNFkJKAEloASUgBJQAkpgaAIqJodmpCWUgBJQAkpgfBPQ0SkBJTCGBFRMjiF87VoJKAEloASUgBJQAhOdgIrJiX4Gaz1+7U8JKAEloASUgBJQAhkCKiYzMDSqBJSAElACSmAyEdC5KIFaEFAxWQvK2ocSUAJKQAkoASWgBCYpARWTk/TE6rRqTUD7UwJKQAkoASUwNQmomJya511nrQSUgBJQAkpg6hLQmY8oARWTI4pTG1MCSkAJKAEloASUwNQioGJyap1vna0SqDUB7U8JKAEloAQmOQEVk5P8BOv0lIASUAJKQAkoASUwPAJ7VkrF5J5x01pKQAkoASWgBJSAElACJKBikhD0qQSUgBKoNQHtTwkoASUwWQiomJwsZ1LnoQSUgBJQAkpACSiBMSAwBcTkGFDVLpWAElACSkAJKAElMEUIqJicIidap6kElIASmBAEdJBKQAlMOAIqJifcKdMBKwEloASUgBJQAkpg/BBQMTl+zkWtR6L9KQEloASUgBJQAkpgrwmomNxrhNqAElACSkAJKIHRJqDtK4HxS0DF5Pg9NzoyJaAElIASUAJKQAmMewIqJsf9KdIB1pqA9qcElIASUAJKQAkMn4CKyeGz0pJKQAkoASWgBJTA+CKgoxkHBFRMjoOToENQAkpACSgBJaAElMBEJaBicqKeOR23Eqg1Ae1PCSgBJaAElEA/BFRM9gNFk5SAElACSkAJKAElMJEJ1HLsKiZrSVv7UgJKQAkoASWgBJTAJCOgYnKSnVCdjhJQArUmoP0pASWgBKY2ARWTU/v86+yVgBJQAkpACSgBJbBXBCaUmNyrmWplJaAElIASUAJKQAkogREnoGJyxJFqg0pACSgBJQBAISgBJTBFCKiYnCInWqepBJSAElACSkAJKIHRIKBicjSo1rpN7U8JKAEloASUgBJQAmNEQMXkGIHXbpWAElACSmBqEtBZK4HJRkDF5GQ7ozofJaAElIASUAJKQAnUkICKyRrC1q5qTUD7UwJKQAkoASWgBEabgIrJ0Sas7SsBJaAElIASUAJDE9ASE5aAiskJe+p04EpACSgBJaAElIASGHsCKibH/hzoCJRArQlof0pACSgBJaAERoyAiskRQ6kNKQEloASUgBJQAkpgpAmM//ZUTI7/c6QjVAJKQAkoASWgBJTAuCWgYnLcnhodmBJQArUmoP0pASWgBJTA7hNQMbn7zLSGElACSkAJKAEloASUQDeBMRKT3b1roASUgBJQAkpACSgBJTChCaiYnNCnTwevBJSAEqgBAe1CCSgBJTAIARWTg8DRLCWgBJSAElACSkAJKIHBCaiYHJxPrXO1PyWgBJSAElACSkAJTCgCKiYn1OnSwSoBJaAElMD4IaAjUQJKQAiomBQKakpACSgBJaAElIASUAJ7REDF5B5h00q1JqD9KQEloASUgBJQAuOTgIrJ8XledFRKQAkoASWgBCYqAR33FCOgYnKKnXCdrhJQAkpACSgBJaAERpKAismRpKltKYFaE9D+lIASUAJKQAmMMQEVk2N8ArR7JaAElIASUAJKYGoQmKyzVDE5Wc+szksJKAEloASUgBJQAjUgoGKyBpC1CyWgBGpNQPtTAkpACSiBWhFQMVkr0tqPElACSkAJKAEloAQmIYG9FpOTkIlOSQkoASWgBJSAElACSmCYBFRMDhOUFlMCSkAJTAICOgUloASUwIgTUDE54ki1QSWgBJSAElACSkAJTB0CKiZH61xru0pACSgBJaAElIASmAIEVExOgZOsU1QCSkAJKIHBCWiuElACe05AxeSes9OaSkAJKAEloASUgBKY8gRUTE75t0CtAWh/SkAJKAEloASUwGQioGJyMp1NnYsSUAJKQAkogZEkoG0pgWEQUDE5DEhaRAkoASWgBJSAElACSqB/Aiom++eiqUqg1gS0PyWgBJSAElACE5KAiskJedp00EpACSgBJaAElMDYEdCeswRUTGZpaFwJKAEloASUgBJQAkpgtwiomNwtXFpYCSiBWhPQ/pSAElACSmB8E1AxOb7Pj45OCSgBJaAElIASUALjmkBGTI7rcerglIASUAJKQAkoASWgBMYhARWT4/Ck6JCUgBJQAkMS0AJKQAkogXFCQMXkODkROgwloASUgBJQAkpACUxEAiomhz5rWkIJKAEloASUgBJQAkpgAAIqJgcAo8lKQAkoASUwEQnomJWAEqg1ARWTtSau/SkBJaAElIASUAJKYBIRUDE5iU5mraei/SkBJaAElIASUAJKQMWkvgeUgBJQAkpACUx+AjpDJTBqBFRMjhpabVgJKAEloASUgBJQApOfgIrJyX+OdYa1JqD9KQEloASUgBKYQgRUTE6hk61TVQJKQAkoASWgBHoT0KO9J6Bicu8ZagtKQAkoASWgBJSAEpiyBFRMTtlTrxNXArUmoP0pASWgBJTAZCSgYnIynlWdkxJQAkpACSgBJaAE9obAbtRVMbkbsLSoElACSkAJKAEloASUQG8CKiZ789AjJaAElECtCWh/SkAJKIEJTUDF5IQ+fTp4JaAElIASUAJKQAmMLYGpJSbHlrX2rgSUgBJQAkpACSiBSUdAxeSkO6U6ISWgBJTA5CCgs1ACSmBiEFAxOTHOk45SCSgBJaAElIASUALjkoCKyXF5Wmo9KO1PCSgBJaAElIASUAJ7RkDF5J5x01pKQAkoASWgBMaGgPaqBMYZARWT4+yE6HCUgBJQAkpACSgBJTCRCKiYnEhnS8daawLanxJQAkpACSgBJTAEARWTQwDSbCWgBJSAElACSmAiENAxjhUBFZNjRV77VQJKQAkoASWgBJTAJCCgYnISnESdghKoNQHtTwkoASWgBJRASkDFZEpCQyWgBJSAElACSkAJTD4Coz4jFZOjjlg7UAJKQAkoASWgBJTA5CWgYnLynludmRJQArUmoP0pASWgBKYgARWTU/Ck65SVgBJQAkpACSgBJTBSBCaqmByp+Ws7SkAJKAEloASUgBJQAntBQMXkXsDTqkpACSgBJTAcAlpGCSiByUxAxeRkPrs6NyWgBJSAElACSkAJjDIBFZOjDLjWzWt/SkAJKAEloASUgBKoJQEVk7WkrX0pASWgBJSAEthFQGNKYFIQUDE5KU6jTkIJKAEloASUgBJQAmNDQMXk2HDXXmtNQPtTAkpACSgBJaAERoWAislRwaqNKgEloASUgBJQAntKQOtNLAIqJifW+dLRKgEloASUgBJQAkpgXBFQMTmuTocORgnUmoD2pwSUgBJQAkpg7wiomNw7flpbCSgBJaAElIASUAK1ITBOe1ExOU5PjA5LCSgBJaAElIASUAITgYCKyYlwlnSMSkAJ1JqA9qcElIASUALDJKBicpigtJgSUAJKQAkoASWgBJRAXwJjLyb7jklTlIASUAJKQAkoASWgBCYIARWTE+RE6TCVgBJQAuOBgI5BCSgBJVBNQMVkNRE9VgJKQAkoASWgBJSAEhg2ARWTw0ZV64LanxJQAkpACSgBJaAExj8BFZPj/xzpCJWAElACSmC8E9DxKYEpTEDF5BQ++Tp1JaAElIASUAJKQAnsLQEVk3tLUOvXmoD2pwSUgBJQAkpACYwjAiomx9HJ0KEoASWgBJSAEphcBHQ2U4GAismpcJZ1jkpACSgBJaAElIASGCUCKiZHCaw2qwRqTUD7UwJKQAkoASUwFgRUTI4Fde1TCSgBJaAElIASmMoEJtXcVUxOqtOpk1ECSkAJKAEloASUQG0JqJisLW/tTQkogVoT0P6UgBJQAkpgVAmomBxVvNq4ElACSkAJKAEloAQmN4GRFJOTm5TOTgkoASWgBJSAElACSqAPARWTfZBoghJQAkpgKhDQOSoBJaAERoaAismR4aitKAEloASUgBJQAkpgShJQMVmD065dKAEloASUgBJQAkpgshJQMTlZz6zOSwkoASWgBPaEgNZRAkpgNwmomNxNYFpcCSgBJaAElIASUAJKYBcBFZO7WGis1gS0PyWgBJSAElACSmDCE1AxOeFPoU5ACSgBJaAElMDoE9AelMBABFRMDkRG05WAElACSkAJKAEloASGJKBickhEWkAJ1JqA9qcElIASUAJKYOIQUDE5cc6VjlQJKAEloASUgBIYbwR0PFAxqW8CJaAElIASUAJKQAkogT0moGJyj9FpRSWgBGpMQLtTAkpACSiBcUhAxeQ4PCk6JCWgBJSAElACSkAJTBQC/YvJiTJ6HacSUAJKQAkoASWgBJTAmBJQMTmm+LVzJaAElMDeE9AWlIASUAJjSUDF5FjS176VgBJQAkpACSgBJTDBCaiY3K0TqIWVgBJQAkpACSgBJaAEsgRUTGZpaFwJKAEloAQmDwGdiRJQAjUhoGKyJpi1EyWgBJSAElACSkAJTE4CKiYn53mt9ay0PyWgBJSAElACSmCKElAxOUVPvE5bCSgBJaAEpioBnbcSGFkCKiZHlqe2pgSUgBJQAkpACSiBKUVAxeSUOt062VoT0P6UgBJQAkpACUx2AiomJ/sZ1vkpASWgBJSAElACwyGgZfaQgIrJPQSn1ZSAElACSkAJKAEloAQAFZP6LlACSqD2BLRHJaAElIASmDQEVExOmlOpE1ECSkAJKAEloASUwMgTGKpFFZNDEdJ8JaAElIASUAJKQAkogQEJqJgcEI1mKAEloARqTUD7UwJKQAlMPAIqJifeOdMRKwEloASUgBJQAkpg3BCYsmJy3JwBHYgSUAJKQAkoASWgBCYwARWTE/jk6dCVgBJQAlOEgE5TCSiBcUxAxeQ4Pjk6NCWgBJSAElACSkAJjHcCKibH+xmq9fi0PyWgBJSAElACSkAJ7AYBFZO7AUuLKgEloASUgBIYTwR0LEpgPBBQMTkezoKOQQkoASWgBJSAElACE5SAiskJeuJ02LUmoP0pASWgBJSAElAC/RFQMdkfFU1TAkpACSgBJaAEJi4BHXlNCaiYrClu7UwJKAEloASUgBJQApOLgI3j2MXxeLOIYyrTJAwZlmgVF0UxrdNFIdNDSetwYRTSykxjuWLkomirq4SbXVhuc3Gl4uJIwohxWtzCdoY316gsbbUl7YXRFoY7nPRbiiquFHIsbQ+74tNvd2HxKhfFZVrRRVGR/bGfSPpgGEuoFsfKII4nLQMXxzq3OFYGcawM4lgZxLEyiOOpx2CceiYNJbtHc7SYxmMnQ5XjMo+70xizxsEYlrUWLmBCZBF23oZy+QY4gfFb7QAAEABJREFU1wq4HCBVxSAFWGaIpwN/PPYR+3CVm1BuvRaIPETsKzYRjNmCqHQ7YrcRxZb72UcrDDyaD/BVntCHElACSkAJKAEloATGFYHRGUwisUan6T1v1bFql4WM0URISoJpRTlahdi0AMYAohIl3TlUECMSEVhZC7RdjajjL4jClSxjaCEtouijsGRsOM/IlOHCdYh3XA2veGNXHCGsC+FKjyIM74TndcCvrAJYjsqVvVtaMqDhdKFllIASUAJKQAkoASUw4QmMSzEpVGPKMlAgwlEMij5DB1BZis7WmynsRCQ6OIpJB+ZT5BmUYVw74tIt8N3jCOKVLPc4NV6R5URMltmslGUwjKd1nQjLN8OEq+FRLEblOygk23m8BXHbI0C0Dc5Y+HEL+1wNuCJNnjJyB30oASUwtQno7JWAElACU4XAuBWTIhUTWeY8KrSYXsfVCHdeg6B8E6LiQzw/JTiKyWTpmZ5JP45gKnejTDHpeGzDCAgfYxmKPsjyM6sM82lYC+F6isk72UMM0bRh+UEKSYrY0j2wpQcoMD1EhiM0HQiLFK5uJ2uJiGR5JzZIZ1JskGzNUgJKQAkoASWgBJTARCEwTsWko7/RkSFlnSxxo4SwkwKytBwFrIEpP464QpHoDGJUABGclVaEbX+Bh00UdU1AnEdYWoM4WsN2LGJxShppU4xJfZ6STuMTcSfijkdho82IEzlpKSRb4EoPIS7eRQ8ll9Idu2BPsSyHR1voBW3tapECk+5QyWSuo1HUgsbyHAzicCci18b0VHAmGV119VUJKAEloASUgBJQAhOMgB2v47UUcY7SULSkq6xBrlWWr8tcyrYwlRVwncso2Do5fAdDQRd23Mn0x5GLHcWegbMMwx1MewiOXsvQhWBWUp4vFHMi9GLKvJiL5EyJwbQKLUYUroEr30sx2YHI8tiLYWKK1o67YemFjOIcnAnpnWykMKyj4GxhZeY7tiMGeaHRQwqqWBdJvJ2C80lU2m9CHK9LSiDJj9NKDPWpBJSAEpjkBHR6SkAJTDoCdjzOyMBwWCInAxjTwuXmBxC7bYBtBwz42IkwvA/WrEdA76SLlqOjeBNc5MHFNHQwrxOeo0ezYyPFZYXlPApCUDxaikdHi1BJfkpMY5MUn5LrTDsiitUw3I4o9tmvR4sRx0V6OrczFMFp4VwMF1vEHFDJ66TobIdJ2uAASTX2QgrGCCZi2+XN9Jpejo6dX0cUcemc5UKwLsPIWvbvsZA+lYASUAJKQAkoASUw8QhQ9oy/QTvx2FGs2TiCC1eiEt6FmEvDdPJR7zVQFFoKuScpMlfyuAOltpthvaWMByyXA+g1pKuQfk0DJ7u7o1VcJn+M6Y/BxlvhRWIt8OMyRaahHIxYzyByAdst0Zu5AYiKcM6HiwKKUp/1yojLHYgrMfMAJ4NhFBHrRw4uLAJxBMM6oDmacR0IK9eg2PptisnLEJTXIW9l/LNArcmyRVq3RxMj/tAGlYASUAJKQAkoASUw6gTGpZiUWceOAi1qRdTxCEBBCUSI4jp69poYzQNhB1DZxOXux+BKy+G7TlAVwsn1kxRyMYWhGMwWCsWlKJfuR2nHDxHu+A7K27+H0tafItx+OUzxNvjxZpiYnkbZqENvoylR5JVKQMnBlg1cB/M6ykCxhLizQgvhOkMeUzyWYuTaS3Ad21CO29ERV1CM2uHiNSi1X4/OlisoRO+isN3BccxC6B+KiqunZ5TzA9uMS7CcK/ShBJSAElACU5iATl0JTFwC41ZMOhMjjp9GVHoClh5EUCTGoIg0ITVjBTYKgXANQi5v+5UWevr2gTMiKA2FXB50GHIJ2qNR+HGJOhdMR1x+isLzTnoRb6V4vAFR6RqUtv8JYcstQLSFgi+EcTHLdNIoVksUlJ0RbCdFZXsErzOGLUY09l8KKUTDrnhxO57efB+ueeRP+P39l+LP9/8OG7ZdgXLrX5ELd8KryLWV9VhXLuHaJ5fhyif+hrs3PYCtRS6pGx+cEPShBJSAElACSkAJKIGJSGD0xKST5duQwk48cCHZcCkZYl1xrgkDjsliSSTmQWqgqGun+HsMprwBXkzB5SyMYVuW7doIRnx7xRWIykth6N0zUT2oOhGzTGw8OIpPMbBJV8nDC5awxmyKxkaYqI51LOhipBhdi3DDTYg33wwXbUboiogqFJFFCkZ6IU1iHHNHCFOK4FFE+iIqKTDBoThZ9i63Y/mW+/GTG3+A7137bdz+2K+5rH0fgng7vKjCseTQaRtxx9Pr8P1bL8G3/vHf+M71X8UP/vFzXLfiFqwtbULZkZWLOCYyYlghq4hcOHy+giag0iPoYy8IaFUloASUgBJQAkpg5AhQUY1cY71bojiKyoipgSiRKKgY4ROUgYklcVQ9JLHLDJeMUVkJG7axrgEVIMOY7fkUhbkkjvJWmJCi05UpvRhSdIoAi2TXC8WkoQSzor/CMpCbiShYgMhUqMwMTBRwCdvCK8fwO55Ged3f0L7xVuzY9gh2bN8E0xHDdlRoZZgirSwWUtyGsBSVIixjCktXDCFD3dnSgQ2tG9Hg7cS5+9ZhXtSWlI05NhnChnaHW5/eiqfoxVxf3IAHNzyASx+9FN++4Vv4+t++iasevRobOtchchSyHLc8wYej7XpKS7uONKYElIASUAJKYJIT0OlNAAKjIiZFAFWiHYDdDnBZWiSQg4UR76IzoJqjScggeUpczCZHku/oIYyjFh5HiA1loWRTiDpjIW3FVKkhRWIsNyePIiCmhSwX0nsZxeytE57XBl+Wkd1K9t2O+rrjUfHyCL0KRWkbUKFApHaLwGXy4uNoWX4pbv/zV/HUw/RSUkCCS9woxpDrJF2RIrSTwpHL3GXWiyqdCDo6k+sl25i2akMnSpUinrvfNJxayMNvjxG0FRGznR2lCm57ajPu3VRCWcZjDeLAod3rxIrWlfjbyr/gv2/8Cj591Rfwt1U3o0gB6nGu1kGcrZwbYGIA5MdXfSoBJaAElIASUAJKYNwQSNXbiA7IoIzOnXdRSF3PJeq7kXOPUBQ9AeMehYkfBuIVgNkGqjkaFRNfISJTDByScYjiToSJVzJGHLJKIhRZsGIAiVM7SjqYZ3hsqPUs0zyx0IMPB+u100JUolsoCP+GwO4Daw9nu01c0o7ZTgleyIphDL/ShjnFNTiyrgWzfQpSWd6mSDT0PFqKSsulbY9L267oUA5DRKUSLMUiuPz9RHsZd2zahoPmzMA583JojjtQLsWwFKJoN7h760787smV2B7Vwxp6RCmOY88holp0BaBMUbkVm3HTpjvwqSu/jM/85bNY1vogRXQRzoQwcJy4vNIkyiN9KoERJ6ANKgEloASUgBLYAwJUbntQa8gqIer8LYh3XInKxp+jY91P0LnuR2hf/39o3fhjtGy+GO3br0ZUeZjL1ZtpnbSYkkmUkgEPgLgVrtwKVCowFabTTJlKkWYSkRdxmTqmOaB72RkUfqCIMyI4o4DthTCmDTl/A8KOa+DaH0Q+twBepRmu6ANcunblNpgOj8d55Fh/Xz/AAq+BS9+O6ZUe86RP9gPpn8vbuQ7ml31sRR43bW3HdhRx3j7NODAwKFMIR3EFHfR6rtxp8dulq/BoOYTzLMWkgbFdYS6w8F2MujiHIMrRWxlje/1mXL3uz/jg5f+O39x/MdYWV6KEdkQuAotCH0pACSgBJaAElIASGE8ERkhMOs5plzmXh8nNometBRarkcMK5Mxy2moE5il6K+9H3H49OrZchnLHXXBuO2DKNPQ8nHgli20UiyG8cgxLkeglFjEewlD4ybFlnqFnEbIRJnRAEo8Qy7EIMCowrzwLubhET+kNrPsgCvRYehULU/FhWSegqIxinx5QC79cQqHYCa+jDEOPZNdSdwQncfYJCkmfwlLun14uBRSJBjc9vRVHNzbgrHyA6TscTHK9ZTu2OB8/X7MJD1FQ5k0dYq8D8s08xhgELkaeS/MNBqC7Fs6LESBCjt7KyA+xKlyP79/3Y/zgtv/DY1sfRadrR8w86EMJKAEloASUgBJQAuOIgB2ZsTg2E3YbKA49GO8gRGYRHH/oAoQzEQyLcQWZ3rgihdNmCsVHUNpyDcrbb4YLt7JeiAiswXIoV2DozRMDxZ4pGR5HrMN2KOhQqsBWQqaFQCWiiKRJyDTHejEFnytT1MZ19IBOA+ICPEsvaLQCoHil/xC2DFh6JU25iJh9RBSgTjyPnWUKQrbbwdFwGVs22kRhhAqXt12pDEth6eilbKcAvXLNBjT4Fs+cOR370htp2yIufxtsr9Thz6u24trNW9HhFZAPQQHpkI9jzLKdOG56jAuXzMO8pgaEgUMURLAEFMSGwreAwMuhNWjFLWtuxs9u+yluWXUzdobbAdaXr2d0FKMOMZhAE2AM9KkElMAoENAmlYASUAJKYDACdrDMofMcpV9MA81Q2hiGMQwlofGaAW9fxMbAGIPYcRnXgKEHG9fDclnXi0Lki6sQbfobyttuoWdwG/NZhh2LYEKZFSgMQbEHeiBBgUlFh5hL3xJCxCNFHnosTISlkeOiQdjKPtmG9cpgp4DzKFg5FlluzjMuF10yK+ayuGHbRoQol6YNzVIw2o4KhWOJXtAiQy7FFztgSp2J17LThbi7tAVP79iJFzQ04kRjkW8rIuKc2ig0b1+/Bfds3YyDZjbguH0CnDS3AefPnY3nLJmDNx09F+84fj5eeOgcBHERxnrwLL2kngdD4xM5Z1FHz2bZ78TSHQ/g0vt/h388fi3aKtvJuMJ5CCSaPpWAElACSkAJKAElMIYE7N707VjZIUTMHwefRz5jZS7HlgFbB69hEcq2AXIDcWZ2Pw09lBYiFrkKjTjyYcobUdr4F1Q23gav0s5yMcDlaleiWKWIdCIaK6VERDqKS0fvYSIkmS55LqQHkXGpY1gPodQziOhVjFq5tExxhyiP2FBAeiXARIDNA/k8Kn4RkWzgYbsevZNWhCqFpVxL6UrtXBqvUEh69GLmYYp1XO5uoNeyDptdgNt3rMWz6+vxXG8a5u6owG8vc1gVtHGZuqE5xktOW4L3nH4wPnziEnzghIW46MQ5+Jfjp+OV+zbjuJlN2Fzcji2lnTCIYflqjIFnbWK+scjZAD6VpctFWNuxBtcsvRJ/WfYntJqdFJQOJibH2DAOfSgBJaAElIASUAJKYEwI2L3q1bE2l3qtMzCuEyZug3FsMs4xbILnH08heSBCkweVGBxiOBE/1IqgE9GI6OPSsa10It++GuXVl6K48Xp4UQfA5VxDkWgqABUajRGKSMOlaEOBacoOErfJMePdx+AxKjxmcXFIuvYYHdsMIrsfitFcjiBA7BwFpOV4KGRzDh49gB71peHSuaGoNKwvNyOP4zw6KrOxfEMTblzq4YpbKvj9ldvxxxu34YZHSzjS7ovn1ucxrdwKoAJTFyCgSJw5fwaOP3Ahzpw9DScWfBxbAGm+iwcAABAASURBVA5vdFgyrYR9/VZMC8sooR43rt2M7VwCd15AAWloIiQNfEujmBRB6VNcGp/k8mVscutx1ZN/xrXLr0HZFeE4D1CEcracC/ShBJSAEqglAe1LCSgBJZAQoPJLwj16MZRmJn4aYdsVqOz4Gkrbv4JK22+oqx6gmCzDwwEICicidNPBBJYGohiIK5Q/EY1i0sZl2NAiV7YolJ9AxxO/RrThTljXCZRKNAdbMhSOoHfQ8TiGETFZ4bEsT9M8tidmyuyG3kyIJ5LCMFmq7syjUlkMb/YLkG9+DkXkfohYx1aipD1PxkAhKcKTapOeSIcwrkfJLsYDT+Xxnd8sw7cuXYP/u6ENl90f4KblzbhsqcXVf23FzLsbMCvKIdyHHtmFTYjnNcE1+sj7wExOtLkYc16OUzeoUBSWKbQjW0DLtPm4+MktuGVVO6JgOjyKSd948EVAWg+B9eH7HjzPZzxHC2B9wOUqaPG34+qH/oTb19yAktdBpjEzOG/oQwkoASWgBJSAElACtSdg967LElzpOsStP4dXvBpBeA3Q+QuUWr6GqPh7wNuBILcQnrcIsWtAl1cyRhxFyTI3RMiVDRVmBLn1DUo5NJW2ofTozxC3rYVFRGHKshSTjiblU48mKAbT5e6YHsuYHknHJW7DKrJD2xOPJ4+jcgH1s46F844B8qdxPEeyzQAolrh8HcF0cjylkAK3Asfl7oqrw7qdHn53wxb8/G9bsaZjEUpmPnyKPt+3KNcBxjSgoWUBLvv701i6LQevUA94MYdGM45zpdKlp7LshSgGEUqs57gsnq/UY3ulAb9cvQ6/emI1nNeIJorOAv2KPkWkbykeKSA9hp61sNbBh0He5FCweeRpPiV6WOjEdY/9CY9svodIShSrDmwC+lACSkAJKAEloASUQK0J2L3r0MHERfhxQMkzAzacRU9cAYV4Iz2UVyFqvxKeT1EUHIoyGkE3GkCB5yginYQUUogMkuVuxr2QwqxYRtD+JKIVd8DvLAMUelaWsEv0wJUiHjOtErIO47IMznaM5IdsnmEkIpPpMa3MUYUNAXJzDMdzD+KWe1Ha9hTClg56NyswUYXjMawYIXQx5R/QXglw68M7cffjJbRhNoVkDqbg0NAcYcZ8hvMj1DXE8KhaW+qa8furnsbO7XlYtuVzLn7oAa6CiK7O0CshNDGKlMVbKhYP7ajgkqXrcNVDa9Bp65EzHurZa4FgcsYiRwEZyBJ3AFgf8AIffhBw2dt2mTHI88dRuG6JNuD+VXeivbSd/blESzroQwkoASWgBMaagPavBKYaAbt3E/boXZuD0DeI/Q7GKWfoTbNhHjnXhkrpGoQdd8Hz8oCdCXB52aPIEzMUfYaiEPQgGi5z24pHcUfZRVFmSxaFHWvgt/GYZWwiKMsw5Uq3UTkyXeq6SoWezjLkJuHOVhCbCuCHsNSudp8cgoUW5c7b4Xb+DmbHb5GrPIZ8svOHM6coMzkfXj3H11gH11SPLR3Ak5s9lLjUzQEBhRKa5ueRn8f8mR6CmQEK+9QjbOqkMzLCjk3NuO/RdoRBjsLagx8VuETP9sIG9lvA+p0Wt65rw88eX4uvPPwE/rC+BdviBuS9OgrOgNwaySeHwDNIhCQFsB9bNNhGNLtZmG5moME0oc41oA4NFKAGlvMLg06sbFmBx7csQwllRHCIoQ8loASUgBJQAkpACdSWgN277nKAfwRcbg7gKPziErh2DLm5tnHMcu2ISv/g8vGdyHOJ1ot9IIxhaJ4Yl6YtzdErKTuyEbNS5GBoUi4uh5ClbNkMk1g5RizGOqB3ExXHoAI33cDM9eEvCBDMD+DPy8FbkIc/1wPqSizTAmPb4UyJoYH1mG4MxRcFGD2S4ukzBdYpNKCVy+mtnR5CBIgojOua62EbfESeo2AD6wD5ujxydTmAk3TGw6plrejsKGArl++XlYu4s8Phqs0Ov1rTge88vgHfW74el69pxeOdeZS9HGR3NnJl2CCEZz14JocCf2Z4M7F/3UE4df5ZeM4Bz8dLD3kZXkK7cMmLcNbiZ+G4mc/Awvr5mG4oKm2AlnA7Hth6DzaWnobcxxNwmFoPna0SUAJKQAkoASUw1gTs3gzAwQD+Ytj8qRRZzZQyHsM8xdJWGLOTXroccnELUF5GgbieXdF/FsegGxEiKC0FpYRy/SPosTS0NEyWrksO4NK26TZwqdswTfKQhGxLloUXNCPYtxF2cQ52EUXePhSCTQEqvofYWljrU2d5HJOF4zET4IwBW4fjFMSrGZZLqBQraO+IUCyzHjzOy0d+eh5lW6aQZF/GArSIR4Hcp5J1nfNQ6gjQ1umwrtyGe3ZuwDXrn6YHch0u37wF93Kpvt1rwIK6eTimsATHNR6Hk2eegpNmnIDjph+OE2cdgjMXnooXHPYyvPGkt+Htp74bbz3hIrzqiDfg+Ye9BM895EV4wREvxYuP+ie84rjX4bXHvwsvP/xtOGv+s7Fv/QJs2foUVm5cinLYCifCGPJIZsaIhAz0qQSUgBJQAkpgrAlo/5OWANXR3syNgszUw8+fBpM7A5GZAYs8wGVk50V03PmwUR2XfWOKtq3wcgzZXUgPXkxR6WhgXAQkKCwROhh6KQ3jhl7HxMoOoIgUEy9mYvROGi6Tgx5KV6TI66R5BhH7rNDbF1I7RvT4OQpCQ2+odUxwFuJFpKJkCIpKmjHggDkiSHJioBwGIo7ZwGebzueYbQRQqElWTPXpwB8TITYOMoVCEKERFRxI7+Kz6+biLbMOxPsWH46PHnIMPnfUifjscSfg46eegI+cezY+fO4b8cEzP4z3n/YpvO/Mz+Cdp/8n/vmkd+EVR7wGZy++AEfMPhbzcgvQZKajQLY51KPBTsOMYCbmNS7EIdOPxDPmnofnHfhKvOLY1+G0JWehZfN2tLbukFHBEReSR08kOdIXJaAElIASUAJKQAmMBoG9FJOixSxF2GJ4dc9HFCyioGmDLS6g83E2nG0HTIWissB0D873kG+sZ2gQxiEiCseYxsLUbxRsibCkeBOFxvS4wjLlCiSUDTUxBWRqoPAEl8Nz7Q7R8s2I1rbAr1gEZQM/tBSDIXViudtKHEsZzoQ0IIYB6GEExSKMYeDBY0mOkGGF4y3BoyAODFONiDKKSzjYmPUg9WOUwiIM08TTmZ8Rwit0IM+5zrAxFvhFHOm14PRoC84sbcQzik/jsMqTmFe5FzPL12Ghvxr7NczEkobFWESbW5iHad4MiscCR8FWvRghhTE4NmMMkh+KWBMDlkv1cn3ltGAOFjYejZP3fyFOPPxc5AsimB3LcoD6nOoEdP5KQAkoASWgBGpGwO5NT5Q9XeLFC2DyhyKY/nxU/APhvCK8iOItFn+dh5gCyFIMidfMeRaFQh27NYhEPMYUQBSGJuJQKAYdhWBcAXUiBSAjhmUsl7+tbNSRjTiVGLYcUaPSeGw6AX+Lh+jW7cBN22A2RIArA/QcGpen+DIcTzvHUIGzOTjjOGYaPY2WAzIcV0jR6DHuUa2JOIxNQNVmEXNcNg7AGBx/5BpKa0LYdg9mez1sWI8yijhgbg6NcR4+vZ+WIpA9sn4HXJ4WdMD4nQhsGXXYgXx0H8rbL4drvxku3gKELUDUSgG7E7HbiTDeQduJOGI82kpGWxmnxdsQ0yq0ON4K57bBxTuRc0XMrqP3MvBheBxKnXAbosRYP1SLlAHfD/o+mNDvg+T3Ws/hhD6Hw/07pOd66vy96jnXw//djvk+cvx8d9EmLgJvpD7YgihupVVQoZ6q0BEGV6I+ENXiUKuH3auODGsbGawMmsvb/ikIpr2OgvIURHYaYlB4OQqvqADnDGKWjeKIsgzI1xfg+RSaYQxHgegoEB3joIAzFUOxaOBRE3olR09nDMPlbBuWgBIFWqVMbyUQhh5KLkap3AnTkUO4Bmi592lUVm6E3doGr83AdrKfSgDLpW4bAz6loUc5aWngMQhfzMhmn84iciZCPZe22To6iyHK7RGFMdvhCQoiD2jz0LqtBWGlFZ7pQIMNMa3eIJbxOwdDQerBQxD7FHc+Ii8gDx8xBatzwqERwBqUWn+A1jVvQsuT56G47CxUHjoX8YPnwtHw4HnAgxfw+AJEDMMeeybz6QF+8LkIH3wW85+ZlMODFzJ8bnLsWFbqRA8+k3XFutroStO4ctD3wIR8Dzyg521Cnreev8e7cf70XPOzazd47Qnj8VJnD851mZ/tRX7+dy59JtofuQAdjz0fldVvo076KzVHByi2qDEcQwYQkcO4REfZ7F61L2MU44CdmGukF+4U+E2vQ5Q/C5GZDo9izYs9GJZLvsaQ4i+MQsg1k9bzYD2vawhMRxRRRDoYhrbi6PmLgDCi+mYRtlGJG9BWasDGHQU8sc7DAyuAOx6KccP9Djc+DNz/FNDZloO3iSr9odWIH1mPeFU73AYDu70M09IG7OiE296BcHsbwh3tqLR0IGprg5PrMNnX/Bl57DczRuCK4Lo9WjZXUNrGMbUC8bYIxQ1Asd1CHKkeduKgOQ6L5jQhllsUiRjmkMWTaYyBoXRlzwwtBABbQexylLM5BFEFTfRyNoWtyJdWwY8fI6tHaY/Acw/TlsJ3jMcZqz7O5qXxPSjjp3XTUNoQS48Z9luG6V7GhlMmWz6JD9WPtD9UGckXk7LdNhJjScbX3V5PfKh+pPxQZarype0xG6+MRUzG3W3DGctwysi8etlQ/Uj/Q5WRfDEp2227M5ae8VS10ZPe3WZyXFWmTz9SdqgyVfnSbp92+ikj5XrZHpTpt5+qdvotI/PK2HDK9Bqr1K3qp09+P2X67aeqnX7LSFuDWVUbezQWab+qneGMZThl+oynqp8++cMdS1U7wxnLcMr0GU9VP33yR3G8ffoaibGM5/FyfjmOrxA+jLrSo2goPYb6zofgbf47yhv/SP1ELUHFAQSgBw1ULbTaPO3edWNYnebA4YeQJeTY5LnkfSByTS+CX3gRYjsfMZe9YWJ5wojgimM4CjcTxRRW6LKYbVQi5tMqIRB2wnG5OjJA2dZhU3sOtz1q8Jd7Ylx2awl/uKkTl9xYxB9uDHHZLT4uuSnG765rxd9vqWDVQwHcmjrEj3O5d9k6VBhWntpMjyXF5RouD29q4TJ1EV5HhCA0yAcejOdTCFvMnu3jmEPrMKsxRBADjv22UYy2rIvRsbGEuJV1KjPhl6ZjWhDi/DOmo6mxAutzoKQgghngHKxYDMN5JxOHg0fxGKAN1rRQjEYIvXq4+oVwwUwAjHMh3CHPeAAOBs6wTZux6uNsXhrfgzIurZuG0oZYesyw3zJM52SQ2nDKpGV7wqH6kT6GKiP5YlK220ZiLD1j7G4zOR6qHyk7VJmqfGl3zMYrYxGTcXfbcMYynDIyr142VD/S/1BlJF9MynbbSIyl1zi72+Uvb897W/L79CPl9mAsfdqpakP62iOraqfffoZTRuaVsX7byeT3O9asm80MAAAQAElEQVSqfoZTpt9+qtrpt0wtxiJ97MFY9mi80tdQNpyxDKdMVT97NN6qfqbMua6a9x6xq+I/JDv2Kf1w4RMxNUdsLWLPwXkdqOy4k6vb9KiJYw8WgAESQ00e0uNed2TgOOQY1sQQ8WQMmzT7wjZcADf9Ai7z7st1/QKS3dkUjB6XtS3NMA6Kyp77TFJoulIF4PKyixwlWR7taMb9q4FLb92JK+/spAfS4YE1BazYNh0bOmZjp5mJTr8eRduIHe2zcetdBfz52iasXr8AtjADPrVZ3reQJeqAwtGHh8DLIcgX4NXVJWbzPiLPo7DzEVAYHn54PY49ooDGYBv8sAg/zvMk0SIfxlSQj3ZiXn07nn3WYhx8SAzk6FrmiUXgI/YsIl9ObhHGZ7otghNnvRgGgEchbTgzuRdn6BnEdfWwdQ3MczBcSrd8Ixh6aaWMQch0NeWg74Ep/x5w+h6YMu8BPddT53Nvj851BSamUS8Y1rdRGb7rhBdto8IoIjagxSBEgHoHXRGM9mOYYtJxHGIMMk9nAPFGOhNzuB4sl6JtbGGcBQw9b8F0uPpnIqh/EYD5EAFpy/yjSM9jV8glbMajMEQkQjKkCBOByfoOzdi4sx7X3LYZl9+8A3evnoPt9AiWUYfQBADVuPFK7KsCP45QF7dRMHLp2gVYujbEtY9sx9PWR2UfD/EMH2iog2usQzytDtG0elSa6lBuyqMyLYeQQjCuzyFuyMM0xGiaVcbZZ8/GqSfXoT6/nvPaAsQtcLaEhqYSTjkhxBv+qZH5Mfz6DricoXeRc875DNkf23N+CWG8A861UGR3kk8F4GtsCmwrR6+nQyEqI+jsgOH8YVgf8iBn8pQYG4ZaThk4ZaC/B6P8HtD3mP6d0ffA+HsPIKAUyP7u57uOjU/tE9DysPBpJjF5jQC6q0LOBcw3qNUjVTD990ddQzXEvJhWockwJZ5k8DhGDEcLEMUBqAUZ5xwc800np7iFujiAV38cUHcCRZmjem6H4xJ26CqocMqRKGw27XUSUsVDma0WKQK3tBv86e4Yf1tWhw2lAntx8J0HxNJ2hDiowDaF8KZ5iOod2nM7UQkcHL2HNorw8IrtWL4pRNxEQdvAadaz4QZWbzQwdXkuwdchyOfg5S1in/kNzK9nXL7Zpt7DjH3KePEL5uBDb1+Id72iHhe9rB7vfVUBH3rzNLzyhfXYb0Eb6gsxSp4P59fBBgE9kWwjAD2TPqJcHbzAwpaeRtB2H3It9yFoXQ5TXAnbuQ5e+yqg9WHEO2kdGwH+h2GMYQMeJWeOb4KAoe1l4NtFzDAcyIaTX8syA40zTa/lWIbTVzqu/kKpL9ZfXpom+WLpcX+h5Iv1l5emSb5YetxfOJz8Wpbpb4zZtFqOZTh9ZcdWHZf6YtXp2WPJF8umVcclX6w6PXss+WLZtOr4cPJrWaZ6fNXHtRzLcPqqHl/2WOqLZdOq45IvVp2ePZZ8sWxadVzyxarTs8fDya9lmezY+ovXcizD6au/MWbThtNGLctkx1YdT5awQT0gq6PUB5FrgIl47CxAdYDkwTiPqa5k2NRK6NJKlEp8JiVq8WL770SGEIOjRuJ9pHhxIuRcRNFD5edKAGiuDOso6uhitWYzPPMY4vINKO24BKWt/4u2Td9B+7r/RXnjxUDbjQhLG7mq3QaYNjivhWJyGxC3wkYdiL1WRGYb8l4RuYrBqg1lPLa6leKS8OBxBGV6JFkuFyI3PYdZC2dg5sKZmLGoHvssaUTjPs0o2iDxMjbMcrjwnw7FSefvB396nkK2CXH9dIT1s2gzEdIjGU5ziKbHqORDWIpLW0fxlhjL1+fg0UMZNHVg3qIQxxzfgJNOaMQRh7Hf2Q551gkMRWNHCQ1egULSp+PEA3IeIALS9+AwC15hEZBvRMkVQAmN1ngdwrYn4FpWAi2rYTo2JXMXhgYh3xoRjdwdjS0gCSXeZYZSXQwME5N8sfSYYa98Hg/ZxiiXScYpfYjJWMUk3m0TabwyVrE+c+qei6RLvpjEe6yfOe92GWlDrKqvnj4kvZ/83e5nL9rpM5Z+xtOnjPTXbTJWsVqV6dNPZrwyDrE+ZbrHKumSLybxHsu0IWmSLybxHhuqjOSLVfXVU1/SJV9M4jTpQ6xPGealaZIvlh4nYaYNOZZ8MYn3WD9levKkfckXk3i3DaeNWpYZbLwyDrE+ZbrnIumSLybxHutnzrtdRtoQq+qrpw9Jl3wxidOkD7E+ZZiXpkm+WHqchJk25FjyxSTeY/2U6cmT9iVfTOLdNpw2allm3I5XuIl1c5Nx9sslLcPQUiQarrzCiTZw8OIOgHorOWa+oSWf8XTgGdEM6HpYKokkZlwS1OLF9t9JzOSIQxPjYPgE5RxdcJxIwDyfJlWZEXbAFZ+iSLoWxW0/RHH7/wAdl8Bvvwu54sPIdd4Pt+UO2J0rKJxAjxvrUmEHOYO6Jh/eHC4zH3wYOg95EVoWvwhtMw9FZ72HJzY5dIQBxarPJWGfYYQwX0Rhnxya5tcjrotQskWU/TaUKEQLzY2YNj+PmQd14hXvOAbPes1CNC7ohGvwEXL5OmzwKCh9uHqDqCFE2BhSSEb0IFo4ikhXx7zEApah0UPp8h7CIETkd7JcK4VhEY4q0vkWNhcgauukLqao9jxEgYcKxWTM0PoeDMOwYIDp+8HM/Se4uR9ILJz/MZTmfRrleV9AZcGXUZn/FZTnfwnFeV9EcX6VLag67i9/OGWq61UfD9WGlB+JMtKGmLQ3kA2VL/VqVUb6EZM+B7Kh8qXeSJSRNsSkvYFsqHypV6sy0o+Y9DmQDZUv9WpVRvoRkz4HsqHypd5IlJE2xKS9gUzyxQbKl/Sh8keqjPQjJu0NZEPlS71alZF+xKTPgawnf5C/wSNRRtoQG2gcki75YhIfyIbKl3ojUUbaEJP2BrKh8qVercpIP2LS50A2VL7UG4ky0oaYtDeQSb6Y5DPsnPsZ6oUvUiN8lvYpVBZ/AqWGCwDj04BEM1JmSEg1hrF82H47T7yQHCwCII4BtxMufApxuJT2AKLwHkSVO1HpvAGVtp+h0vpdRK1Xwi+tQl3FRy7KAzYEKBrlhuXwygAKQDwDiGawrWmIyhSElTyXxgMKwwZ4cxagYb+DkV+4GBG9iE9tjhFZthM7mNgmwjY3w0fd7DzKXhGhX0bkU+iZCDHBxr7D3INCvPKiJTjxQgNv+nbQhQgEBXiFCvy6TuQZ5nMxPYk5tlcH4+qQCxoQN/qIKTrjxgCuicYwquf4Ck1w+QYgV4BJLAebZ37OB/I+rLWIWtqASoRUQIJ5NvBZPkZFRKY/HyZ/AhpmvBZNs96Pwtx3ojD/IgQLLoI//50M3wl/wXsQLHwvggVqykDfA/oe0PeAvgf0PaDvAb4H5n0AwcJ3wV/0Lnjz3gd/3jtQbjgVzngYbw/b/4Ci7mQDuO2IOm9C2Ppz2g/pgfwBotYf037K+K/ocb0BfrgKgWujOIs5yQoiegwjK2IQiD169fx2Cr4YBjmWyTOsYwYtrIPXkYdd+QTM0othHvkxzMq7UN4SYme7YVuO5StwziCm16++uZ5L4SFitu04QsN0HrAtCjxE2O/gBhzzjDkUgOzPCux6+CaHwMQIKHK9aB847zB6F09kmWOA3FyYggfxSsb1FJS0rjjbo5cyLliWYzwIAD8HeBKyPMeCQg62Lg8Yi5geSluOIOLS0CMJEZN+1zFMCVF8J5f3b+W82+hhZRXnGGeIrodlYB2SvKka6rz1/Ot7QN8D+h7Q94C+B3a9B/webWDg0cln6dzzuMxtqCFAzdDLMLYP0TF9R2BCgAIMMtJ4A8ptf4ctX0cH4wPwik/AL69hfB09kBvgc2I25pRj2STj0VtI8URPpI0bYaNGGJeHjSnCXA6g4JPb5CQhj4iMrwE8+CgwL48YsB5aqWXlDkHgseU4YoYexZ1HERcnEA3b7TKPta1IMxdh27YdeOLh7dj4ZCO2rM5hzePtePiONWhb3YbS6grCLbOAysEICscg33QQ0NBAj2QMw7ZNIaA4DGDqu0LUOYrMiMcM87QczxyX5k1g4TgOWQKPCz7zc/CIK24vAQyNZVoA2KACawxHFwFYQy/uw4grOxhnfXpSI1jOytEglJlu1OQ8qun7QN8D+h7Q98B4fw/o+Gr0HhVl4IzoBUutwCNDLUL6vZ7UGv0l9yozyge2//aphih2kjyKOdmIYzgNLzbwACJ0PAI9kJbm0XhsQ2ZQmFE4ehSOhoLU2Ao4R5oHEYWGHsXEhAf4wtYs+OMTjmcorERweswpczndwrp6GAovZ8vw6x3YPcDyxhgYxgxfLZfA4WJEBlj9FHDJ91fj559ZgR9/7Cn85PPLccV316OyzMLbuBHemsdhHrsG4eOXAjtuhWe2wHgGxo9hKRbpxKRQtEiEIpexHQVmTIsoHmMex3mLmEOM845lgCjH+TPditeSmjEsRjCce0zBWTEyQDLxivBiUHyvByp3MXEnWAjiVDVkawHOgmbUjDKAMtDfA30P6HtA3wP6HpD3APiZCOoEAwdjIkKxEO3ACJ/MlEJikAePJRgjEy0zSNcGxtsHQf3xKLuDKOYaQRclYHZQiLXBp1ayjk0YAIks5oQhD06dAGBCAnBI8rrzecA0QF4MTBLKfSojG4FeXBhj2LZDFHUtb7NTSH3fJ0Q2xQMArEeTV6kLU4H49+JKHTavjbHy0Q48vbyMdU+WUd5pEPAceDFFXbgDprgBrrgaCDey2U6pBiRjZf+GHUij1sGyv6CQh5fzAS5dO5qElqHne7CeRcC8oK4AV+/Bq7PwXAXG1KNslyCMD4ANG+FVYgRuJ/JYBlu8AYifgnEcS9KVB9PzA8bUDKAcgF0MAI0DygBQBoAyAJQBMOUYgA9KI3kFqB2Sl2SVlgfdIV1czB+7p+2/67gnOXaz4TecC7/5fFQKs1DxmuBcMxDVg45GntQYUtpRiDkqgdR6GshEJE/KiklcLOIIxKsocZCWsQbWWgQUbSYReYChN9Ja8Zai7yNR6xGFnKFwy6HUauDiPGJ6CI0LMG9OHXJBCOv5cF4FMdekbT6Gl4+YFsJwEoYzMDxD1jjQUUkzzKNxDPA5KXogXcAS9DiKoBQxGZbLqIQhkPcQNbLtOgMvcAgjD/nm0xA0nwf4B1NULoCL5tAaEJU64MpPA3EbDCdtODN5JgZ9KAEloASUgBJQAhOZwKiP3RgkmsECyJrh8Rg+ZSgDdO+SdGPpmTOL4ReeTw/luxB5z0XZX8TQIObycEwRRnWUlE1eWI2ajFFG+GqMgTHd5rE7ikXH48QYZyZg5GnosWMYO/Ix8KjqHJevu8wgDKU9g/4ebI7C1kdMR2NYcjDGJqNC5DBvnwA+vZ6G4jI2FYBL6l4dW/FKFJwlUOVRL0qfYjHHQIHoIhhOwpgIHAzkOkkRjY7C0cmydhCwaYfYsnohh5DtRfRSGnonQ7Qhf1w0igAAEABJREFULJaRbzgP/ux3wJv5VoT1z0Wp7hR05vZDhWKTjSftchT6VAJKQAkoASWgBJTA7hFwLJ41Ho7lk3Kov+4l2cBQkkkMVFQOM4DgROSnvQ5B49sQ1V2AUm4uYnr8rDOg9uqy/pqTNEPhxZBF0ePF5DHoorUEQo0HE0awpQheSFEnDYIZUgYGJdmRI5WT48wLlaRBAFeyaNvWAYjo5PI6G+OoY8yYZhiliIzqELOsY0c2z3bppbQUmRYxB+Y4dsriKEzils2zKGScRjyTiVfSIJZrJws+InooHcVjfsY0OB57NNQ1UDQGsPVtcMXHgagVzpsF23AccjNfhPyMt6B+5hspyo8ETCNc8iN9g33S9KkElMBuENCiSkAJKIGpSMB1aQbRQ1kbYxSim/oZgiSb7nQHQ+EDQ7Hl0WwTbO545Btfi6D+X2FyFwDeYpYo0CiOKM4M5PrDGCLIpBGZL1d1GTWQH+ssjAO9iQ5WhGOR5YshRZhYCTl6BBsLjkvXMctb1gNKbSVEZRF7YF0DdpaYiT1EnUD71g5EbSHreNSnHDGL1BdCNOYrcKUikp3WMesGHkAh6Kyh2DRsn8b0qFJGucxyHLvhXA3HAJqhkDQsL3WQ8xAHPkz9TPizliBuppicnoNpzMPV0Qr1sDLucBVcBwWl43wc090sGLMAxu4H6y/i0JmWTIsQoA8loASUgBJQAkpACQyHgGEhGp/ImEkOmDVGz0TSDNY3kgHKMC3Fl6UgYjxZ+p5PL9tp8JpeDTvtVbD15yAKDkPFzEZEz1tommDiPPzI0gCPS862M4ZpDRHv6ES8rQ3R9jbEO0UJhjBlA1OJuXxcQT4o4dBFBvmwA2D/spzsly3aNrWh3FJmOQs/DGDLHio7Y3RuLLMt1mNBK0vjHCnXsLH/QoP5M8GjCKgUYUSM2hgIAgpOH4gN0yOELTFKrREiFuOgAZRhTSfnWgZ8C5cLYFjH+j6X3z0g3wRv0dGozNkfbraPSjPbbAA8loHxYO0WVDrvYDubAVHSopxNxJkYpvkwxsACMPAAvkIfSkAJKAEloASUgBIYFoF+HFFc5R1W1VEqJJpmkKZF/HSZofwxFD+GIUQAURCBceftAxROpHfuJfBmvBXBrDfCm/58BN6xaF1DkfbUVsRPbIBZvgnxqi3A+h0w2zvg0dPoFyuwUQxjLc2j7jKAZ5DLA0ctKWBOc4SYLsXY5OnFzAEtQOeGEtrXdqBtXQfaxTYWUWlzsOIBNAawFKamHc2FFhx78DTMnObBsH1Y6jobwQYxLD2PXuzYWEgxWkTc4sErNSGImljIALaDY6l0TdPzYD0xC8slb5PnmHKrKZqfRL75IMRBIzy/iMDvYD/tcLYTUdCKSvQEYhooTNkYiVla0mR3aACJdQfQhxJQAkpg7wloC0pACUxmAqlolDBj4rcay2nbvevcUMQZGFeH2JuF2D+Qgus02NKx6HxgJeK1W+FtaYG/M6R49ODT++jTGxhYj+U8UIHBcAnZ5H3WB+KA7THuUTcuoVfx6COb4Oc66EU0ADx6KusRdNZRVLLuDgPs9Niml4wBzoeLCzBxHfJwOO6gehx1YB0KQQiqQcT0KjovkE4QtYSIN5ZQ2ewQdzbA88p0QMawMSjvLMsbtiDGfmzXMbtH7Dt2w0JBCVG8DhW3AX794bDRPHouO2A5dksRHeJQ1o+5/L6G7XXCJGfZsPGI5qAPJaAElIASUAJKQAnsNgEjWoK1GFBgoMcwtg8qpT0fgDGOXr4Qhku4Hnz4spRd2ojOh/6Ixh0PYSZ2IGcdYroaKw31iOtzcPUBwnoflYYcwsZckgaKsNDjUAIfoLhEzkN9YxnHHJ7DAXMp9MKdiFAEYOBTNHqxT+Hnw2Pc0sPomTgRbx51WlCpYL/mOpx5wgLMniHexRCwAWIPfHgobXf0bHaisoPCE/uiGM1B0asgEs+iR+8ilb6LG7lKXmCfoDk4zsFZ9sEwNhxneQY8NhjG98EL9oOXPx9lNxuyzJ9vejMKTW9BofEUmIhr3/SsguNG8oj56mj6VAJKQAkoASWgBJTAHhIwrJc1Ho7lk8pouN2LCBLbVZ4yC86U4Ci5QI+j51pQXnMpTMe1iBs64fIFxPlpCAs+KvUlhkCY9xBTNBrfozeP4pFhhWLL+RYmHzAtAPI5uILFogUhnnPqTCzZJ2J6EaEtIbIUfhmLYRFWHD2LJTQ1bMZxR+zAK1/YiEULOwEuP5tCAc4PYDwDa2MwhjzrmMjA1U1HfuHRKOfPQMksQuh8hGGMqJxHFPr0PrKMjA2A7OwGYnixhR+HbKcdgY0RdqyBnXEavGn/AlN4ERzFpak7Bn7TixE0nUIhWk+DPpSAElACSmAMCWjXSmBSEKDDC44ziXub6EqmjNnT7l7PjnPosq56lJGugVKSgo2iMmpbjvLWRxDkHEqFRlQKTYjy9TB5Cz8fwdLj6FFIBoEHn8vOYpZiUpaQE3HJfOQ9uBxFZiEHv1DB4Yc34dnnLsYh+znU14cwtgyYMDFLj2IhKGOfJodDFsd4zrkz8YoXzse+C7fQY7gT8CgGDc03gOdgfAePdTwvgglClNrWUyqGaN7/lcjPfh7iulNQNosRxnnEUb572dyDdYYWweNMjdyD0nYAhm2ECxFF7QAa4RXOo4fyeHpAc3DGo+5cANgFcCiAnQDJi4U+lIASUAJKQAkoASWwRwSoaSB6QsKsYWwfu6FuHEfqKI7ixMDX5EmV7FwRrrgCxQ23UrNtgstZijkfqGPZuohhAOQpOgsBojoPccEirjOIGEY+NRfNo+AETfJQMFyZNjC5AKauDccc5/Da58/B88/O4bxTPZx1QoAzjvNw9knAs88weNkzc3j9i6bjnBMMmvxWeBSD1uRhuLxNlyXioAIXOMQ+O6IZmwfVIQKWjbY+gFL5aeTnnovcgn+Fnf062KYL2O+xQO5ARHYuBWIzy0+DM9MQe80Ig/0Q5k4DCucgaLoQMDOTvozJUXD6sMZA9KSxFpYRA3nIq8/IbiBn6Yn31BErASWgBJSAElACo0eAeozaC6lJR0ySYKxs+MrGsajzqIfp6UPM8XLk9Nj5YQdcy4No33QZotKt8POdMEEDDL2LJufBUSA6CWlxHVCpMyjXewjruIycB+KAbTHP0COJbnMMpT5yAZAD2+rE3PkiHg1e8qw6vPzCOryM9uJnFnDhuXU4/jiLWbNaYG0rTOzgKj6Xln3EvkezkCV0eBaG4s55HiQuZjwD67egc/uliIsb6S2dQ817EoLpL0cw4zXwm18Nb8ZrYae/Bmba62Ga3sD4G+BNfx38aS+DP+MCoP4EwNaj62ESPvLadayvSkAJKAEloATGMQEd2iQgQN1jxnYadvjd08OIkOrPwMb0sMVluPhJFLdfjvLmS2A670s8fSZgk3kqwIIHR0NqeQ+eb+Bz+TrO52FYxrdsyxJC3iLOGcR5A8fQMYxYPqYgBfNs3rF8J7g6Tm0Zo86P0UivZgNFaGAcfM9RFPowFIrGp4islDnOGKCAjHy2TTOMwzP0LAKOIZjmOB7DMeQq7ejcfAsQbURs8ih7DRSh+8ILjoJfdyKCutMQ1J9BOxtB4Sz4uWewvyNhzFwAeZqh6VMJKAEloASUgBJQAqNMQCRH1ka5u+E0b4dTKCljIkC+25qeP8Rcvo6fQtvWS1Dp/D0120MUeg6+NxPI0f1I76Oj2APNUQyKIWcpwnJwAcVXXVNSzhqfgi0AKDilvKOAdHUUoRJKWj6AyRfgUXjCp9bj8nfI6pW6EGGhjEqe4/CZ4JoQoRGR38B2PcRRB+L2dtiQItRaOArHmAZ6Kg1NQknjwGH8gA5QlrXXIey4AdbJ9ZCA4YmyMDz2AAQ0ufYxx9AmZmAll/kO+lACwyCgRZSAElACSkAJ7CWB8ak57PBnRUHlcjBeOxweQMfmP8Iv3oe8jSgI62DzVHt1FG6JkPQoAgOa32WJhzFA1FCHYn09tvg+lm7chGIQwDEvpjczptvRMRSR58Q7maPHMvABr0Cr4zDZnl8Pk+NxkKd3MTV6GnOdiHIhYgpWEYfGekBLJ1xLB3wuxYtoTAQkhSWMgaOB8aScZxCZEsXwVorJu+GKyxPp6DmfRW2Xge1lzckxT6gpwlgurSPi+PSpBJSAElACSkAJTA4C43QWlB7gwiskzJgZ4+Ha4fYfO4ouziAKV6Bz21/hKg9yWTuEs9MR2WmIghhx0IHYp7CyDj7No+YyAaeYAz2JBpvz9bir6PCdq24EGuhFpKcxrvcpRIPEDD2RrkCBKZ5ILoVbxpF4KH3EFJ42qNCTWIT1OxmKFeHy7DPfCRuUgFxEUWngPB+G4s91lOmhLIM9cHnbsg0LJwKVwlUEJvUiIk8QzAbC+TDhRpQ7/8b4ctYvcbZOnLCQ2wLFxiEyMWLLNm3ENKlXD7hmgD3wRZ9KQAkoASWgBJSAEhg9Aoaaqj9zo9flcFq2wym0q0wnovYnkCs/gTqvhYIqBEwbjNnB5V4KPWdhADr9HJx1qFBN7rA+VsUWd2/rwC/vXYHPXnkb2uubsf8+s+D7IWJZBs95DGkFikZaRIspLGMRm4UIYa6CiB5PiEfS5tg2l7YTj2UeMb2V8BrpTaTH0kobABo9OPFSEnjUSqFZcvCMD9l84zzLAbKMTx3oc5x+BS5fSRJ82444fIiC8k7EbiOM4/yYY+A4rxg2+cnx1eOxYQ6f3QFj+lQCSmAPCGgVJaAElIAS2E0C6U5uCVnVUZUwGLMnldXw+hbNZDlo4zpZgQISJdjY4zIy6JejKLMW5SBAR64O6ynclnaGuG79TvzykY3471tX4bPXP4FfP7AGHcVOPPOEA1DPZWmTLyDO5SHeR66XU9TRc0gRiDzFGpe/kesOufztFXIQL6eRTTPJ9Y+GHRuYJO4xTuOSNXgsZZ3UpxfSMxbhTo63vYwcPFiKSVlKl3LW8+BJHVMGTAwbWfhhK+KOexEXHwNcK4Uj55acJAN9KAEloASUgBJQAkpgbAm4qu55bGhVqaN02G+ztt/UARId8rD1xyJuvAAb4oPxZMXisdDgvqLFjduKuGzlFvzs4ZX4/v0r8c171uC7dz2F3zywGjet3YmVUR225adjYXM9TlzQCM8W6VX0YHwPiWiUay4DC9BTCQpKkxi9iUyLKRAdw8R8Di6gSUhzFINOBCIN0hYFJCgkZTMP2KZHgeuRcdzO/kplWClDS9pkXWMoEk3IBmmMBygjiFci6rgPLl5LQcl05oKC0tBDCX0oASWgBJSAElACSmCsCFC20NOFHjNjNZBd/VK97ToYLCb+ucjkEOYORVv9s/Hbh2N8755H8e37luFbd6/A/96/Cj9/ZB1+9/hm/GnVTtyyDXiSArI1aEDkUf2J5y+u4PT95mEeikiuQ6TK80wEwyVx4wGG4s5SFFqKRyRikvItuebSwIjIpFfSsZzzDOhkBERMMg2sA2TOvNgAABAASURBVKkjoefBWdajoBRRicCHoXiEMagUS6hUQohnMpay1sA6GpfhYUuI5VpIa2EZR/gY4tLDgOkAYKAPJaAElEBNCWhnSkAJKIE+BOgd4xMxM7LGw7F82uF2LnLKxg6Ri3DLUw/gujVP4Y72GHe3xFjaCjzV4WNTJY/WuA4V5Cm/uHTMsiJCDeWz5aRnujLOXDwXuVIRIUUbKCQ9V2FZIeMYxomBhWMKzcgDIoZIhKUHQ+FoRASKcOw2wzCx7nRDoRnLYCkgRTRCPJoUljGXzEUzhpUyhayB8wBQYHrw2J1ch8kxeWWEJocIdbBmE8JOLnWbNsgcHPShBJSAElACSkAJKIGxJCACp8qoZSRlLEdlB+vcUfrGlFZUUzBcznZRiGU77sFlj/wS7fUdKNk6xKYAR2EYsyFHsWlhkEOMPOMBFVguimAjB0OFd/isHPZtbIAx9FRSMMJErBsh8jqYVoJnKEJtHs6rIPFcWtajGASXq129jyjw4GgxhWNMsRjTCymeTedzlEEenuejSKirnQcv4CjqHCoNREwx6eTbdLwchaMPzz8KJnc8yrYJJQ8w8BLzKH7ZC/yIdWIPKK+EK90PQ8EbOweHEODc+KJPJaAElIASUAJKQAmMDQHKFAoXJAY+nCQwHKOn7bdfx1QxyifG+KSQMg4tcQv+uuxveLq4lpIqQi628GLAY561DoYWS46xiF1AL6YPZwyMiWBdEcfvPxPTAlawTBNhZsB8n+0HMBSAlmLOSDos6xgYilRH4Zh4GBPxaOEYdqV5AIWlo9iscAm8Qu9lyKaepOfxd09twGaKS1nituLZzIPi0cCnurXOoNxpUWg8E/UzXowoOBWlYBrKrgmOHkkXxrCcg+GYPW8N4s7bAGwHpwjHujzQpxJQAkpACYwZAe1YCUxhAs5x8jQJsyYihTlj9bSDd2ySbEpJevGKuHfDnXh041JUTAXgXLpykyIUWl1hkpHkUTTSq1mmsCxzkjPqYxy7sAkF2wZEnQjimAITFG4GQVTPMA/n7WTCDpiY6g+GDbrktSvGOMUluKydmMdUWhgUENPjGAclVCgW72wv46qtbbi+vYjOoJFCN4ew3oCr7wiYDwrPCCtRKVaYdzYaZrwJ9c1vh1f/UoTB8ajk5tAc5PpJwy6KpY2c2yZ06UiqVY4U+lACSkAJKAEloASUwDgh4MZ4HP2LSYooUXGGwslR+UYmxNbyJty77k5sorgSwWidTQQWZRfFVu9pxKws9Sy9jLHnAcbhoFl57FcXIrBFwFZgKSa9OGLJEqwpMi2EXCcJuS7SxLD0DnpwFHyOSQwZB7Wco4AUMWkCtiteSj+HnPMQeBGczeHuTe1YVgrw5/Xb8UToIcrnUclzlIGB8+sgYtJ421ApP4IoqtCD2gTkTkBh+oWoa34lgsZX8/iVLPs8wD8Pxj8EIcsZzgUuxlR66FyVgBJQAkpACSiBcURAvFyG47FVxsOxfMpwBu3fUUBVXBlPbV2BJ7c9TklVgR/7FIMeYi4FxxR+1JvdbcgMgYhHEfOsq8DFHmw5xqHNBczyHIxlrgdYJxZTTIYUgW30djqE8SHw6k6A89k+4kRQWoZwEfVoxAoW8D2YgKqSocTFeASqThRdE5ZubEXkFXAXReXV67dhY12O5QNYL6CorEOUsxSehk0+wGX4+9CzW5t1jT0UfuF8CsqXITf9NfCmvYYC84UsMx/grAwNImp5pE8loASUgBJQAuOIgA5lqhBwnGicMTnm4Vg+7cCdy+hoxqAUFvH05tXY0b6DAs/CUkwaeiYTIQlHQdi7lZh1YgNYClEbW9SzxL51edRZClBrENNbadiSAR/GQ2QsIjsLQf2zYHPnI4oLzABricUMYwAxDJe5jecDngfTbfAd4McoFny05adhR+Sx3witcYA/rViDu1p3wnp5Csg8ojoL5AJ4Jsdl9hYudd8GE5dgQM+oieCMRWx8RDaP0M7gOPdjPwfCenMAF7Ach6FPJaAElIASUAJKQAmMGwJmzPUJ1VU/NGIgolexgk5YDrGt1IZl2x9Dhysy3SI0Mco+l6qdB49GOQdH92Rq0qJHwZkLC3D8yedjzKgzCGwMG3cZrAGbZm6FS81HI2h8C2zT2UA8DbkwYrvMdzzkEnjstcGZCnzPwvNzkO/XjoIY7Bo+Ra0JCjC2Dg1zDsGLjn0LhWIEkytiVdiEix/eic2F6TBBhLzxWa4JxbxB5JWB4jq40kMch6Nn1FLUMmoMjDEcnqX5AAJ4/LHGA1gf+lACSkAJKAEloASUwJgRMKBQ2WXgo2tjByNj87QDdWspoDwKqTh02Ny+EY9vXYbQi5PisXX04Dl69SwMxVySyBcHx1eAUg2wISosF1KYNdXVY2Z+Gjx6BA0VoIGUo5ijRzAstwO5RTD5w+FMEwAKSQpIWKYjhqVH0Itz8OI6thlRQMY0ehA9nyGTPANHoWhcHk2Nh+BVp78Ch8w9FFSd8AKDhzZuw8WPP4326XPoYWyF56/nODrhm5C2HmHnNeyzHTF/AMMfRwM8dD8MYIxJjC8ADPShBJSAElACSkAJTAwCk2qUznE6NAmzBqYxZ6yetr+OneGgKBJtJUApKuLetXdhp9kGZ6Lu4pSNJu6O7wpSmUUHJBzFWWeO4s90YF69xaw8y1EYOpOjFzOEi1oQd6xHaftGxGXX7QVkC16E2FbgvHYYU6GYtDCgse+Y3sg4X4GhgPToibSyszsfISyEMHX7IB8cgQNmL8Abzn4zmgsL4Bc6ETZ7+MV9q/DHp7ZhK5fCDadWKNUjV6mnQI3hOp9G1PkoPZydFMbMBNgfx9H9Cn0oASWgBJSAElACSmA8EDDUJ3xSoiBrY+yYpEpD34ejd5BakILQ4anWJ3Df+jsR+RUkA5fURA0DVF8UhrGkIPswifeRS8/UZo1xGftN89DcUGaRDoBL5QhbEbdvQty6DjbqgDGW7TCLJQCfXdNMAJiY1klrg9zYvOI3IEw23kSw3ddPRn6MslcP23AkTG4BGrkMfuHR5+Jlxz0PhfpGdOZ9wJuBX9z2IP68tgPbo33gOO3YtsJZh8D5cB0PMKUdXY+4K4DpDjVQAkpgeAS0lBJQAkpACUxFAnagSTsKuW3RZlz15GVYW1kDG3vUdlKcy8oitCgUHXWX6Eqqs6QZJiWhvJgIqK/kcXTjYTh9//PRlN+XOnJn4o2MWtbDtW2BF3VyObkC42is5Cjp6GJkrAEm2YTjIN7QyDahYg+ELRyDyDRSBFJg2pB5HmKP47ELkWt8BtMDGONjIZe0X33KC3DmkvPQaGfAr4uwLfDwhwfX4OGdPqL8bFRyOZQpRI3phCk9CipbdMlHmYUYh6FPJaAElIASUAJKQAmMGwLUJ3yi2vZkfCNYh745aY2joirs2kADCrYYOyvbcfXSP+G+LXegHBTpQfSkIMfPst2vkmBSCWZE+MUQEWpchCYb4MwDzsA/n/VunHnIv1AmnoRKG5e2W1bDFrdzWbnCNEDKwoQApF2KVdsIeE08jmkGsWump/IY+A0vRdB4Fksxz7I86zj2GdGDmas/HNY/ALEBYo7HcC6HzTsAbz359Thj4UmI6sqI8hYRFqKYPx228WVA7qVAcBpAkctBsKK0yS75NNIGQ30qASWgBJSAElACSmD8EDB9h8Klb8qhvuk1TLExO3NidDPGcYgKJdemylZctexPuGX19RRzJQShBZjvmBfTUtEZU3Q5egJjTiQ0EZxhSuSw37T98C+nvQ0XnfVOnHnwWWjM7ce8mRSkFfhc9raOwo2CD6wvz0TMkYRN0mYgKixiLwYVMw8ufy786S+DVzgdxj8Unp0GP6rjeOhhtBXAPxBBw0lsyk/EqQUfxoNnCzhh8bF4x1n/jPMWnIMZ9G7uO31fHDLnLKD+BOQbX4S6xjfBTP8XYPobADuXQxESHhuwNH0qASWgBEaEgDaiBJSAEhhBAgYwGYM8eCzBGJm1XI4GTWRU2ZSwoXMl/nL/H3HHqpvQZrdzWI5L3D7FIGBiwzjNGVD7QbRfySuh4lWQq+SwsLIYbzriLfjCC76Ilx33Uhwy41DkKPEM+DDiiQxZT3riMZ9S37lUvDkk5UCxWHcyXO4F8Jv/CV7zc2Hyh8FQHEKEpDeLNWNU/BaE3mLk618AE+wPWMu2GRgDGMbhs+8Ax+xzND587kdx0WnvwqtOeiUWTlvA/Bxgm+H5+8HkDoetO5HHTRSoDozQDE2fSmDiE9ixYweefPJJPP7444mtXbsWnZ2duz0xY/R3YrehTbEK8tfziR3tuHbVZty/aSd2lPjP/igyWNXSiZue3tZjD21uGcXetGklME4IiHACf9skzJiTtDEcojWx9G4QUh1uLK7DNQ//Bks33oQOswUVEYr8DIkoziJ+mEQ2RnJbIIbOxBR/Eb2EPprDmThr4Tn4zEs/i3ec9k4cPf0ITPemU3h6XVLSOCRL2UkIsGKPGRGTcQBAytCiHHz/BATTX0+hdz5gD2BeA2LWdRH7NDmUuLQd5uYj13Q+/OB4ishGVvcAlgRYBhStjBt25IceFtYtwosPfQVOmn8qPZYyJsscFkiehq+WJqJW4ozqUwlMEgKFQgGvfvWr8cIXvjCx//3f/4UxQ7/P29racPHFF+O///u/E/va176Ga6+9do+E6CRBOSWmsZ0C8McPrcKX7ni8x/6wfB06KvQ4DEFg5c4OfOiGh/Gte57Ex29+FDes2YoS/2YPUW2Ps9sqIb5y5/Ieu3nttj1uSysqgQlDQP5+y5/w/mwMJ2FjeiOLrg2rWp7A1Q9fhke33ouivwOhX4LoPAdDD6SMmjJN3JgUkYGzKEQBmjEd58w8Bx8/75P4+PM+gRPmHY96fnhZa+A5EYgGoBB1cGBtWu8nc9k6KAZFzMlRCHgGwAzEthmRLSA2Ps2DQR7GeEwLaEejru4NyNedDgSS7sMwzxjpp6u3yHDB3mN7HIbheOr9OjT5Tcjxx2Obxlj2wye7MxSnJqnfnZaMV9pivj5HhEC5XMbKlSvx4IMP9tjWrVuH1fbGjRt76kj9NWvWDKveeCtkjIExZrwNq894xHN56aWX4jOf+Qx+8IMf4Cc/+UkSvvvd78bDDz+MMOTvVZ9akyuhvb0dy5YtS+b9ne98B//1X/+Fb37zm1ixYgXkfVsLBps7yxRkW3AdPX1/W7kZq1uLuwV5+fb2pK7Uv2HNFkh7gzXQTsH4h2XrcOnj63HL2q24ff22JPzp0tW44emtCOOB/yYWwxgXP/o0Khnx+ItH1mBjR2mwLqGZSkAJTA4CdlNlFe5e/3dc9uCP8fi2+1GxEaUURVWylO3RuxjARgZB5KOp0oz52BeH5Y/CC5e8BJ94zqfw6Rd9As/a/zzMMjMR8Cem21W8l1SIoFsSMT88HSMm9gC22dsAgwrNsHgAMMYI5GEQ88jR0GOOgs+rOwRNM18Av3AaSzQBskbPVzbOV0e+gch2AAAQAElEQVQzjFo2I2EMJ/lG/qtmHp9IxsBiEmegz9oQkOtsf/zjH+Of/umfeiyO42F1vmXLlp46Uv+qq64aVr3xUmj79u2JIPvQhz6ESy65ZFS9e+JRbG1tRWrSd1b4bNiwIRGDkt/S0ndZsFKpYOnSpfj85z+f4DvggANw5ZVXYsaMGcnx61//evRXL8mcBC8yt8ceewxvfvOb8eIXvzjxyoqY/NGPfoTvfe97eN7znpd4eoXJaP9TU6F4++GDK/ENevq+ee+T+OPytWgrD1/Ir2ntTOpK/R88sBLljNCrPlUiFEVAXv7E+iRrViGHL519JOoDPzn+7n0r8MjW1iTe30vIv/vFUP7O7sot8bhMkbkrRWNKQAnsNQH+rkH0S6JlROd02143vHcN2IfWPYxH1j4ABCVMb5yG6f48NLh90OhmYba3AIvz++PI2Ufh9EVn4sUHvxz/8oyL8B/P/STecda/4Yw552Caa4RHjyBdnImAsxSOoPxzJoZE+QrwGPAACQ0gQWqGktDAJd5PlyTGfI3p2fRYw0oTiUm1CD4dkSfA+EeylmUt8OHR5OnkhWZY38LSM+q5HOt6yTEzpvBTpz6WBOrq6vA///M/uPzyy3H//feP6lCCIMBb3/rWHnvta1/bS7zedNNNeMMb3pDky/WU1YORNMmX9KOPPjpZ6t5vv/2SJe7FixdLMp773Of2ajNJnAQvxWIRl112GV7ykpfgoYceGnBGIiI/8pGPQFiKKB+w4AhniIfxH/QwxiPcrjQnQvHb966QKOY3FvDpMw/HYTMb8eVzjsRMCkvJ+Mxty7iC1SHRPtYYeDhr8exe6afMn4kZdeIk6JWsB0pACewNATroQFUjz6wZjO3DHjXnFDznsFfhhYe+GS866A14wUGvxgsPfjVecvBr8arD3oQ3Hf02vPXYd+JtJ70TrznxDThr/3OwsGERF53z8KyBTZeIPQCcjeGLpaH7IZLPQISe/AmUsDujO3BgCcIRb6YxJvEqIlMfmYfPbINpgMnDY1nP+CxpAb6C7QDdgwAfptt68tJyTJen5EvYr0mmWL+ZmqgEdovAzp07IR7D3aq0h4XFAyxL0amtX9/laco2J543yRcvZDZdxJRs1hEPsizpfuELX0Bzc3NSpLGxEXK95de//nWIPfHEE5DySeYkeXn66achc06n4/t+4qG9/vrr8be//Q3vec970qwklMsAas3g+w+sxAouXycDGKGXHaUQ69uKuOi4Jfh/x+6P955wIPabVpe0vj/DD55yEP756P3x1qP2hVwX2cbl8CSz6uWEOdPxgZMPwtkUla87YhHExMNZVUwPh0NAyyiBQQn01VKJzBq0zuhm2rmNC7B4+kE4qPloHDn3RJyw7yk4/cCzcdbB5+Pk/U7DMfOPxwHNB6M5mIO8K9A3KALOwFgOjGLSWAtjKOKMAfhMDEgDhjJpsRhUinwynrhpJWQSS8hTPLZyBDlI20LvR9I8OzbGwEgICzAOAz7kRSwTlUMxJiVPiaeWJOiLEhh9ArJsPPq9dPUg4uaBBx5AaldccQVyuVxXJl+POuoo3H333Un+7NmzmbLrWSgUcOqpp+L000/HhRdeiIMPPnhXJmMHHnhg4pWUfPFaSnkmT4qnXCf61a9+tddc/vrXv+LlL385FixYgEWLFiXe3I9//OO9yvzwhz9EqVTb6wI/f/uyIa9/7DXIIQ6a8z4uXLIPnnfAXLzwwHk4cnZTrxpHzZ6Glxw8L8k/h0JRvJC9CnQfzK7P4Vzmf5CC8tWHLcIB0+u7czRQAkpgxAiIfpLGJMzYLg0lmbU3azgCWZH2KMw858OX5eEogBfnkriJ90x9USpWzYbt8JkIv56wb6mqSnqoBEaTwG63bYyBMWbY9eR6xbvuuqtXeWOGX79XxWEciCdRlrpT23fffZHP53tqHn744fA8D5I/ffr0nvSJFjHGjOiQN2/ejH/84x89bX7/+9/H/Pnze44lIuL5vPPOw1lnnSWHid1yyy2QSwOSgxq9bOks44f0UO7O9ZM1Gpp2owSUwGgTkL998uev2ka73yHat9SQMOJhhOGPR/PhWRozLM0knkeHZKe0GaK14WRLG9U2nHpaRgkMk4BcxyYbTeS6tz/+8Y/40pe+lCzR/va3v4UsZco1b9VLvAM1vW3bNsgGoEceeQS/+c1v8I1vfAP/+Z//Cdnh/NRTTw24fC31xEsoO4LlOry0/dtuuw3r1q2DjCE1KZvm724oy9odHR3JphgJRbzKvSRl9/zutpWWF3YyJhm3zFO8cb/61a+S6yZlyV429aRl+wtFXMmuezFZUpfzIeVkyV3G+Pvf/z7ZGS0bWy6//HIIR0mXMoOZjEvEm1x/KudUNgn97ne/SzYMyQ5rGVfWZA6DtZfNE16yuebQQw9NxKJ4cI2RP1TZUoB4c0Wgp6nSr+XfyPQ4G8q8ZTzZtJGK37ZuG65bvQWReCZGoFHHNla1duKRba24ZNk6yIYduUbyRw+tgmzKeZxL65s7Kyw18HN9e6ln97hc33nvxh2IpeGBqwyaI6J52bY2/Paxp/GNu5/Ex295LLld0TUrN2FDRwm2+vz0w+KBzS29xrS6ZeB7rFaXlQ1M1QO8j3OSuf15xUas2Nl1/WhnGOMxjvPeTS0Jt09ynLID/vb127GurTTk6qPson98R3vC+Qu3L4fcVumrdz2BXz/6NFZyvE+3FZNd8Rs559R2lgY/F9XjnjzHOpMeAvLnKWs9GWMTscn9G40DHZQw3T8MkFx+aIGu31cDQAzDfvQtzb8qfEJWu7MmacNuVQsqgcEJiOAQr9L555+PV77ylfjoRz+Kn/70p4kI/OQnP4lnPvOZyQYUETEiegZqTcTNfffdBxE84ol62ctehk996lPJjt5LLrkEX/7yl5Ml39e85jUQwSi3ksm2JRttTjvttGSZNNuPiFkRLc961rMgJvGmpqZs1WHHpS0RUx/+8IdxwQUX4IQTToCIoFe84hX42Mc+luzaNqbvb+JAHcgcZGlXbgEkS9kf+chHknmK+PvsZz8LSX/GM56Bz33uc8kGlSjqvXs3bVe8nrLrXkz4yLWHMtZvfetbyRhFnH7ve99L2MrYZUOPXI+5evXqtIleoQh/uZZTrlH853/+Z3z7299OxPwvfvELfOITn4DM901velMi8kXopzZQe70a7z6QTUbSvojnr3zlK5g1S74coTszE8jcsvMWb2VDQ0OmBCB3KVi+fDmE33vf+178/e9/x96KShFOS6bVU0Dt6ur/HlyJJ3Z0CZpdqZlYP+Iqk9sTFTFz+RMb8KXbluPD/3gYP3t4Nf705AbcRTF02ePr8X8PrsL7//4QvnbXcty6divkjh09lTMR2S0uO8dT++vKzXD8yRQZdvRBisCfP7wG//6PpfjlI09TOG/G/RRysuP8O/euwE8pcpdTwA3V4B0U3el4JGwP+3/PSjty+yQpk1pHP2Wvp4CX/P+9/yn8lmKvpRzizys24HO3LcMnb34k4SYiWu7N+XmmfeSGpbh3407Ibnfpo9rWUSj+hfU/duMjCWf5J0Fu+C5jkVstvftvD5D74/jKnbvsW/c+iY5QPkSrW9PjKUFAfq9FN8lbIGPD/0s/OpSso7qLaU5+6WU0NEdxGSNiiox0pDpmwyJI5cMtayPVvLYz5Qmso8fv+c9/Pv7v//4P8oEuQIwxkN3UEk9NBKeILSkny5tpehrKNXD33nsvRAjJjbvF+5fmiTDKeqLkm2XkFjLV7Yh3UK7DS+uNdCj9vf/974cIZLmZuHjB0j5EuFxxxRWJsJT7Iw5n848IyVtvvTXZZCIe3bQtCWfOnClBj/35z39OhPqjjz6KLJueApmIMBDRJ7cUkntXSpZcw5llKGlyP0sZtwhHOc6a9CPnVTbCSLos0z/nOc/Bi170IogIlDTZECT5WRMvquQNx0QkyiYjmeuM7tsg9VdP2syK1P333x9ZcSl15L6o8t657rrrcOedd+Kiiy6CiEvJ21MTAfe24/bHv510UK8mPnvrY9jEZe9eibtxIELy2lWb8CMK06fbOnvVrPe9XscPb2nFF+94HHdQZMa9ckb2QDxx37tvBf6+enOvhj1rMKsuJ58iuGXtNvxs6epe+bU+ENF3ybK1yThST6Hl35vsOOQm8N+i+JONS9l0ie8shcnlCj+jaE6F62L+w3Dc3GYcMrNRiiT2xPZ2iHBObfWOToTDvK1a0oC+TC4CyXuMekrCrI3xLLmgbemEtJCfdCwS95JUj0kcNF9H7JmoaspqCUesUW1oIhIwZnjvLTvAMmJ2zrIU/cY3vhEiitJ08Shec801kA91WXKVewWmeRKKmBSxKF5IOU5NrjHMXk84Z86cxAMmt4KR9kSonXzyyWnxJJRviMkKumc/+9kQQSpL6yJAk0J8kU0td9xxR5In+SI2ZDmcWcN+Sj8ihmVO2UoisN75znfiHe94B6R/EV2//OUvhxR80oYsv4vnUeKpffGLX0w26wgjEZrvete70qwkFI+geByTg0Fe5Ft0RMCLp/LSSy/FnylG//SnP+GUU07pVUs8itnzJ5kiMEUQS1ysvr4+uSWP7LoWb+nPfvYzHHHEEZKVmLAWb+XNN9+MJUuWJGkj+SJMhUXa5rnnngsZU3osoYj36nmsXLlSsnbLqoX6Bi4jn7FwFs5atMtrKiLmuxQr/e6wHsbvl3jAfkTPY3Zgrz1iMb5xwTH45BmH4avnHoVn7Tcnmw1Zin1068D3nOxVeDcP2soR/vT4eoigzFZ969H74SfPPQH/xfF844KjcfSc6aiMsaASASg3eJe/Yq85bCG+dv7RkFspyVglLR3/Nor9G5/e1ueShMe2teJuelvTcqctnIn/PPUQfJz2n6cdig+fcnAinNP8aTkfHz/9MPwnz8vMulyarOGUJNCtoURHiQGALC+PIQuL5O2afeuj+9FfWnfWMAJOtaqUpIhlkqsOMzkanWQEjOn7fhJxJp4eWQYeyOQm0uJtGgyHeIbkWrqssBGhIsuhcn3bTHrWxBt2xhlnJCJOlibT9mS5tfpDW/Lk2rjvfve7kCVPEUAihOZQVC5cuBAHHXRQstwtO5qlrJh4B8W7JXGxuXPnJiLjsMMO67Wb+rjjjks2xIgAEROv6e4sc8s1kbK0fcMNN0g3iRljIGmyDC+CUG5hI2Lr6quvhow5KTTIi4if7E5mYwzkGknx/Im3bn9634ShLDH/67/+a6+W5JIC8T72SuznQETtv//7v0M2AC1evBiyM1zYH3PMMT2lxbso74OeBEZEOGc3MMk/ADIWYSeif968ecm5mDZtGksjWdp/wQte0OfaxiRzL1/kvSi3RUqbkT7lqypFYKZpEgozOf8STy0reNO0PQlz1kDEyj71uzZV3cNl1Kuf2thHrAzVvojT39OzlpaT39APnnIIXnXoAhw4vR5HzGrCofSQye2Cnn/AvLRYqldX4QAAEABJREFUEv760TVo5RJvcjCCL9tLZVy3ZkuvFj/8jEPwooPmYUY+wByKqAOmN+CDJx+Ilx68oFe5sTiYzjF9/8Lj8WoK8EOaG5J7c77k4PmJEM+O5+7127Ct2Ps6R1nSTsvsR97/QsG8sLGAnGcxk+2ewX8aXnnowrQIFjTW4SDO/bAZDWjwxdHTk6WRKU/AUUuOraCimKzVWTDo0a2M9opDH5OdQH+C7T/+4z8g1+CdeuqpyS1p+gtTUTgYH9kEIZsy0jLGGMh1koVCIU3qCevp2RIB1JPAiIjO6uVV2ckr112KoBJh6fs+S+56imAQ0bYrBbj99tuzhwPG+2MxYOGqDPHUidDLJl922WUQYdvc3NyTLONbTNEmXsX+OPQUZEQ8bStXrmSs6yneTbn+slokifAVr6f01VUSyTf6iFc4Pe4vfN3rXpdcKyniK5sv1xr+27/9WzYJ4iHNJoiYTI+DIIDMKT1OQzk3ItrTY/H8pvGRDGWj0MUXX9zTpLCoZiSZInDlnLz97W/Ha1/7WkhcxLPk7Y4ZI38od9VI3zezKajEc7UrB8lSq2wCyaYNFb+Ty9WyySUtJ7f1OWPBDNiqfgsULm88al8sbKpLi+KBTS1Y1dJ7Wbwncy8ick2kfHNO2sSz998Hp85rhlc1phmFHE5dOCMtNmaheArnN+RhMyOQs7Zkej0Om9XUk7q+vYj2jPiW60u3Fcs9+XP5z4GI5Z4ERqSdg2Y0Mtb13CBthMP/BqSuWvo6KQnImyNr42CS2d+BUR4OVTOffTrpL61PIU1QAgMTEA9V9jq2l770pX2uY8vWluvsxLuVpslycfWyZJo3WCheymz+cDx02fJ7Epddx3JtaFpX5irjMEb+sqSpu0LxTIoI25XSOyYiWpbbs6myScmY/tsTD69sbMqWz7LPpqdxuQbRDnCpgowvLSehiGUJU5Ovc0zjch1sKqjSNAklLSs6hYekj6TJpQivetWrepq88MILIZuy+mNrjEm+fvJ973tfcnmECN16/hPTU3kEIiJW3nn8Ab1akusns+KwV2bVgYiZh7f2/jrNsxbPgmf7P+/1vsWZC2f2auXx7W29jvf2oBhFkN3b2XZOZ5++V8OPqWznw4h7/eNCUy7A9Nyuf0DD2KGU+TrLgHOazjJpF6XIoT2Tn6a3VXaJxwLPwXhmkY5Zw9EmMD5Fkx2taQ/wO8Z1ffYoLBKTFx73fWrKJCNgTN93hGwgueqqq5Jr6OQ6uv5MlmrFs5XFYUzvtpYtW5bNxrHHHpvcR7FXYuZAlpWzgkM2R/TnYcpU6RUVQSfi05je4xCh1avgKBwIj2yzImrEC5lN2524XC+a5Wcp+uS6zsHakKX6bL54ZEXQZdOGGxcPcLZsocqbLEvwIv6ljFzOIF5l2SAlx2KSJrcfkk06ciznYKjxS7ndsU2bNiW3C0rriDiW6zurPa1pfi1CeeedtWgmztt3Tk93spnmm/c8icF2LKeFd9JLtrFjl2dM0mXzh4QD2YEZL5mUWUYxmV6uJcd7a7IhZUPHrhvA11OMiQdywHbH8cdHQFEuy9XZsWeP5fxlN9k8sGkH1lZ5ereXKrjiifU9Tcjy/oz8LoHak6GRqUVA3vf9mLynxhLEqInJvpOSqdLkAzhrfQtqyiQk0J/YkG8XEc+TLAEOZPvvv39y65cskuq25Fq2bL4sM2aPq+PGmF7XEopgqaurqy6WHMsSriyji2CS6yI//elPJ96mD37wg5Db0SSFavgiHrJsd4sWLcoe7nbcGAO5bjWtKJ7CrFhL07OhiKnssXgFxcOZTRup+MyZM5H9Z0KW+L/3ve8lt9qRHe3yD8i//Mu/9HQnS8vV74+ezD2ICG/ZaCRzlOoiVm+88Ubss88+clhTM4Z/PzM9NgQ+3nDkYixo3HU5x/2bduJPT2xIrp+UHeCZ4r2idIShM+P1Sr7VRj6gepXqfTCN/WVTZDm6s+f2OdmcPYtL96Vw1z7xOs+izh/42kAp36unKj698sbhwUnzZmBGPugZ2cdvfgRXPbUJj2xtg1yC8OlbHkV2F/hLD1mAgjcwj56GNDK5CSTvc/4tkDBrfX4haouhhmKye2Lyr2xq3UkaTE0Csmw5nJkPVU48hdl2hiov+X7VNZDVAkrKyE2vxRMmYubNb35zcp/FX//618k1cLIpSDxW2X5HOy6bb+SWQ9l+xEOaPd7duAgvaTetJ2Kpmmeal4bV+VJf2knzRzIUj7FsqJEd4YVur6Xck/K0007D2WefjQ996EM93cluc1mClzn0JO5FRC5bkFsSZc+z7OYPgmAvWh3ZqrIhpfr6yV89sgaPb2/HrEJukM4csmLT0iM95A3Q5YMr06II0szhXkcjLgXLcnDakGV/2TGm6WnIj9M02hXK50pXbEK8yrWWnzrzcKTe1wrn/737VuAjNyxN7lv5ZPc9RGWTz3tOPEi/nnJCnNUaDlLe76kl3fb5jUhSa/UyamLS9ZmBpIhlMgRE5lCjQxPQEn0JVHsiq6+7q65hjIF4tdJ0uZ4tKy5FHMk33sitheQeibI5RZY05d6BcuPtv/zlL5Abmssmn7SNWoQyxuq5Stre9G2MgXj/0jbkHolDLZtXC2/ZoCTXraZtjHQo4zvzzDORzl02B8lNxWXHtHxjzUte8hLI7vYXvvCFI+YxFJEuHsmseJdd5ekYRnqOe9PeoqY6vK/q/pPi5Vq6pfc1kdk+AmMhns00rY3L3naIz6KsJ1PqyY7iumDkPGUeB1Dn7/pIqkQxwqqPDOl3Mtm+0+rwwVMO7pnSTP4DUJ/zMaMuhwObG/DMfeck+acvmJHs8u4pqJEpTEB+KcQyCKil5P7gmZSaR3f95o561/xLxWey7U16TU3SRr1v7WAyExBRkZ3f0qVLk1vEZNOycbn9TFZMyjV54oVKy8gGFxEScj2epImQlFvvyDeaPPvZz07uX1jHZfEjjzxSsntstLxzPR0wUu11k2V4Ju/xU0RgdqlcvI6ya3mwBqtvai6CbrDye5snc5SlbRF2clsmuY2R3L9Tvpnnxz/+MeR+k/IekPO4t31JfbnsQbzR8q07ciwmt7GS3efGjN0frIHeX/Kn9FSKDdn5LGMVK3K5+PeZ2/5IWtbqA9triVU8gBsz1ytmy6bxFTvb02gSyu1sRpJGQO9oXWbFQO6hWY4G/saaZBBDvJQoSLNF2sq9b8+TzesTr/q87pM/vIRBSz2wqQUi/KXQ649YjM+dfQQ+dfph+OJZDM84HO856UAcO2cahf/IiXbpS20iE+BvHZ99tNQYT0n+DtVoCPzN5BNySUxqcpNNSavRCLSbyUlAhJ2IiXR2sklFlqnT4+pQxGT2npTi6RLvZFpObnKexkVsyQ22999//+T+kGm6hMbIb7TEusyY3sddqb1fZVzGDF2ud61dR7LTetcRkhuyiwDMpmXjMtfBrmeU+YkHNltHPHCpkM6mS1xE95VXXinRHqvekNOTMUIR+TrCn/zkJ5B5yA5qOdcigOX6TvFQjuSys1wbKffTlE096fDlWlnpx1LspGnDCcVDLv+0yDkfTvm9KVPve3jVYYuw//T6YTVTx/JHzp7Wq6xcpyeisldi90FbJcLt67Z3H3UFh8/cdeubrpS9e51RCLC4qdDTiHw0LNva1nNcHemkYLZD/C5Jm9l6sskne5yNe7b376UxvY+zZUcivqmzjP/hsrYs74uX+KT5zVjcWMBhMxuT62Cb835yB72R6EvbmGQE5Jcj1VESyvEYT3HUxKTpMzFJqbY+hTRBCew2gfr6erz2ta/tqSfXOspNu0V89CR2R2SzjtwfsPswCWQDR9bjt2rVqiRdXkS42H5EhIgOERlSZjATMZcVOyJijZHfg8FqDZwnXtJC97WDUko8prIk359gkW+dEQ+bbCKRsgPZOeecA2k3zZdvnMleJ5imi2dMhLZ46dK0c/v5Bpg0byRCEa9yQ/q0LbmJvHgk5V6Scg5EsMn8xGspS/RpuT0J0/fGAw880FNdrpGUnf/yHjDGwJje1lMwE5FzIedZ7n0qXlS59ZKIykyRUYnuU59LlkSrNNGAfT1jwUyICE0LXL1iE5Zv7+19lDz5nLp+1WY8vn2XsDuIS7DzGvOSPWImH0anckzZBi9+dA22VN3sW/LlHpf/dcfyXtd9Snq17T+9oVfS9as2Qby22USZ35M72nHtio3Z5FGPb24vYXO3N7i9EuKztyzDNSs3JZtvHt7SgjWtRTxG5nL/0Nbd8aiO+si1g7EnYDiEamPSGD7l97e23WfnX9uetbdJSkDElWyUkA/8dIq/+c1vkm9GkVvfiDCSHcsiuuQbS7KiQ5atxbOZ1pPw9NNPlyAxuYfi3XffnXjFJEEElQgDuW5SbrouaYOZiFTZqZ6WEREkAkWWUC+//HJI+2necEL5mke5RjBbVuYkO4xFxIi4krnK7vPXUmCvXbs2W7TfuDEGb3vb23ryRMCdd955yQ3ERbBJG8JRPJLyLTY9BRl5y1veAhkTo6PyFM+pfItRtvFPfepTyU56+UpL2Ygj11O++c1vxic/+UnIsrf8MyE78LN1horLUrps4BGvbFpW/umQ95QssYso/PKXv4xq+9znPgd5f6V1JJRjuSelfOuPnGP5XvL163fd4kXKjJYtbqrD+6uunxyoLxGDF+y369ZClTjGB/+xFH9duRlPtXRABNuKnR2Q5fIfPriyVzMvPGg+5EbbvRJH4GB/ilTZcJI2Jd+y88G/P5h87aB8xeITOzogX034gb8/NKxbIMlOd/HCpu09tKUV371/RTI/ae9hHsuGpX+7/iHs3YJ62sPww4bAQ4Ee4rTG1mIZ37l3BT572zJ85MZH8O7rHsAnbnoUX7/7CaYtx/VrtuDhQTy1aTsTJdRx7iWBKi1lZKV3L5vcm+o1FJPy/5/Y3gxX6yqB/gmI90i+aSSbK1+HKN+wIyJBPtxlp++KFSt6ihx//PHJbX6am5t70iRSvclCbj79pS99CX/4wx8gbcptgT7xiU9ANuTU1fV/SyFpR0zylyxZItEekx3IspT64Q9/GPL1fLLZoydziIiIq4997GN97qMpX3N41FFHQb728Vx6C0VcrVu3DrJJaNEQtw+SNmX5uPobfUQoikiXa0WlTZl3dnjCIvt1iNm8kYqLmJOxybWSA7Up1ziuWbMG//jHP5Kvv5R/BsQzOFD56nTxYMsy+p133tkrS3aNP+tZz4J8Q5J8jaMI1WoTwSiex2xF8XBWi1n5RyZbZrTi8vly8vwZeMGB84bsIuA/ES89eAGes2Rur7LfvvdJfJRi5qt3PYEP3/AwfvHwml75/3z0fjhtwcxeaSN1sKAhj5cfuqBXc1s6K5Absssu54/cuBT/defy5Abg7zrhAOS9wT/CRPC+5OD5vdr7++ot+OgNj+Aztz5GW4bfPrYWPt25J8zt/XegV6VROBBP8huO3HfAlmX5Wz/4V4sAABAASURBVG69tK6tiEe3tuLrPB//e/9TicgfsJJmTH4CTnSUWNVUTT9pVUVG83Dw38S96HnAaQmIrO1FH1pVCaQEjDHJd2aL109uGZOmi1CQb7hZuXJlr2/FEU/cj370I8hO5LRsGoonUZYo02MJ5f6GcqNqERbi9RMP3Uc/+lF8/OMfl+wBTbymIh5F7GYLyRK0HMv1gCL6JD5cs1x2v+KKK1AtEsUzKaJKPIsivkQAnXzyyXjDG94wZNNyTeAb3/hGyBzrMgJZvGzirROBlDYiNwUXb91pp52GbNk0f6RD8XxKn9Lu4YcfDhHhIuTlH4TnPe956E/QforeS/HQSp2hTOYmc6wuJzyr0/o7bm5u7pUs481eNiCZo71JSfpITZauX3bIAhw/DHE0h0vjsvHjFYcu7LVbWHZ3r9zZziXhXf46+RrHi45bggspPut8m3Y3oqGIYfmmnVcftqhXuzE/UOR6R7kP5ay6HL549hE4Y+EsHDqzEYM9xPv3rP33wQnzep+jNi4rr6dI6whDzG8o4PNnHYm3c26Wf0cGa28k82ROIp7TNuUG9GLPoFA/Zs50HDyjEdXXfMo5uWN972tX0/oaTjECWR3FOH9FxhTA6PxF6HdK/DPBZ58dSJLWb3lNnGwEzqXHTLyEqckS8HDmKB/OaR0JjzvuuH6riciSHb0i+GR5UTx4co9C8U5K38997nOTpW+57u+9730v5FrL/hqSXbsnnXQS5NpAEZ1ST9p4znOeA1nWFMEqu73lWshTTjkF73znOyHjqhaMadtyqx3xmoo3UpaoZcOPjEcEjwjTOXN2LTWmdQYLZZ77778/Lr300sSzKUv1Mg7xookXT9J/8IMf4NRTT4Xcp1GuiRShKGOUfo3p/5dOxilLsnKbHblMQNqSNmW8Mve3vvWtEK5yzeJ5XAYfSEhKn9JXasJyoPnIXNJyEh599NG9isplAOeffz7ksgLhJJ5B8ZjKkvZnPvMZfO1rX0vOqeSLcE8ry7caZY/T9P5CeR+KR1f63xOTcWXblX9QhN+LX/xiXHDBBZB/WuR9mS0znLjH03Tqglk4e/HsxEREDaeelJH7T775qH3x/APmJXWTryXkPyGSV23T8z7eeORi/M+zjsP7Tz4IcjPtw2Y2Qb4R54hZTThz0Ux87LTD8LXzjsbzDpiLgYSkb03SVzrew2c1Vnc1rOM5dXl6S/fB+046ECfTyyrfFHMQl7+Pnj0N7z3xQHzp7CNxFONyo3XxqsrcpM8DZjT02/4cik+5/c676ck8YZ/pkO+7FqF2HOOS/uVzjsQRHGue43/1YQt75pCTE1DV4iHsQ/pKLRiAqVST7+ZOy0mY96wkJ9ZeiXDJ8vX4NL2jkiCe5Lcesy/ezzl/7NRDKG4Px2fPOhxfPucoMu99g/zHtrZALkmQemqTkMBQU5K/3/zb0EdLDVVvlPN3vbtHuSOAuplPCfrYqPetHYw1AVlKFVGQ/bAWkTiccS1atCgRa2ldEXaD1ZO+xBMkwuiLX/wi5N6QIjrkxtcigkT0+ZlbkPTXloxNRIJ8o4qIUlnS/eY3vwkRkSIMmpubk2oytne/+93J+A477LAkrfpFxJV8haMsI3/gAx+AeD2lPbnWUQRP2lZ1vcGOjTGQNuXrFGV8MjcRV2KH03u3YMECpHMU4SleVOEn4kb4DNS2MSbZjHPcccclwlk2vIg4l2sFZZlbuMqYB6ov6ZIvfaUmolbS+zMR9Gk5CeU6yLScbKyRzUDiaZU0OY8zZsyQaGJy/aoxBrNmzUpu1/STn/wkSZcXmbsd5INeyqQmHOW8Sv97YuLJTtuSUM63fLOTMJfzIR5cuVem5O2OyRLtu45fgg9S4ImdOAxPY7b9A6bX41+P2z+p/87jD8BceiGz+dm4fDbNY/55FK4fP+1QfPKMw/Cp07vCD51yCJ4xvxkzC4PfrH1hYyHpS8Yq9uKD5sPj+cn2M9y4COfz952Dd9JbKP1/7PTD8JkzD8Mz95uDeVwKT9s5a9Es/MczDkn6vZAeyDS9Omz0Pcitk+Qm4Z/m3D7GOX76jMNxNuun3j/p8zWHL0rakvHvP62+uhnItaKSl9p+0+r6lEkTXnTgvJ62pLxcv5nmrW7txB+Wr00OxeP7cnqSm3O9+TZwzHJj8zcetT+yO+89Kx/bcsaS6voyVQlU66kx5iDvylEZQv9vdab2AsDjUeldG1UCXQTEeyjCULyNxuz++62xsTERK1JflkPFU7anmylExM2hF1IE0XCFTtcsBn6VduSr/cQbJu2KiBq49O7lSNuyAUeuSZTrOo3ZfX6712Pv0tJnlrUc9y7R+yi9dEBSjzjiCMj5kvgANurJ8r4ToSscR72zEeyADjrIMvfWYgUdlRi1Peu9JyICT0TwLApZPxFRvfN390jmMi3nJ8JY5rm79Ueq/Ib2Yk9TnrHojOKe4+pIJ5fk22lpunhpAyszSVM0nHIEeukomb0Z099TGcGoiUlpvLeZrkP5QOqxriR9VQLjnYBciyjXIMomHvFeDXVj7/E+n+GMT3Zxy7Wh4rWTDUgipIdTb6TKiPieP39+T3NyC6dly5Yl314kO7bFMyn3w5TrOmWZWzZKpYXf9KY39fpmnzRdw6EJyO2BvnD7Mnz8pkfw9XuewPLtu24JNHRtLTEcAnO4lJ+W29hRxJdvX47tpQrWt5cgO9glbzvF/FqKzi8yb+XODkmCeCtlWT850JcpTIB6qkdHMS4kJv1ubplkYt1S2jHMWpKnL0pgfBMQD933v/99yKaOhx9+GHJN4lCesvE9o8FHJ5tPRKDJDmeZu2z4kW8WGrzWyOaKV/jf/u3fejUq1yHKhia5bOHTn/40ZKf5RRddhKyQlGs7zzjjDBjT/Ue2Vwt6MBgB/nXGNU9txFMUL/LtMQ9u2ok7N+wYrIrm7QGBfZsKyC7Lr2rpwP+75n584+4n8PW7n8SnbnkMX6Cgf9e1D/QS8+856SDI7Z/2oEutMlkIiH6SawUlzJqkjeEcR80zKX+Ues+r+w+7/IHvZb1L6ZESmAgERGxNhHHu6RiNMRDPX7b+WMxZrk+VnfRy26N0LLfddltymybZ5CLfTiTiXvKWLFmS3LpJvJJyHaSkqe0+AVf1oVT9Ptj9FrVGNYFp+QByneTzl8zt2UVfDCM8srUVd23Yjns27oDcrDyULd+sLLvWv/PMY3Hq/F3XDDNZn1ORAP82J9OWMGNj7JhM9gMl46rJS6InRWZmrSY9aydKYK8IyAYK+TaZIAggAkfu6yjXUe5Vo+O4sjEGL3nJS3DIIYdArvmTHeHZzTG1Grrv+zjxxBOTm5HLLnzxSL70pS+F7NKXnely2YHcXFw8xfJtQLLBSr61qFbjm2z9yJ/oFxw4H/vU5yHxg6Y34MyFsybbNMfFfOY3FvD/jl+Cb11wDP6VoeyUP3af6ZAd47Jb/XjGX3rwfHzstEPx8dMPh2z20Uslx8WpG/tByC9n8k/f+NFSo+aZTObaCzknzWfv+bOUpPUqN1UOdJ4TiYDcyFyWXK+++mr8/Oc/T3YPT6Tx78lYZbOQ3IpHboUku7nHUqTJfRtlF77cRP3zn/88ZIlbTHbSiydS7i0q3khj+DdlTyardXoIyC7wL5x9JP7rvKPxsTMOw5Lp9T15GhlZAvIBLLvgn08P5UXHLcEnKBz/47TDklsgvZ3HbzhyMZ5Bb+T0nDeyHWtrE5gARROfvbXU2E9H3ss1HIX+oa8hbO1qhAmIWBFBM5aiaoSnNGRzskt88eLFaG5uHrJsrQqIp1S8wnIeZCe77JquVd9TpR/ZQX3ojAbILuqpMuch51mDAjnPYnYhSG5/JCIzGIEd7DUYtnZRUwL966gx/gKcWi5zdwMQz0GP1fQMaGdKQAkoASWgBJSAEpjgBKinenRUdzy5MGXspmVr13W3Xza7+0iSajcA7WliENBRKgEloASUgBJQAv0SEOFE66WlZNsc0/otX5vEUROTfacl6pmTYpAI6CTsW4ol9KkElIASUAJKQAlMCAI6yNoSoHjic5eOYu/pMaNj9Rw1MTnghNJJZ8MBC2uGElACSkAJKAEloASUQC8CWQ0l8V6ZtT8YNTHZd270QvKJmDlZk7Taz1t7VAITjoAOWAkoASWgBKY4gWR5mwyyOkriTBrL56iJyb6ToogUv2x3INHE+hbUFCWgBJSAElACSkAJTGQCozN22Xgj4qlKS8nh6HQ4vFZrKCbVBTm8U6KllIASUAJKQAkoASUwEIF+9NQYfwVODcWkQCGAxEWbhpKmpgSUgBLYCwJaVQkoASUwVQiIhpK5SpgxN8Y3mhw1MUm5KNPNGJ2wfIp3dpf1LZWpoFEloASUgBJQAkpACSiBlIAsc/fRUmnm2IW7IyZHZpTjEMLITExbUQJKQAkoASWgBJRADQhUa6kadDlYFzUUk/RC8omYw8mapDFJn0pACSgBJTCSBLQtJaAEJh2BZGmbs8rqKMZFWzJ1zJ6jJib7TkxSaImLNhOO2dS1YyWgBJSAElACSkAJTCACoqHkWkEJszbGUxg1MTngvBJVTXekhAMWmlgZOloloASUgBJQAkpACdSMgGio1KTTybqbm3JRppcxSRGrSsocalQJKAEloASUwCgT0OaVwAQnUK2lHCbtbu6+Z0qWtpnKQDy0vYzJ+lQCSkAJKAEloASUgBIYgsA41FE1XOauUtIpqwGS02wNJzABHboSUAJKQAkoASUw6QmMmpgU4dyHngjHXiYHfUppghJQAkpACSgBJVBjAtrdBCCQXCfJcYp8yhqTxvI5amKy76REXqbWnSs7kbqjGigBJaAElIASUAJKQAkMQiDRTaKlMmWYNsZfgIMaisnMxDWqBKY0AZ28ElACSkAJKIGRJFAlMEey6WG0NWpiUryvvfuXlNS6c8Rd2x3VQAkoASWgBJSAElAC447AeBpQoptES2UGxbSpt5tb5GvWxlZMZ86GRpWAElACSkAJKAElMI4JcEk7uRtOVkdJfIyHXMMhUEnziV5GJSnHYwxBu1cCSmBcENBBKAEloASUwFAERDdV21B1Rjl/1MQkZWI/Q2eq3KW9x/opoklKQAkoASWgBJSAElACAxPo0VHUVYmrcuCio5ezq+VRE5O7ukhjMmHGJcgak/SpBJSAElACSkAJKAElMBwCFFF8JhpSQlYxIi4ZjtWzhmIy9cmO1VS1XyWgBJTAxCSgo1YCSkAJJATcQFpK0pMSY/IyamJywGkJiKyNybS1UyWgBJSAElACSkAJTFACWR3F+Bg7Jmt5n0n6YvlMehQJm5qkjZtzqQNRAkpACSgBJaAElMA4JaC7ubtPjLgsq607SwMloASUgBJQAsMmoAWVwFQlMM50lPgHR+VU9HU4cubih2Ww6/ZAfUuNymC0USWgBJSAElACSkAJTAYCvXQUJ8TjsVZToyYmOb2qZ/dUExct40lYVUQPxysBHZcSUAIsIAb1AAAQAElEQVRKQAkoASUwLgikGioTJlu7x25wNRSTlM7iknQMszZ2c9eelYASUAJKQAlMQgI6pUlLQPRTf1oqSR+7WY+amKRkrJoVFXRVCtQ7WU1Ej5WAElACSkAJKAEl0D8B0U3VOZRXchVhdXItj0dNTPY7CU64125u01dy9ltPE5XAOCWgw1ICSkAJKAElUFMCfbRUTXvvt7NRE5My1949UjjyiZipPcZSksYkfSoBJaAElIASUAJKYBQJTIKmKZr47K2lxn5aoyYmx35qOgIloASUgBJQAkpACUx+AmO90FtDMUkvJGiy3t9jk/8E6wyVwJQkoJNWAkpACSiBUSBAHdVHS3WnjUJvw22yhmJS/LIcluw46jEe61MJKAEloASUgBJQAkpgmASop3p0VFfcyQ7vYdbur9jepo2amOT0qsZG5Sx+WAYiqrusb6mqSnqoBJSAElACSkAJKAElkBLopaOYmB4zOlbPUROTA04onXQ2HLCwZigBJaAEJhMBnYsSUAJKYAQIZDWUxEegyb1pYtTEZN+50QvJJ2LmZE3S9mYGWlcJKAEloASUgBJQAlOBgCxvJ3fEqdJSYzz3UROTfefFicvadncg0cT6FhyRFG1ECSgBJaAElIASUAKTikB2A3NGT0l0LOdZQzE5ltPUvpWAElACSmAcE9ChKQElsDcExvgrcGooJmU9myYu2h7bG3JaVwkoASWgBJSAElACU4iA6CfZuS1hxpxscB5DDKMmJikb+5+W+GJ7bMBS/dfV1L0noC0oASWgBJSAElACE5NAsszNoffoqO44g7F8jpqY7DspzpzP5DrJ6rBvYU1RAkpACSgBJTDlCSgAJdAvgXGmo2ooJumF5BPJLiSiSUNJ46E+lYASUAJKQAkoASWgBAYhkCxtMz/VUN2haEumjtlz1MRk34lJSmrd8xV3bXdUAyUwtgS0dyWgBJSAElAC45xAoptES2XGmaRljscgOmpicvhzqYIy/IpaUgkoASWgBJSAEpiKBHTOvQlM1t3cfVevJSW1bgbirpVdSd2HGigBJaAElIASUAJKQAkMQKA/3cS0Sbubuy8GeiD57L0Bhwl89i2rKUpACYwTAjoMJaAElIASGC8EZElbdFO1jfH4arjMLV7JfmY7QHI/JTVJCSgBJaAElIASUAJKYEACY5MxamJSRHOfKYlwrLY+hTRBCSgBJaAElIASUAJKoC8Biig+kysEs2HfgjVNGTUx2XcWIi/FMjlVh5kcjSoBJaAExjUBHZwSUAJKoPYERDiJZXrm0vcYfwEOaigmuyfOSSO17iQNlIASUAJKQAkoASWgBIZJINVREiZVqgRmkla7l1ETk+J97T0NSaG5KutdqJ8jTVICSkAJKAEloASUgBKAaChZ45YwY1NvN7fI16yNrZjWd6YSUAJKQAmMJAFtSwkogdEjIJ5I0U1ZHSXx0etxWC3XcAjikeSYGIio7jISkWMm61MJKAEloASUgBJQAkpgGAREO2VtGFVGs8ioiUnKxH7GzVS5S3uP9VNEk4ZLQMspASWgBJSAElACU41AIiIzegqMjzGDUROTfefVPVkJsta3oKYoASWgBJSAEphkBHQ6SmCkCFBE8ZloSAnZrBEnHcOxetZQTCZSeqzmqf0qASWgBJSAElACSmBiE5BNN8l1gtXTEI1VnVa74xqKye5JCYisdSdroARGioC2owSUgBJQAkpg0hIQ3ZjVUYyPsWNy9O4zKXPtfSLpi+Uz6VEkbGqS1rugHikBJaAElIASUAJTg4DOcncIyG7uVD9lw91pYxTKylBGodlBmhSVWW2DFNcsJaAElIASUAJKQAkogQyBcaajRk1M9nU4cuZ8Jkv9PWHfUhlUGlUCSmAkCWhbSkAJKAElMMEJUEDx2VtLIdmLgzF8jJqY7DsnEY40cdH2WN9SmqIElIASUAJKQAkogalOoP/5U0eJdOzRUTyWuKT1X6EmqTUUkyKlOSfHsMd4rE8loASUgBJQAkpACSiBYRLI6qhMfJi1R6PYqIlJTq9qvFTPiV82kyxJmUONKgEloARqT0B7VAJKQAlMYALUUpN2N3e/p4UTTjyxaSjiUuL9FtZEJaAElIASUAJKQAkogV4ERDdlrVfm2ByMmmdS5tl7Sg6iHXsbS/V1YfaupkdKQAkoASWgBJSAElACJEDRxGdvLcXkMX6Ompgc3ryEyPBKaikloASUgBKoKQHtTAkogfFGYADZZAZIr9Xwaygm6YWUNW7ZdZS1Ws1U+1ECSkAJKAEloASUwEQmIPppHGqpGorJbtncs5Obx3xO5HM6YmPXhpSAElACSkAJKAElMCwCFE9ZLcU6TOHr2D1HTUz2PzGmdjsoRVhjrP2yY8dde1YCSkAJKIEJSkCHrQTGlEAvHSUj6dZWEh0jGzUx2Xc+nD2fXSKSudk4D/WpBJSAElACSkAJKAElMAwCWQ0l8WFUGc0iNRSTVM58IuZ0eowEJI1J+lQCfQloihJQAkpACSgBJdBDIFne5lGPjuqOMxjL56iJScrEqnlJCk0uHu2xqiJ6qASUgBJQAkpACUxMAjrq0Scg+kmWeCXMGNXV6Pc9SA+jJiYH6VOzlIASUAJKQAkMi0AcO1x18Z344rt+g6994BJc8v2b8NSjG1AuVnDJD27CZ/7fL/G77904rLa0kBKYtATG+CtwaigmZT2blrho03DSnladmBIYTQLathKYMgRuvPIh3P2P5aiUQ7S3FvHIPavwi6//DV96z2/xyN2rEg7zFjcnob4ogUlPQDSU3LFcwoy5Md7QPGpiknJx6HM6xpMfeoBaYrwSKJdC3HTVUtzwpwcTu/3aRyFp43W8Oi4loAT2jMDdNyxPKjZMK2DRAbNhTO8FPUk/8ZxDkjL6ogTGJ4ERHFXV+z9pufevRJJU65dRE5N9J8LZ8gnpMTU5FutbWFOUwKAEcnkfC/abidv++kgiJv/6+3tw2Y9vGbSOZioBJTAwgWJHGT/76rX4++UPQBwfUnLFI+vx/c/8GU89tkEOa25hJcLCJbNw8DEL8aYPPAtv/chz8K7PvRjnvfhYHHXy/jjx7IPx1g8/Bw1NhZqPTTtUAmNGwLDnVEdJKMdMGsunDKNG/dNXyWfv3dzsWtIY6FMJ7C6BA49cgDfyA6a++4PksfvW4N6bHk+aWXrnykRkpp5L9VomWHb7Ra5Lu/HKLu+vsHzw9hW73cbuVJDzJNfApXbNb+/eneoYb4VXP7EpuaYvnc9o89vj+fPv8B9+eDNWLd+IpXc+Bcfls60bWvC7792AjU9vx+rHN+1x04NVbNvZiV9983p86d2/SZauW7a19yruBx5e867zEpN/IP/6u3tw5/WPoaOthAOOnI/nv/4ZmDGnsVed8Xwgf6N+8d9/w39/8A/JNaD/94W/YMWj68fzkHVs444Af1n57KOlxnicoyYm+wplSUmte9b9uWu7szRQAsMhsGD/WfRMXIg5C6ZDPmxmzZ2Gxx9ciz/+6OZeYvKKn942nOa0TIZAFMb4LcXEP654sIflZT++Fffc2CXYM0U1OsEJPHrfajz58LpkFhe87HgYa3DtH+5NLh2pb8zjjOccmeSN9Ms/rngg6Vf+iZBNNdf+4b5+uxCv6a++9Xfc/rdHccd1jyUmv9MP3ja6/9z0O5i9SJRrPsXLa8lXvK7rVm7FHyni96JJrTrlCFTpKJm/MTASjqHtoZjcixHLjDlxiCXNSEIS0Rcl0EPg5r8s7eXRWblsY09edWTmPk246JMvxL//9ysxbUY9LpXlbv7nJl6NAw6fnxSXi/ZvvebhJD6WL1s27MR3PnZ5z9zuvemJUR+OeJv+/Ms78D+fuCLZtPCFd/4a3/zIpcmu2IfueAouJqzqUTDpsp/cmuyalSwRE/sfNk+iyc5a8bAkByPwsn71Nvz6O39P7JLv39irxWUPPJ2ki4jolTFODsTLJF7H73/2z+NkRHs2jFSUiYg85JhF6KTn73H+UyatHXDEfMjvksRTe5Aeapl3f/bZt/8KX/3AJfjh5/+C6/54Hzas2ZZW6xPSAdorTTyivRJ4EIURfvvdG7B53Q6AHxfPesUJWHzQPpDHFT+/fUJ59mRZ/v3/9XL825dfhiNP3k+mgEJ9Lgn1RQnsFgHRUKlJxcm6m5ufRTK9jEkKTf56ZC29OCdTUqNKYLcJ8ENGPojkFiHixfB8D696xzl4zbvPw0FHLUyau+7S+7FyjK79kgE8sXQdfvTFq7FtU6scjrqJF+RienPkOjjxJm7lsmW5WIF4RHZyOVEE9qU/ugXf/dSfsIGCLjuga353Nx6+ayWEo3iqxF5LloefsC+E8x//7+YRW/psbykm3mQRL8IoO44dW9qSvI1PU0hkM8ZBvNRZwWD/5IyDIe4awhCxDVzKTouIcNy4dkdyniUtyPkSDNvk/dHRWsT6VVtxy9UP4wefvQq//98bIWnVjZz7omOx5PB5CPI+9jtkLp758uN7F+FHxmU/uQ3yD5GM48VvPh2nPfsIvP695+PgoxcijmIuxd+IjWu29643jo8ap9fhTxTBcinO3EUz8Op3njuOR6tDG3cERD+JbpIwa2O8obmGnkl+2stZkaDHGOFTktWUwN4SkA+Uw45fjHNeeAze8P4LcOCRCyiGLP7porPxrFeegLOffzQ20zOIMXjIbnPxvokAqUX3cu2ZCNcnlq7t6U4+sPc9eJ/kwzu7YUFE5iP3rO4pJ5ELX3USPvGD1+M/v/uaniVOERmv/Nez8Ynvvx4f/Z/XQNqSslPV1q7c0iO4xhMDuYWO/APxuX/9VeIBl2XhocaXeqcl3Lm1HRKmdbZvHvqfn7mLZ+DgYxYmdtBRCzBv35kQL2faxqP3rsYPv/CXPv9INTXX4Q3veyb+49uvxpv+/VlontWYVukKDfDyt52ZvBf/4zuvxrGnHZCky3tZ/lGU9+hHvvUqSP9JxgR5aWvpTEb60n8+A7PnT0/i+qIEhkXA8JeCT/HSZ43/dw2r+mgVsqPVcN92OVUBUJ3B5OqkCXysQx9DAosOnJMISRGT+3Yvg8lwRASd9qwjkryTzz1Ukmpmct2heCFkt3n2A3o0ByA3eb7khzdDvHppP8+44DD8+1dfgTd/8NnJh/f7uNT2ojedliyxyfL1uS8+Ni1a81DEh4gCsY9QVGQHIOOW9Be/+bRs8riIr12xZVyMo3oQWze2JJ48eR9InnjqJRzMZs2b1pN95/XLMGtuU8/xyuUbk004PQn9ROQ8pRtlXvue8/H/PvY8vP8rL8fxZx7UU1pE6m/+5x8Q73hP4hSNvPStZ0CWu/dZqPfHnKJvgUk3bTtaM+pPN4pnto+N1gC03VElIB62P//qTvzX+38PuQZPllO3chl1VDsdRuOytHvjnx/CT//rr5Bvy/jcRRcnoXxThlzs3l8TK5dtTDw4cv2XLMdJGUmTJfOv/fsl+Pw7Lk6uc5RbplRKoWQPydQ82AAAEABJREFUz/iP0q++eR3uu3nXdZFHnbI/sh6bwRqS69K+/qE/Qiy9pm2w8mme1Hv6yc3pIU446yCIp1G8OWmibAA47owD8YGvvpzi8gLIcZqXhrIhQzYHyPWVn3/Hr/Hl9/4Wcm2gXAfXuqMjLbb7Ibks5RL6L79xHb7K98/nyfdb/3EZrr3kXsj7ajgN7s3YRMzIe+SHn7sqmZO8f7/7iT8l1/fJLuGh+r/5qqWQujf+eWlPUfGKy/snteUPPt2TVx2RcyO7pNO5f/s/L09uxyObUKrLZo/l90t2M8s5kHMh3L7x4T/i19/+e/IekyVfKS9Lp+IZlLjY9FkNEgxq4tGXAsZ2/eWeNrMBC/afJUmob8hjOII0KZx5kfs/vvCNp0L+kUuTt6zfiVv/+mh6iOHudpdLIOR38+sf+kPy+yh/d2QXuCwVy7J6T4PdEfn9Tc+F1JNkSev7O/0Adut3Whqi7cl7KPu36X8+fgW+8ZFLB/3bJNeapnOQm7SzW8i1yj//2rXJ+1YYyA789HdRONz1j2X48ZeuTvLlff2/n74S8n6VS1ukvtpkIOC6bt3FoJeeGuOpjZqY7Dsv+SMllsmpOszkaHQcE5A/Whd/63rcc8Py5EJ9+UMly6k/+co1kOXVMRk6f7Hk+iwRPv+4/IHkej754y0fsBLKN2X8iH9kHxhi9+ey+9fgz7+8A/IH+7H7VkOu5xPvolzneBNF6s//+2+QDQHDmiPf3+J1S8uKx1Q8EsPxUIqwuOJnt0M+KMSu+Nltw/5Azy5rJtc8vvT4dAh9Qsk3hgPN5MgHpYid5MOaok+ur5Q5i9AT0SScRQA9cOuTmVrDi8oH98UUPyJS5R6GIt6E746tbZB7hn7/M1cO2tDejk02cXz3k3+CvEdk44/MSd6/WzbshMxLNimteWLw2+CIKJG6wmTQwfaTefcNj+PH/D157L41ye1tZO6yjJy8tygSZCzV1eT3Tf6RkXHLRiQ5BzJuqduyvQOPP7Q2uQbvexQOMj9jTM99F3OFAIccs6i6yT7Hx59xUHIpyPu+/LIklALP/qcTIZc1iAdNrmeUtD2x8196HJqa63uq3nHdo8P+HZLz/Vt6M+USkUe5VN66o5N14+TvTvIPxf/djIu/9fdBBeGI/k5zFsJYzsWw30Mj8LdJdrqLcJTfS3n/yfmXTVJyXbNc0iDHv/rG9fjLxXfhaXrM5VjeS5vW7sD1l92PX3z9uoQbh6/PCU+g99/rZDr8nR/jSyaTW4gnY6nZCyeN1GrWqXY0kgRkk8SajOcrbVuEwR3XLUsPe4WjfdC6swM3XvlQsrlE+pKL9eUDcDGXvq3X9T+TiLgrf3E7tm9ukyL9miwNymYVyZy3eGayKUDakmOxtU9twe1/e0yiw7LTn30knvuak/Ha95yXLLPzc2VY9ZJCcnF1Eun6R7Q7Omgg9+0TsZEWOuDweahrzKeHQ4ccoHxoidhJC9fRMyWbJBYumY3UcyUfVJdT4GbLpeUHCy//6W2QfzzSMiJm5Xo3aV9uQSPvoTSvT7iXY5MPWBHIIsDStuVWUrLMnzKSD+gWCpY0v7/w6FOXJNcGZnfh5uuCJO3g7usGG6fV9VcV4pUUb4LMWd6fWW+xeM5vu3aX1y5t4Lo/3g8RmyIqJU3ez3IuZJd1c+Yaw61cGRBh8Qv+wyNCS7zNz3/dKRCuUm8wSy8Fkc0haTm5VEQ2XEl/adqehJ5vcQyZpXXlPKxaPrhgT8ryfMuKguzoT475Ih7TJYfNQ7I83P2ZKnO9kv8AMrvf50j+TsvYd/c9NFJ/m0Q4Cku5Vnn+frN65ir/6GbvVzlnQTPk3Mk5TQvJP0h3Xj/8v1tpPQ3HKwG++U3GkmHyOAnH5qXrU7YmffMvg/wVlQ/IrNWkb+1kJAnIH6+B2tu2qWWgrFFNF8/HC97wjET8PfPlJyTXI8kF/W/58IV40weeCXT/nok3575bdi07o5+HCIy3fex5+H8ff16yKeDtn3h+cg/LtKgs0abxIUP2e/J5h/bsKB+yfHcBuWem3JBZPtzFXvD6ZyTXN3ZnDxjI0lg2c/6+M7OHQ8YfvmdV4ulKCx558v5431dexqXwZ+Kf/+M5kGvhesQJf6X/8us76fGI0uKDhisf2wDZQZ4WkqXY937xJXj7x5+ftC8eMPHepvnV4d6OTYRaVkjK7Y7e+dkX4Y3vfybEIyc71p/z6pNw5En7VXfd61g2gcj1gfI+STOaZzdC0lJb0L1EnOan4cx9mvAvH31uMmd5f170yRdAhGiaL8u2aVxC2RF961933dJKmL3n8y9OzsXr/+0CvIf8XvyW05GKfBHjch/DI07cD2/+0IU4+hlLpJkxN/mnLjuItSu3Zg/7jS+9eyX/8VjXk3fhq06CvF/ewPP1r+T2lg8+G6lgkltcyc3VewpXReRcjcTv9J68h0bqb5Oc+3d99sWQ657f9p/PRfY64q0bu/7uymUFF33qBTz3z4b83cr+I7z0rlVVVAY91MzxSiCrnzJxN8auyVETk/ycqToV/FTlM/GFSq+pSVpVST0c3wSyF+dXj3Tm3F0X8lfnjfaxfHDKB/TpFx7R6wN68UH7YD69jGn/4l1M4/2FZz3/KGRFmAiAQ49b3FNUlo7k/6KehFGKyOYFEVhiEh9ON+2tpV7FUo9br8RBDu7N3JBcPohExKYf2FJNrsc7+wVHSzSxVnrxlt0/8PWBSaHul/tu6b0s/hKKIBHK3dkQD5jc9iU9rg73dmwPZi5xEA+XLL+mfcgcRVyecv5hadKohMIuKzSbKUIPy7y3Nq/f0Wsn9V3/WI7se00uk5CxZwcn4laWqbNpMrdFB8zOJo1pPHueZSAdrUUJBrXs+T7g8PmQTT7G7PrAWMzf62NO7drdLQ0N5iUfqd/pPX0PjcTfJrn2OXv967GnH9gjpmX+sokq+3dCBHT2MhtZnpdyahOcgPwOWM6h2pg0lk8ZTm37F5VZbbUdgfa2lwQOPHJBz02Ds02Jx0r+4GfTxks8+2HW2V7e7WFl68tyudx+Zbcb6a/CKKelS6PD6UbmJRsi0rKLD5rTS5Sn6QcfvTCNJmG2TpIwwMuaJ3ZtChKBnixVDlC2Onlvx9beUoRcl5m2e/BRC2DMLmGSpo9FmH1viXCU62XTcax8bGMaTW4hI9/01JOQiRx+wq5/diRZln4lnKjWdb53vV/kKwfTzSjZ8N6bHu+ZYuqd60kYIpLlLv0N9Ts9Wu+h7Dh292+TbHJKp5m95CFNy7Ytl6bIPNM8DSc4gXGmo0ZNTPb9M82Zyx3aq22Cn8+pOHxjDOQG1ieecwjkejrx6hx01EK8hctq8g00Y8lE/mDKUqrcjkeuI5Jv4pBdjbJJIR3X7gistE51yHdzddK4OJadt9mBdFR5KrN51fGO9hKXrOOe5IHO5bQZDT1lJCLeSQmHMrl2LC0zY86uW8+kaYOFezs2uZY02372QzabPh7i2fdnllnzILuyq4XEcM9JreZbzT97n9P+xtDJ96Jsnusvb6C0rAgfqMxg6UP9TlfPYXffQ7X627Q3cxysruZ1ERgXr/JmHWdaatTEZF/g3fJSgqz1LagpE4BAvi6AXNz/wa+/MrmBtWwwkWWWsRy6XG/2rY9elnxNoNyORzY0dHA5Tf6Ij+W4atn3Pot637du7cotw+5efi2HXXgPCspGiLSa9Xavt90rnfaSCfe6gUxbNY3u2cCzgrSmwx2gs6ef6v0+zC7191dF/kHNposnO93c1F94yDGLhrzWNdveHsX37FQkXenfpgSDvowYAb4Z+UTGTHIwYh3sdkM1FJOJlN7tAWoFJTAcAnIBvnzFX9Z7IN4P2fUqy/ISH047E73M9JkNkA/edB4rl22E3NonPR4slOsrsx/i2c0q2XrV6bLBIJs/UDy7+7ljSI9p71b2dmzVXqTqOfTubfwcTZtR1zOYHVvbe+LVkR1be9+hoHq+1eVreSwexgdvf6qnS/lHdL9D9uk57i8itzTKvl8W7Der1wandKNTGr76XeeO+majaqbDfQ/p36b+zrCm7TmBAbSUbMbZ80b3uqbd6xZ2twGZcNZ2t76WVwL9ELj5L7t2vMq1eLLb8wNfe0Wy6/V17z0fC5bM6qfW5Ew66ZxDeiYm10hd89t7em3i6MlkpJ2e23RJ1BiT3FKEyclTbv8kt0JJDjIv2UsGJHkoYSBlxOYu3OU1lZ23cg9BSc+a3Icye5zGjdm7sck/EzPm7PqqPpmDiJy0/fEa7n/ovJ6hyQ2/xXoSMpHHqjZBye1zMtljGpV7ZGbvP/uMCw6H53tDjik7B7lmck9unD5kJ7tRYE/fQ/q3aTcga9GhCYiWlFJZHcW4rHpL8liZHa2O0/nuat8g8cIy6BNCH0pg7wi0bN/ltZH7sImgTFuUzQjZey+m6eM9fPD2Fcm33+zuN+CceM7BkJ2c6fweu281Lv3xLZDr0NI0CeUD+n8/dSXkRuGpSJG6kicmwu7Pv7qj596dkiY72eWehxIXm0ZPqCwxSnwoO+ioBT1F5NKDv/7+3l47l7dubMHF37q+p0x1ZG/Hlt35Kx5suS9p2oeIZrnOVr45abjX3omHLa0vglxuYi7tdFCgp+l7G5587iFI/l6i63Hpj29NbmTfddT1Kp6v7EaU/Q6Z23Ufxq7sMXuV2xTJt2TJzeDTQcilMKc/+/D0cNDwZJl7dwlp69If3YIsW1nKl38KfvOdf+DGKx/sLjm6wZ68h8bz36arf3NX8m058k058rs9uvS09REhwH+sk78J1VpqRBrf80Zq75nc87FqzSlM4PpL74N8C0a1yVfwCZbZ86ZLkNjdNyyHbL6Rb7ERIVZ9k+GkUA1fZEPQDX96EGI3XvlQr57la/ckXSx7c2YRNHv6DThyS5+Xv+3MXvelFMHx3x/8I37ylf/P3nkASHKV1/rcW1XdPWnzarWrjHJEEgqAJBA55xz8bGw/24ANDhgccHzG6T1jwAHjgBMmmIxtDBgQOSNAIBRRztLGSR2q6r7z10yPenp6dmZnp7snnN76+966+X5Vs336v1XVn8K73vIZ2C/YvOvPPwPzTNoH9Uf+8SvFuE4/71ic2vKoGrvW68/f8CFY2X/4o0/AfsrP6lhh5xye9tKL6GVa3H8j9tgSu+Pf6pqZAHrz6z8I+1Whv3vTf+Ovf/s/YL8sY3md7HDHdvHjToOJ32bbX/iv78N+1s542LW2dp3tbTfch/95Pz25zUIHCbfvfPCcM5Hz1l//CN7yax/iefo5mNA5SNVFZ9mzBS998lkz5e25kzZW+8k8O68tbiLLPNBWyJaG7Vpmi/fSvv6ZaznvKwp799uuwN/9wcfxZ6/7QPErWc1xbNg8iBe/6nLYEnYz7WChPUzeHn/TLGPC8a2/8ZHib9sezv7mX/1g8VOS9jf0uY9dhWuuvK1ZtGvhUs6hlfp/k53r3/jsdbAvQCYkP/3BK/GV05UAABAASURBVLvGTQ2vfQKL+xRYAgcTzbOr0VfJzR59McdmF9SeCMwhcMdND+CGq+6cY/YfohV+/PPOg5v+XWE7v+zmm1uuu7fw4tidrq0P+LXyvbRrrry9EJImGL/Q5kG5/nt3zORZfNa4uHTR3Lc/nWZ8MaGJkJ98w5NgYbO8ec5uv/E+2M8Y2k/4NdPtmZrP+9+XTe3yD/e5P3UJ7GHlUwmA/SqMeTHt+ZxN0WK/3PKcn74EJ59zVLPYgqHd+f8ctt16XaY9buWWa++BiSQTYBc99lS0Lm/OavQwx2ZC68WvejQGRyozze6mN9R4NL229uidS5/6oHibKdghYs+kbJ2LeTvtg9k4fedLs5+p2aH6opMe++xz8ainnwPnCIC17MH79vdgHvd9D4wxZWrbzGV8e6D3thaRO5XT/Xfz/Df/Pu0XjuxLQfNcsd5P5RcUe2i4eSZtf7H29JdfhFZBad7yu27ZjVuvvxd27jTbsfO1/ZFVzbzlDJdyDq3U/5uiePbH/8F+GWw5GaqtQyTQXtw+F+wDoc2m/ndoL9y7/dlnU1f7tanS7D/EVutqn2p8vRCwpb2feN0TcOKZuwqxYB/yJgwe/Yxz8MrffToe+ogTOz4bc6XyKZVjLOUXcFrnY6LCfinjeT9zGewXUeyBx8bF2jbhcdaFx+P5zPvfv/lU2H6zrgnF59GzacLEHrZsN/VEcQRb1jVxehnF1i/8wbNg9XGIrxPP3AX7ZSFr125oiPiBNrJpEParM/bA+Se/+MLiRgr7KcBOTR/u2Gz8dj48/PGnF3O2/k3kHn/qDjz1ZRcVv0xj8+3Ud3uaMbPrce2yCuNqZj/Bab+k0/rzge31Dnmf/21e/sxz8Krff0bx4G57cLwdC3vIuz1n0JiaN/JVv/eMWQ/bP+R+lqmCcw7mgbYvKfYQevvFnxdRxNs1h4faRcTzzr4I2rlh54ydw5ZW4t+Hnd/nX3ZycV20na/G/1DbX0r5Qz2HVur/TXZzonlabSXDONj5bKFshRPg3xfA/xQsbDX099VDMWkympMtVDXjRch9bSLQgcClTzkLv/23L1/Q7Cf+mtXtFzHsw/11f/b84nFFr/zdZxS/h20CxP72XvH6Jxbt2c/3NetYaEKita/W66Is3+wJzz+/qNssZx9mlr4Ysw+6Zr2DhfZTaK3t2bKw/fqNmcVb8xYbd84VQu35P3sZXvtHzym4/NpfvBi/8KZn47kUjGfYTwfy/6VO7ZmH0DyJr/3j5+A3//oleMNbX4SfeeNT8Rh6ykwIdqqzmDRb9rN2bV6/+dcvLX6u0QSvfeha/XMvORFv/JuXFbztJ/Qsrd2aY3vU08/msmmMDZuHYL+os5ixmah54gsfVjCw/u3xVv/rV54Au3HJBFp7XwfbtzHbz9v9xl+9pGBrQtl+SacpbI496YhiHs3j3uncMvHZzLfQvF+d+rTrYI2H/UyeHYs3vv2l+JX/93zYOW/PfDWR1aleN9JsHjbWTvZb73gZXvfmF8A8kfZ3s+v4rfMOYTF8rLJxtnPGzmE7F+0cNvH89B+7GCaKrEyrdftv+lDPoaX832RfTFr52vnZOkeLG49mGTsPLK3VnvKSC2edf+1f0p70ogtw4WNOKaqcfv6xRai31UCgqaGmQxsyoxb0y7omJjvPq3NqvyavfkVABFYvAfvFko+/+xvFMrz9VFzz+tnVOyONXAR6S+D+u/bjG5+9DluOGClWBHrbu3pbPgIBa/Zu7rmQ6P7ghllGcWn7cwsrRQREQAREQAREoEsE7MvYu9/2WdgioXn1m970LnWnZpeTgOmmVlvOtpfYVtc8k3PHQ+HIbXY6acxJm11CeyIgAiLQiYBd6/WUl1wEe6D59l2bYEuqncop7fAIqPbaJBDHEY47ZQfs18uOPnH72pzkmpwVRRO3lTa1rolJysTOczUIM2aRzsWUKgIiIAILETj/spPwq29+QXGTVeuzRReqp3wRWO8E7OkXz/7JR87/9IT1Dmilzr8pmyxsMWfxPo65a2Jy7pxMXtJcm80tuE5TNG0REAEREAEREAEROAgB01B2R6mFrXaQKr3I6qGYnJbNdoHGjPViiupDBERABERABJaZgJoTgb4RoJ6a0VGMcxzBBCbDfm1dE5Oh44yYSsdkMeci5H7HckoUAREQAREQAREQARHoSKDQUMyxENRSfV7n7pqY5BTbNs6Y24NCktnNfUa1icA8BJQsAiIgAiIgAiLQJNDUTq1hM69PYQ/FJJUzN+Sc6YyRhKUxSZsIiIAIiIAIiMBqJ6Dxd5VAsbzNHmZ01HScQT+3rolJysS2eVlKm9luWyntioAIiIAIiIAIiIAIdCBgN920L/Eyrd9yqmtisgOCqSSbcdOmUvQuAiKwBAKqIgIiIAIisE4JNHWUhYagzz+B00MxaevZtMJF2wyNgEwEREAEREAEREAE1jSB5ZmcaSi74cbCVlurN+BQLi4C3OJKLaIhFRGBVUkgbWT4+meuxef/46rCvvhf30dtsrEq56JBi4AIiIAIdJlA0xPZ1k2/1VQPPZMkwA3WY6tZWhsU7YrAeiHw0X/6Kj75vm8VQvKr/3MNdh2/FeWBZL1MvzvzPEir+/eM4zMf+g7+7a2fxd/+wcfx/r/5Am69/t6D1FDW4RCYHKsV53bzy9L137vjcJpbEXUb9RRf4Je+5px+8I1bFjWuu27ZXZx7WWp3TgD2RfLqb96C73zpxkXVVyERmCJA0cRtjpaayuzbu8m6HnVO3cxt9t3c7NrSGGgTgZVGwD4wfv9n3oWmHdg7saQh1muzP3y++5UfFe1898s/gn2Y2M6GzYN4xeufiBPP3GW7S7bbbrxvZrw27qu+dtOS21qLFe++dTe+/Imr8aOr78I9t+3BNVfehne95bOYoOjp9XwP51iN7pvEf/zL1/DXv/0f+MNXvwd//voP4VP//m3k+fL8h2rnrJ0/TbMvPE0+Y/snCzH+x7/wXvzrn38aByjQm3mtYeBYPvj3X5olJt//ji/gjpseaC3W9fgt1927rH8T//mvX8fnPvq9mXl96B++hBuuuvOg8/jAO76Iv//D/y7Ove999Sbs3z2OP3/Dh/DBv/sSPvHeb2k14qD0lDmHgP2Z23eSptn+nEK9TTgcMXnQkZpwnl3AUsxaUl3bfkuWoiKwFgjkWV54v1o/fD5Gb6QtbR91wlZs3DKEY07cjp/69Sdjx9Gb18KUV/QcTjvvWPz4656AN7z1RXj0M84pxpplWeElKnZWyVuceNzw/TsxdmASUewxum8CX/v0NTNfTro5jc997HuFGDfBefM19+B/Pvidjt199iPfxU0/vLvIO+G0I5GUY5hXzrzB4weqRfpqezPG3//6zcWwj+bf7eBwGXb52off+WXsuW+0SO/0NrJpYCb5+qvuwNCGCqJo6uPXPJ03XTPFaaaQIiJwUALt2skV93cftEqXM6fO5i53Mqt5E5BNKzJc8a43EVhzBPht0ZaxzQtmc3v440+f8Tx+8t+/hfvu3IfX/vFz8Io3PAkjmwatyIz965s/XXhT3vF//msmTZHlIXDcKTtwww/uxDevuA6eH+hPfMHDYJ7h5Wm9N60MDJXx6t9/Jn71zS/AS37+MTOd2peTmZ05kYMn3E1P7Xv+8gqYfYAexNbS13F52tJNTNk1/615oT2BmebxNQ8wozDeL/mFx+BFr3o0ojgqhO8H/vaLy+ZFtT56YXY5xKc/cGXR1Y5jNuOlnNPLXvtYlCoJqhN1/PvbPw8ThkWBtreHPerkmZR9D4whTiI89BEPmZU2s6OICCyGQFNHWWjl1/fd3Py0ta91BkImAmuMwP/wg8e8GCZYHvOsh+KJL3wYXvzqy/HQR54I5xw+8o9fgXl22qdtN+DY0lx7+krdt6XV9/7l5/AHr3x3IYC/8dlrV+pQZ8Z1/137i6Xtxz/vPJjIn8lYRRG7ttaWyv+FXzwqgyW84OcehWNPPmLJMzBvoS3Xmt34g7tmtWMCyNLvvWMfLn/mQ3HC6VOeRhOKxnBWYf63vm/3WOH5fcLzz4cJSRNPDzl9J37slx9XpB9/6g7cf9e+WdVW+s79d+/HZU87G499zrn4X7/0eBjzncdtxU/Q021e7tPPPxb33L634zRav6wYCys00uKtbKZZukwEDkrAvrx1svVzN/e0B9KCGWOE20HBrcJMDVkEjMATXnA+fvtvX443vv2lxYeQpUVcknzWTzwCv/U3L8Nv/vVLiw9lS2+1O295AJ28Pa1lVlL8vjv2wpbubEnfxjUxVrdgRdvZFx2PF77y0Xjowx/0DrUP+Mov3og//cV/LwSyXZPYnr8S9k3Im6i84PJTYGKmF2MyEfRjFFO//hcvLi4Z2LR1eHa3/D/9EU84oxCNj3jiGShxebtZ4NiTjijSTXyttss6Lnj0KcXYL33KWRiw5e3pSR157JYi3eZkl6xMJ88KatXGzL4JUNuxL40WmjXTLC4TgYMSoCOiuPmGf2doMX6HO2i1bmf2dpnbJt4+o34TaB+P9kWgzwTu7PENCoc73Q1bhorly2Y7A0OlZnTFhtt2bsRp5x0zSxS0D/aGq+4oli8tfXK8ZsGKM7sW0Za6H/vscw97bCedtav48mNfgH6NQrG1wYsfd1qRZ1+EWtPXSLzr07j6m7fO9HHeJScW11lec+XtRdoRR23C0SdsK+J6E4HVSqBrYnKubqRq5FasareGq5Wcxt13AvbN/r/+7Rv4v7/8/uKO1ne/7QrsvudAT8ZlnkO7keD//Oy/FZ4ru+v15mvvmdP3DVfdWdyA8+ev/yDe9Kp3F2O1x9LY40SsjdYKX/r4D/B3f/BxfOG/fjCTfC+XzaztppkHcCZzkZE7fnR/cT3X/yMnG8Nf/OZHccVHvwe7geJgTRhLu0PYrtv8k9e+rxj/W97wIbznL64oHmfS9ETaTQinnXv0TFP24Wg7dlNBc9x2jZylWZt2F/Jbfu3DbO89eCvDT73/2zOizcos1ur09tgd98bMxmd3Ndvdzfbon9a7s+06v+Y4LHzgnv1zujAeltc0q3/eZSfNlNu4dWgmvlBksePq1M6hHCtb4m6O18JDvnOf/w//4Ju34F1v+Qya58bbfv0jsMsz7G+r0/gsbbH9tp/75uX9pz/9FL72P9d0PPfsWNo8mtbp6Ql/96b/nvl7s/PSxrMUs2V4Ow/N42x/E2/7jY/g0x+8csHz0K5//tDffak4b9/0qvfAzjsbh51zdhNUp7HY39nn//OqIuth9G7a47+u+vpNXBLfA+cdnvqyi1B4mKCXCCyGAP9wua00LdU1MdkZyVyJ2bmcUtckgWWclAmxd7/ts/j256/H5FituBv3xh/ciX/800/O+6iSZewe37zi+uKxMjYOa/d8Cg/zElnczATF+/7qc8XNDNdceRtG900Wd7LaWIsPpL//Et5N8duopVa8MLtO0m6CyNKs2F+Ot299/gYsxRqTAAAQAElEQVS8k0yu/c7txTWCdjft3vtHYQ9H/5c/+5+CW3s/NicTV3/9O/9R3CFsgtbEhdW1D3i7i9g+iN/+e/9ZXPdmj4DZ+8BY0cy2IzfihFOPLOKtb9b/t3is/ub3/7MQovY4GZunPffRxMU//NEnMDG6+Dt87Xo7G5/dJW/MbHz23D4Tinbjx1/99sdw+433tQ7hkOMmKJuVzrrw+Gb0oOHhjOtbSzhWBx3MQTLtvHs3vxSYMLI7rm2udnxNZH31Uz/EO3icDlL9oFl1ivxO577dpGJC1L48WPt7DnL380E7OMzMH119N97+u1Pn4ei+ieLv0q4J/conf1g8vscefdTehc3JbrApvghSgNt5a+evnXf292HnnH1J+970Y79a6yelCJc8+UycffEJePKLLiiyjuffyKnnHoPn/OQlsKX/IlFvIrAoAh10lHPo8yWTxcr7ooZ/+IXcVBOcNGZsKknvInCoBOwGgdvpcWuvZx+KX//Mde3Jy7pvNypc8dHvzrQ5vHEAj3/e+TP79o3RPHF2B2wz0ZaCTWwWXrvpP4UfXX0X/vNdX28WwdkPPwEnn3NUcWF/M9Guh7O0pg1vGGhmLSo0T5eNx+4+tZsl7PEszYr2EGV7UHpzvxl+5kPfLcSmiUpLsxuIjuIy3EPO2InW6+N20wv8z//vfwoBb23ZWJ/705cA0/NDy8u8mB+nF9kEi10rZ2NpvZZu970HiufttVSZN2of4PahbsK2WWjrjg04/rQjZ5atTbQfoIBv5h9qaO1/7J+/WlQ78cxduPQpZxbxg70d7riWcqwONp6D5X30n74K+/LVLBPFEewcsRtrzNNsf0fNvEMK6TFpPfedczjymC3FUwyOPnE7klJcNLf3/rHii5adF0VCD9/spjgT03ato13j2ByTDcEE7sff/U2LPmickz0P0r4QNRMHhsrF9c72d2HeRUu3LzMf5TnTWs7SnXM8f87Cc37qEkTxlP/Gbsixu9vPumhxX1KsnX6Y+lypBPifLM8rNK0YJtOKsD9vU2d2T/rmX6R9qrXfhdSTvtXJWiNg/+nPN6c993V3qds8KyYcmv0/9aUXzhKAP/jWLfygvquZjSfRG/HaP3o2fuyXH4+f+52n4xW/+kQ07960D7Z779hblLVHhdhjXkwYFQl827RtGJbWNFsiY/Kity1HjOCnf+Mp+Nnfelpxs8Qr2b+JvmYDttzejFtoD/X+yqeutmhh9oH7mjc9q3gO5st/8XF4DefxrFc8Es0PUBMdd9z0QHH94U++4cmw8kXFDm9DIxXYg9l/9renxvKaP3oOth65Yabk1d+6FebxmUmYJ2ICuFVImtfn1f/nmfhf5PtLf/JcPO655+HJL74AZ15w3DwtLJxsj3g59ZyjCwHw0tc8hiIgWrDS4Y7rUI/VggOap8At196DH377wWv47JjZ+WnnyI/90uPxy//3ecUNJfNUP2hy67lvx/Y1f/hs/MxvPRX2CJ2ffMOT8Lo/e37xqCBrZDe/jNgyu8V7aYN2HnIsP/PGp8Iey/UantPGvjmGa79726xnRl5NVuaNb+afeeHx+KU/fS6MlT0f1toxAV7k82Puv9/zDXo7l291oWhXbyLQJGAaqoOWCpbWLNOHsGtikn9TbdOhauZW+EKt16ZZWltJ7YrAQgS27hiZt8gWeqnmzTzMDLsu0gRgs5kzHnYchdSxzd0ivPILNxShvdnjUOzmBecePNGPOekInNNyF/G137ndinbFHvX0s9EqQDdRnJ7G5bVmZ/ffvQ+2TN3c/+bnri9uDmju2zKceVWb+xaa6D3vkpMsOmPmmd2+a+PMfqfI4553Ho7h3Jt59gF8KZf/mvvmCTWPc3N/vvCqr940k2Vjs0e1NBNMpJu4vOixpzWTlhT+BAX/i159ebE06ZxbVBuHO65DPVaLGlSHQt/58tQvMDWzns0vB+Zdb+6bJ9ruwm7uH0rYeu6bWHzrr3945hpHuxbyj37hvbDnNTbbvOW63v+Upd2sZB7J5hjsS4498qe5b5/Jredh65zMi/n0l18882XQ6pin3Y6dxc1G6RG/7rt3WFQmAstPwP4/sv+SmhqqGVra8ve26BZtGIsuvCwFTWW22rI0qkbWGwFbemwVJs35m0Ax8dbcX87Qngtp100129y8fRhPoVeyuW+hCbPbbrzfooW13oRiH6ZNu/KLDwrO3VziLQr36K1VONgHp90g0Oz6lmsf/HC3O57nE4inn39Ms0oR2pJ9ETnImwm99uz2Y2jXHLaXad0fP1CFXdfXTDv5rF1c6enz/6IcTLfGdbBjxW6XtN3ecn6aR6649GJJLc2u1H7uz87tvGee7c453UuNk7kfe8eetH1Whw/cPXWT1tScHrz29hiWa/XsNyudfPZRzWgR3naY1+sWjeht5RJYCSNr1VEW7/OY5v5VLdOA5v73ztlygz2lfZYtU4dqZl0RcM4Vv0Bhd0fa9UtxEuGks47CK17/JNj1SN2AcQuXB1uXty9+3Okwr0ZrX/YImUO9DqxVzLW21au4eQSbfY3un2hGsekgdzBvanu2oHljZioeQsTEf2vxyfF66+6cePvNEbPE1pzSvUvo1bhaj9VSZ9d6jDdvn9/Df6jtt5/7tszdvNa3U3jKOUfj9PNmfyk51D6Xq/zgcGVWU3azkCVMjNe4ZJ1btLD5/m/ZsHmoyG++LfXvoVlfoQjMT4BCitscLTV/hZ7kdE1Mzh29yUsaN7Ta3IJKEYFFETAPwdNedhF+9c9fgN/4q5fArm2zD7BFVV6GQvYIlQfaHjNjora1afP8nHzOUZjPTuEH6uFc29fa1/LE7Y/z0Ftaqsixh2639ub9rP5bs6biC2RPFerD+0odVwcUrcx9tHwDbz/3Tzxj16zrfZvX/TbDF//81K9BdRhiz5PszuzWTps3qi0fndbWFReBwyFgZyWNW6uWcsXO4bR7eHV7KCZNSh/eYFVbBPpJ4Bf/5Ll4/s9eNjME+wD6zAe/M7NvEfudXvuZNYub7Tpu64IfqPbIECu7EmzD5oGZYezbPT4Tb4/s2z02K2mpHkJ7JEtrQyObB1t358Tb+2m9EWdO4ekE59x0rHvBUsbVvdEcvOXW83NidPkext5+7t958wMHH0hbbvePUluHLbv72s71DdPnof3STatInu98a08f2XTw87ila0VFYAkEOuip4sacJTS1TFWmxOQyNbZwMwRgE56xhWuohAisJAJ2w83xpx05MyR7/E/rDQWWYY8AstDMrplsLpnZ/kq31rHbdWNmncZ8bdsNBq31OpWfL+36q+6clXX0Q7bN2m/fscsKNm8fnkm2u2wXuqyg9RFEVnFs36QFy2pLGdeyDuAQGttx1KaZ0vYkAXuG4kzCdMQenTMdPaSg9Ty485YHcN+d+zrWty9idj1ia6aJ0db99ksHWvOWO27nUWubzfPQOTfrOZD2OLLWS12addrrH3fKEc0shSKwvARMP1mLFraYXT1oyf2yrolJysa2OfF7J7fCEzsTzi3VVkm7IrDiCNjdoK2DsuVutJzKF15+yky23WDw4X/48qwHctuSsH34vPcvP4cvTP8yxkwFRmz5nkGx2bVX9sFrH2ATh/BQ76LyEt4uvPxUFH+jmHp9+J1fwei+B6+jtFS7m731BqLjTtmBxdzEcfU3bkGrcLGbFL72Pz+0Jgsz795JZ+4q4gd7a70T3gTHF/7z+zPFjZM9UP2f/u+n0LwW1e62nSnAyNc/c+2s6+Cu++7t+Nbnr2fO4W2HOq7D6e1w6p501oOM7dmIn3r/lbPu6Lcbwt79ts8uqYsLW859+5uw5zPub/H6WX9f+59r8P9+5QN47199blYf23fOfhrAN6+4Dva3YoXs+aSf/fB3cc9te2z3sMx+2tDOk2Yj5kG1xzo1982reMLpO5u7eNijT56Jm8j+r3/7+qyH/Ztgth8BaBayJwzY5SvNfYUisKwE+AWn+D96RkexdYsz6OfWNTE576Rs0u02b2FliMDKI2Bei1MeevTMwOyB3d//xs0z++a5fOgjT5zZN+H41t/4CP7+D/8b9pDvN//qB4ufJLz+qjvwuY9dVfySzkxhRlo/VE1AvvXXP4K3/NqH8B6Kz+aHK4t1ZbMHV1/21LNn2rbnTtpPzb3zjz8Be5C3xU0cN71KtmRq163OVDhIxLy4Nvd//JNPFixaBZ9Vs+dD2mNpLH4wu/hxp8E+sJtl7Gf4/uq3Plb8LKCN7ztfuhG33XAf/uf93y6K2KUG9ss8xQ7fbBxW7l///NP4i9/8CN73158vfkWJWYe1Heq4Dquzw6h83qUnofXGJ/ti8ObXfxD/8uZPw36u0H6S0n5VaCldtJ/7dnf+X/7WR2HH/B//9FP4s9d9AJ/icTExZ38XV33twcc8HX/qDpiQa/b7va/ehL9840dhx8l+jvRL//2DGXHZLLOU0Pq19mxMb//d/8Q7//iTaP2S87jnnovWa3dPP+9Y2K/VNPuyZ7P++Rs+hHf9+Wdgv9xkP6c4Pv1FzzmHp730IkTTDydv1lEoAstOYIXpqK6JSZvnbHh03XBDztRWszQmrcxNoxKBzgQe86yHovh2iKnXFR/5Hr1d2dQO35/+8ovQKijNo2Gi05bExw9UWWJqswcgtz9WxJ6R2Hqdlnnf7MPXPCjf+dLsZwROtbK874955kOLh1a76ZthzCt0x00PwB7/03qNoy0324PY7RFCixmBeVzNW2hLhcbCPFfNeo96+jmw51c29w8WmoB98aseDXv4dLOcedPsZwHtjmJLs0caXfrUsywKO07P+PGHo3lTBfgyb+vN19wD+yUWE7AXmkeW6YezHfK4Dqezw6hrTz94zk9dgtZzzM7JW669B/blwb6wXPTYU9G6ZH0o3bWf+3b+2DG//cb7YOdxsy079+2ykea+HYdn/K+Hw8Jmmh0fO07m4bdLCVrLN8scamge5OZ5aGLX5ttsw84Zy2/uFyE/zJ5LXjbeYp9v9gtLdgmL/U02v1jZ+fWcn74EJ59zFEtoE4EuESiWttl2q45inKcpE/u3dU1Mzp2STZXGb25otbkFlSICK56ALZ1e8qQzZzwQ+3aPwZZPmwOP4gjP+olHFL86YzfYbNw6xLIR7Po9E1/nX3Zy8asyz/vfl6L1Qx18bd4+XPxiyLEnH1HkWb79JN3jnnseznn4CSzR5Y1/po9+xjn4+f/zTNjDq81baULQPuSHNlRw4pm7YN7IV/3eM7Dz2C2LHsxTXnIh7AHjW44YKQSDecfMw/u/fuUJuPyZ5yy6HStov9ryyt99Oh7++NNhvCJ6gkwkmXfrqS+7qPjFn41bHnxciz2k+qd//SkwQWAi1Mpbvnnpfu53noYnvfgCbN/14LWE1sdS7FDHtZQ+lqOOHcOf+a2nFg9lt8sLjId5Be3JAj/+uifgyS++sMhr9dAttt/oMM79k7gE/4rXPxGnnHN08atS1pad6L5CwAAAEABJREFUL/Yg+lf9/jP4JedstF9bOWtcC+zY5RjP/slH4uk/9nDY37D9bdl5c9JZRxV/c+2XsDSbM6Fof6v25an4e+a5ZWOzvws75pfxi8sv/MGzcNaFxzerKBSB7hAw/QT+J21hq3Wnt0W32gMxyUkXw5l2QRaqmvEiLDL0JgIrksCjnnY2fvtvXz5jzTs8m4M1cfebf/3SmfxHUlw285rhcafsKH6S77V/9Bz85l+/BL/2Fy+GibCn/9jFOOqEbc1ic0KrZ7/CYo88MrMPfvtAtQ+/OYVbEo496YiZ8djY53hZWNbGbXlNM48ak+dsm7eP4AnPPx8v/8XHwcRsUopwLpfv7afx7Pme9mE6p9JBEkyMXvqUs/Dz/NB949tfite9+QV48asvhwnAg1SbN8s8VU984cPwC296Ntm+tHhElAnTCx59SiFW2yuat9IEgf2knx231/7xc2CeMFsCN9H0SorTJhMTuu31F7u/2HEd7rFaTP2DjdnmbR5K+/lE42E/Efi8n7kMdu5ZvXMvORFv/JuXFefTk150gSUVtth+rR1r/5FPOqP4ErWZXyJe+MpHUcgd/Ny3vwt7bNDr3/JCHteXFOeLnbMm+kzw/9rbXlSM6Wd/62nFeBZ6s/OreVx/7neeXhQ//7KTYD/raX9b9mgxe6yYCewi8yBv5q21OT3q6SZqY2zYPAT7BaHHPPtcmCg/SFVlicAyEmhqqOnQWu7zHTg9EJOcrE1UtpYIaC7riMDXP31t8RN4tkT55U9cjbtu2b2OZq+pHg4BO2c+8d5vwS4/uPf2vfjMh757OM2tiLqNeoqPv/sbsKVuWyYvbsBbESPTINYzgeD6q7W6JibnToseSpssA/PQFma92/56PgM0dxFY4QRarylb4UPV8FY6AVuRWuljXJPj06TWFAHTTbNsruLq9XxNzvWuz/b5tu/3biTqSQREYJEEHv6E04ulT7s+zJbadx2/dZE1VWy9E7Bz5skvvgC2RG3XKD7ueeeteiRJKcZTXnIR7IHmtuxul4Ks+klpAqubwArQUj0Uk9OztWDGGOG2uo+iRi8CDxJYizG7BtBuynjDW18Eu3ZtsXN8yOk7i2vbmter6eaExZJbW+UuvPzU4npWu0bRrtNcC7Ozay5/9c0vgF1nazf1rIU5aQ6rhIB59003tZk5Kvs5g66JybkTsxRa691HFu/n7NW3CIiACIiACIjAeiWw+uZd6KaVp6W6JibnPUKFqqaktnDeQsoQAREQAREQAREQARHoSMA0VNOswFq9m5ty0abXYpZi1prUtt+SpagIiMAaIqCpiIAIiIAILAMB001mrU0FrNm7uVunOROnZxbmC201S5spoIgIiIAIiIAIiIAIiEBnAhRN3GZpKdvvXHjJqYda0WTdodZZenkT0zmrN83cspbGJG0iIAIiIAIiIAIiIAILEDDd1NRRFtr+AlW6nd1bMVnMxiT0tK0AAMWQ9CYCIiACfSGgTkVABETgEAjYdZJF8WkdZQ/tpmPO9orkPr11TUzOnZil0LjZ3GesTxNXtyIgAiIgAiIgAiKwqgjM3M3NUbfqKe72c+uamJx3UuaNNGVtNm+h5c9QiyIgAiIgAiIgAiKwJgiYhmqaTYjeSQv6ZV0Tk6YZZ0/KUpo2nWMgpqMKREAEREAERGCagAIREIFOBArdZFqqJdPSXFtaS3Yvol0Tk3MHT38st1l3IFnvlja3sFJEQAREQAREQAREQARaCdgyt+km008t1l8piULatQ6zi3FOlRs6WRd7VdMLEFC2CIiACIiACIjA6iGwAnWU6dquAHTztToLwryl5qutdBEQAREQARFYtwQ08XVOwJa0DcEsLWUJ/bWuicm50zLhSCtctM1wbimliIAIiIAIiIAIiIAIdCBgGsoeh2Nhi7m1egPOXATTMtpUdavNLagUEVgBBDQEERABERABEVhhBEw/2fWCFraapfVxqF3zTJp07DgvOiVNVE+Z7XQspUQREAEREAEREAERWByB9VKqKZssbLE+OyZ7eQMOZ81t9vGm5JyTNruE9kRABERABERABERABIwARRM3i60k65pnsuMkqR0LT2wzNPekxTsWVqIIiMAKJKAhiYAIiIAI9JOA6aZW6+dYpvvumpicK5xt5m2pljQ9EAUiIAIiIAIiIAIiIAKHSsCZa26eSr1J7pqYnDt8N5XUcvdR32c/NSK9i4AIiIAIiIAIiMAqIUA91aqlbNR9vmiyh2LS3JC01ruPLG4QZCIgAiKwyglo+CIgAiLQdQKFbuqkpZjW9c7n76BrYrLjtCimC29kazj/2JQjAiIgAiIgAiIgAiLQJNCqn1rifXZM9vhuboPRMvkZYWnpizYVFAEREAEREAEREIH1SMBEFOdtQasxqZ9b1zyTcydFXyU35Jx9q1na3MJKEQEREAERWAsENAcREIFlJEDRxG2OllrGHpbSVNfEJCVj5/FYRqt1LqVUERABERABERABERCBTgRadRTj3DqV6lla18Tk3BnYVM3m5ihlWQioEREQAREQAREQgTVNwHSUWfskO6W1l+nefg/FpPllORG7E2nGuK9NBERABERABNYdAU1YBJZKgHpqRke1xJfa3DLU65qY5PTahkfV7JjKYObGG9tvK6VdERABERABERABERCBeQjM0lEsw/11dDc3J2wbJ/2gmGSC7TPQJgLdIqB2RUAEREAERGBNETDt1Gp9nlzXPJM2x9lzo1eSG3KmtpqlMUmbCIiACIiACIjAuicgAAcjYMvbrRqqGT9YnR7kdU1Mzjv21p8Asvi8BZUhAiIgAiIgAiIgAiIwi4B560w/tVi/rxrsoZgsZg+Yqm7aLDraEQER6CkBdSYCIiACIrC6CJiAtBE3dZSFtl9cP1hE+vLWQzFp69lmLfNs223JUVQEREAEREAEREAERGCawFTQQThRUAZ0SJ+q0JP3ronJjtOadk4WAroZ78k01YkIiIAIiIAIiIAIrHYCFE/cZumo5n4fp9Y1MTl3TpxtJ4XJ5LlllSICIiAC/SKgfkVABERABA6FQA/F5LSStGDGGOF2KANWWREQAREQAREQARFYlwS4pF2saJt2arF+++W6JibnTsxSaHbx6LTBwnV5NmjSIiACIiACIiACInCIBArdtPK0VNfE5Lx4CiXNN1PXRSFCKUK9iYAIiIAIrGACGpoIiMBKIWAaqmk2pj7/BE7XxCTlok2vxSyladPJBqLw107vKxABERABERABERABEehMoJNuYlro84MmuyYmO1IwJ6T12GqW1rHwOk7U1EVABERABERABESgnYAtc5tuatVRFm8v1+P93g7BHJPNn/6x0NyyltbjSas7ERABERABEVguAmpHBHpKwHSTaaim2X5PBzC3s96KyaJ/k9TTtgIAFEPSmwiIgAiIgAiIgAiseAJN4TSto8DQHHN9HnfXxCSn1zY1S6Fxs7nPWFsp7YrA/ASUIwIiIAIiIALrmcC0iJoOmlrKdvtJpWtisp+TUt8iIAIiIAIiIAJ9JqDue0egz97JronJpiP2QZKWQgtt9mABxURABERABERABERABOYjYBrKnoJjYautn7u56YTlBpOvrWZp80FTugiIwGIIqIwIiIAIiMB6IDDP3dx00/V19ibrejQATpWbCeo51qMRqBsREAEREAEREAER6C+BZei9XU8tQ5OH00TXxOS8DsdZAOYtdThzUl0REAEREAEREAERWHsEiqVtTmuWluJ+n7euicm58zLhSCtctM1wbimliIAIiMByEVA7IiACIrCmCJiGsglZ2GJurd6AY3OdbdMyulDVjDfD2YW0JwIiIAIiIAIiIAIi0ImAaSdLt7DViusHLaM/tkyeyaUOnh7KpVZVPREQAREQAREQARFYTwTmkU100fWVQtfE5NyJkQC35gM2p0KWsrS+IlDnIiACIrDOCGi6IiACq5QARRO3KQ3FKbTGuduvrWtisuOEqB0LT2wzNBoW71hYiSIgAiIgAiIgAiIgArMImG5qtVmZ/dnpmpg0sTx7SjbztlRLml1ore1pPiIgAiIgAiIgAiLQPQLUUm3qqnt9zdNy18Tk3P6mp9py95E5JueWU4oIiIAIiIAI9IOA+hSB1UCAemqWluJ+nwVVD8UkpbMdo9a7j6aTLFkmAiIgAiIgAiIgAiKwEAGKp1laanp/oWpdzO+amOTU5g7bMbUpoIuQ+3NLKWUdENAURUAEREAEREAEDpUAdVOhn1ivJezzYybRNTHJabZtNmsmWdBuTNYmAiIgAiIgAiKwIgloUCuGgAkoDsaCVmNSP7ceikmqaW7IOftWs7R+ElDfIiACIiACIiACIrAqCFA0cZujpfo89q6JSUrGzlOzjFbrXEqpIrA+CWjWIiACIiACIjAfAROSlteqoxjnZql9s66Jybkzsqmazc1RigiIgAiIgAiIgAisNgI9H6/dxd3nO7c7zbmHYnJaTs+6A6nTkJQmAiIgAiIgAiIgAiLQmQD1VKuWskJMsqBf1jUx2XleTDXn5Ixxv18zV78iIAKriICGKgIiIAIiUBCY0VDcszgC1tfd3DbpTkYe2kRABERABERABERABBZBoF1LLaJKN4vM8Ux2rzN6IbkhZw+tZmlM0iYCIiACIiACIiACInAQAsXyNvNbdZTFmdTPrWti0kRzx4nZxaOt1rGQEkVABERABBZBQEVEQATWI4FWHcW4/SZMPzF0TUzOnZTJS1qhqumOtHBuIaWIgAiIgAiIgAiIgAh0IkDhCLub2zRU02Av6isL+mQ9FJMUkDBrmWnbbkvOyotqRCIgAiIgAiIgAiLQVwImnMxaBkFRGdr1VUt2L6JdE5NtU52aiwnndpvK0bsIiIAIiIAILBsBNSQCa5MARRQ3c07OsT5OuGticu6cbPZzUwsYHZKVJAIiIAIiIAIiIAIisPIJ9FBM0lfJrfDEzoSMcFv5mDTC+QkoRwREQAREQAREoCcEuKQ9W0ex1xWgo7omJuf6IS2laZy8bcWFpBaRiYAIiIAIiIAIdJ2AOljdBArdZFqqZRpMa0tpyexNtGtict7h24w5cZgVhSyhiOhNBERABERABERABERgIQKmoZpmZfv8EzhdE5Nzva6WQitctC1h4a81EjIRWFMENBkREAEREAERWF4CpqFMN1nYan1+0GTXxGRHeuaEtB5bzdI6FlaiCIiACIiACIiACPSCwCrpwzSTWauOYpwuur5OgEPoYf8221lmRHrYv7oSAREQAREQAREQgVVLYFo3zdJS/Z9Mb8WkzdfW9WeMCQaEgTYREIH1QUCzFAEREAERWCoBiiZumNFRFJcWX2pzy1Sva2KS02sboqXQuKHV2kppVwREQAREQAREQAREoBMBE1BMt6DFLMrUbmyLarNrYnJRvauQCIiACIiACIiACIjAIRDoIB377J3soZgs/LJA691HFj8EfCoqAiIgAmuWgCYmAhDx2LkAABAASURBVCIgAgsRMN3Uydbq3dwmHWczoZLmBpOvrWZpswtqTwREQAREQAREQAREoJ2APVuyVUNNx+dqrvaK3d23YXS3h/bWbcbt1l6mu/tqXQREQAREQAREQARWL4EVpqO6JibnOhw5c26YZXNLrd4jq5GLgAiIgAgsPwG1KAIiMEOgWOLm3iwtxf0+b10Tk53nRfFoLtoZ61xKqSIgAiIgAiIgAiIgAm0ETD9ZkoUt1udLJosrGG1YPTJK6UJVN8MedatuFkVAhURABERABERABFYyAeonG94sLTWdZul9sh57Jvs0S3UrAiIgAiIgAmuLgGYjAjME+i0nuyYm507Mlrg5b+txxliKyUzVJgIiIAIiIAIiIAIicFACFE3cinXlGS3FCpbGoF+bDaV3fVM7Imd3TevzQzY5Em0isDABlRABERABERCBlUJgjpbq/8C6JibnimSbfduEizX/tjTtioAIiIAIiIAIiMASCazpaqab2idIeTVXc7UX6u5+18Tk3GHbVGktdx/B4nMLKkUEREAEREAEREAERKCdQKGbVp6W6qGYpHQ2KKaqZ8wSZCIgAquTgEYtAiIgAiLQewLUUzM6inEbwHRg0X5Y18Rkx3nZg5AoqDFjHUv1g4P6FAEREAEREAEREIEVToC6aUZDcagWR8CibkFh8W5tXROTcwdczBgPCklgJg69REAEREAEREAEREAEDk5gHi118Epdz+2hmKSa5jbrbu6cUCyt69NUByIgAiLQMwLqSAREQAS6RICiidtsLdWlrg6h2a6JScrEzsOwi0dnrHMRpYqACIiACIiACIiACLQRMCFpSTM6imqLcb5bat+sa2Jy7oxsqmZzc5acoooiIAIiIAIiIAIisF4IUDiiuEYQK+rVQzE5Ladb70CaTlpRRDQYERABERCBrhBQoyIgAstBgOKpVUtZk32+A6drYpJTtem1GVPNOTlj3G8roV0REAEREAEREAEREIGDEJjRUVbG7ubur57qmpi06c02zpxb4Z1tD2cX1N5hE1ADIiACIiACIiACa5JAu4ay/T5PtIdikqqZ25w7kCytzxDUvQiIgAiIgAj0jYA6FoHFEiiWt1k4bzPu9nPrmphcnFBeXKl+AlLfIiACIiACIiACIrCSCfRbTXVNTM6FblNt2nSu7U5HFYhADwioCxEQAREQARFYvQQ63c1taWv1Bpy5R8rWs5s2nWvu2umoAhEQAREQAREQARF4kIBicwgUusm0VEtOp7SW7F5Eu+aZbJvq1FzMEznLbGcqS+8iIAIiIAIiIAIiIAIHIWBeSJNObdZnxyS6JibnorCZz00t7u7ukKwkERCB3hFQTyIgAiIgAiKwVAI9FJP0VXJDJ1vq6FVPBERABERABERABNYTgQDM0VJ9nn/XxORcP6SlmLXMuG23JUdRERABERABERABERCBOQTaxBOXvttS5tTodkLXxOS8A+ek0bSiUL8RFIPQmwiIgAjMJaAUERABEViJBJo6ykIbX58vmuyamLTVbJvfg2YpNLvrqNUKX+2DpRQTAREQAREQAREQARHoQMD0k+kmC1vNUV91KN6rpK6JyY4TMCek9dhqUwX1LgIiIAIiIAIiIAIicDACpqPMWnUU4/2VkujD3dw24xlzADfoJQIiIAIisIoIaKgiIAL9ITAtmmZ0FEdhcQb93Khne9U9Z8sNtq4/Y+zb0hhoEwEREAEREAEREAEROBgBiiZus7XUtMA8WLUu53VNTHaeGlO5Fd7IZtjlCa725jV+ERABERABERABEZgiYOKJMQtazKJM7dvWNTE5d0b9nurcESlFBERABERABJaRgJoSgR4Q6KCnbMW3Bz3P10UPxWThlwVa7z6y+HwjU7oIiIAIiIAIiIAIiMCDBArdRD1lYauBaQ+W6nmsa2Jy7rSopLkVt/xYr02ztJ5PWx2uegKagAiIgAiIgAisNwL2XEnTTU0NNR322TFZSLveHgpTme3W2xGoNxEQAREQAREQgR4SUFfLTGCF6SjTtMs8w6nmTDhPxZrvnDm3whM7E84t1SytUAREQAREQAREQAREoIVAsbTN/RkdNR1n0M+ta2Ky86QoHgsXbTPsXEqpIiACSyWgeiIgAiIgAmuWgGkom5yFLdbnH8DpxzI35XShrC00IjIREAEREAEREAERWIcEljrlGR1lWoq21HaWqV6PPZP9n/AycVMzIiACIiACIiACItBjAp11VOfU3g2ta2Jy7sRsaZsTY/DgQ8tZyvaZrE0EREAEukhATYuACIjAGiBA0cTtQR3FKTX3Ge3X1jUx2XFC1I6YQwB6iYAIiIAIiIAIiIAILIbACtRSyy8mp0GYUJ6OTgfF7Oc+tHw6ebqQAhEQAREQAREQAREQgU4E7FpJS7ewxeZqLivUO+uamJw7BZsqreXuI1h8bkGliIAIiIAI9IiAuhEBEVhFBArdtPK0VA/F5LQLskVJF8+cXEXHUEMVAREQAREQAREQgf4SoJ5q1VI2GCZZ0C/rmpjsPK/21Pb9fmHoRb/qQwREQAREQAREQAQOh0An3RSwjn5O0dyyBMgATTMpa3EmaxMBERABERCBFUNAAxGBFUmAoonbjI5qxvs8VpNzPRoC1TS3WZ2ZlG5Pm1VAOyIgAiIgAiIgAiIgAlMEOoimDklTZXv33jUxaWK58zQsp2mdSyh1XRHQZEVABERABERABBZDwISjWZtr0lTVYqp3q0zXxOTcAdtUzebmKEUEREAEREAERGA1ENAY+0qgeTd3Xwcxt/MeisnpztvvQJpOViACIiACIiACIiACIrAIAu1ayi4bXES1bhXpmpgsvLCzRm0pZi2JBqNlV1EREIEHCSgmAiIgAiIgAnMJtGkp2N3c7Wlza3UzpWticu6gucTNDdZjq1na3MJKEQEREAEREAEREIHVQqB34zTdtMJ0lA2nRwComrkhZ3etZmlM0iYCIiACIiACIiACInAwAhRN3OZoqYNV6UFe18SkCeeFx7+4Ugu3oxIiIALrhoAmKgIiIALrlYAJyQ5z77ea6pqYnDtXmyrN7kSasbmllCICIiACIiACIiACItCBgOkneyyQha22gm/A6TCLw0kyOU2zm25a7XCaVF0REAEREAEREAERWC8ETD+hk5ZiWh8ZdM0zOe+06Jw0UT1lttPH2atrERABEVgzBDQRERCBNU/AZFMH67Njsri3ukfsOXtuczrrlDankBJEQAREQAREQAREYL0TWJmiqWueybmHm75KbuadnWNzC6/oFA1OBERABERABERABPpCoF1L9WUQszvtmpjsrJ07p84ekvZEQAREQAREYNkIqCERWOMEXHHlYD8n2TUxOXdSbiqp9e6jIql4m8rTuwiIgAiIgAiIgAiIwEEIUDe1aikr2eeLJnsoJqf9snYnUqsVa95GQrbqCWgCIiACIiACIiAC3SNg+sl0k4WtZmnd63XBlrsmJk06duydgrrwxzbDjoWUKAIiIAIiIAIi0E0CansVEjDtZMO2sMX67Jjs893cTRAGRiYCIiACIiACIiACInAQAhRO3GYVaN+fldmbna55JucOn75Kbmh1S5qULtKglwisYQKamgiIgAiIgAgsBwGKJm5o11Lo76trYrKzUO6c2l8E6l0EREAEREAEREAEpgms6KCzjuqcutSJBLT+A/cebMmUbM5dM5bibk7rmphkT23b8k61rXHtioAIiIAIiIAIiMA6INBBT9lK72HMnHpwSjLORIB8+gafQLWYZxSP3KxQCDlCngHczLjXy2smp0c4PTg0w8OYvKqKgAisagIavAiIgAiIwKEQMO00pegwo6OaaYfSTlvZHDlbTZlKrZZTrDLqGeYho15MEVxGS1nKFKT5ISMUK+2MMtY9McnhYPaLg+NWdN4ezi6oPREQAREQAREQAREQgXYCxfMlmdimo5bqmDStxsXqQgy64p17noKRlvka9qT34Xv3fAsf+/778Y7PvQ1v+8yf4K1f+lO85Rv/B2/9zhvxN9/+TXzwe28takIvERABERABERABERCB9UNgyheZosF/IaWsrAMT+Thur92MT97+MfzxFb+LN/7Hr+KtX/hTfOSG9+Lro5/DD9Kv49r6l/Gj6rdw2+iNSJ3HGSde0j0xaaJ59iHhQLmhk80uqD0REAERWNcENHkREAER6EjAlrSXSUfRB0lJliMNDezO7se1o1fj377zb/jd//xd/MWX34av7fky7vF3YXzoAOpDk8hKkwhxDUmWYUd1Ex6/5XF42Wk/iVMqZ3ZPTHaEYImFi5ZSsxlamkwEREAEREAEREAE1hiBQLkWkBfvU9c4NifYoggLgZixTDZVkvvcwIQWc3BMCI71CmM7bsqC6SlGbbOkwHIWLwIWt7aKe2cYR87cLDDIkdIjua++F1ffdTXeQxH5xk+8Ae+5+t24qX4LanEDuXdw9Dz64BGnMZK0jFJ9EEM4Fmcd+xRcdNKzsLl8HLsp9VpMOoLhbGxmhaHPL3UvAiIgAiIgAiIgAl0gQLlD0YOM/3La3B6sQKAYM8sYNmhV5DgA5BkcY6CQcxSALqd+Ym5O4Rh8zmSWdwwLCyzpC63Kd+RMowZkfbZPrRWsHjtnFDaMkOWYTCdw9X1X433ffR/e8oU/w/u//37cnd6HOj2PzgdEPkYUEvicFiIE6x4RKtiAi4+6HJce/zhsqGwGYoco8fDo6YsT62l/6kwEREAERGDNENBERGA1ETDJQxVmUstR2s0dumOSo1BzyFwEuguB2jWoTnwKcHsBsAEKxzxqIPUpgovhs2EESjfmMDSZyJhjyHKswI1tUvwxk3HLa7DnjKKQ4hM5sshhd3gA/33Nx/H2T78d7//2B3H9+I2YjGrIWdU5z9anqhZtBKuTcnwZknwQFx/3WFx64mOxtbyd0jJmQbD8dJ1ib5nfwpz2HMBtts0tBb1EQAREQAREQAREYBUSCHT/mTWH7ih6XO757gF6FUGvIZBj6uUAik2zHBPIq1ch3fvfcJPfZolxWgZTSRk9hBmlW8AoIuxjEw6OMUfh55wDG6FlAEUlihf7Yhjg2EYEZ/2HQEHYwK0Tt+PNn3kz/uFr/4jv7vs+9sejqHl6RE2MWlNFj6xchDlbSNk8w4bHubsuxGNPfCq2lLfBeQfnnBUsbKrHItqDt9DeBwfCrT1V+30noAGIgAiIgAiIgAgsgUCe5zBroIEsUBBSyDkTjYVAaxFCjAZ6/oBJ5PWrUB1/Pz2P30CSBnoSK8hRB6gRI1oc6Kmc/Cri8D2KO0q3YF5BhsX42FARTr3lDEKwNI4j80iDQ5WC8Us3fwG/+a5fxmdv+QzuDHdivDSOBr2e5sikMmSt5haKCKtxDAHlRgVnbDkLTz/rWdiSbOHYmv0WxYq3uSlF8uG/zdWIU4ObYWm7NlkLD787tSACIiACIiAC65SApr2SCDjnkFMk1t0kxt0oclODc0URYGm+hpDIBCa9AAAQAElEQVTdg3z0S4jTa+G9eSQbQF4rlo8RUjimp3vfhfrejyEpj8LHJSB4BKq9QA0VCmGFlhfru3Hu04vp92PS78N7vvV+/N5H/gBX0/s56arIHCUn+3esH3N927OtqWaYWAzMFWWCizBc24znn/My7CjvQuQdXAQ4x3DawJen9Whz7IfGzjkKzBj0EgEREAEREAEREIFVQIDiiyqOuotePyo58wAGCsecKYH7LnfMDrhzz234+8/8Lb5xyzewu7qbHkqWCJwfRSAo3CyaWb1sFJPj34efuAFJY4DlBjERbkejcSMC9iI0voX8wDtRSt+PSnQzXBhGiIfYB0BFxTcP52hsE9YoMkT5XQj1H6I69kXct+/D+PvPvwl//8W34554DybKKRxlapzFiDJHTyf3OGYTlWh5Nfdz5j3y5EfhhMFTEOcVZK5R3AXeUrSI+uK9l2+EXVCwsJf9qi8RWAYCakIEREAERGD9EjAvYKCcCqhxETpD1jgApHchzfcg5PsQGpNoZDV8/Mb/wEfv+Bj+4JNvwr996724Yc9NaKQp8tQUX0BeKD8Hl90LP/kFeLefQq2M1ISho+dw4ntw1SuQjf8L272eIjKhUbK5BChv4gHg2jdS1nEIIUJEkeqwj8vl1yPs/1dgz/9FNP5u/Oiuj+CzN38JB8J+BJ+wXFz0HVyABygsOR7GqRlhL0vzTDKL8oBN8QjOO+48JL4MFkaEEuvFaH/59oTl2udY2pqyFLOWZAnKFhiKioAIiIAIiIAILCOBZW6KGsbloAKkrvKI6aWr1b+NdPy9iEc/gnzy42hkX8Nofh2uu/96PJBN4AG/H//+7ffinV98B75//1Wo+TplpIOn+ItQRWPiRmQUlLnPkNv6cShTrkVA7SZk+7/NVe574F0NAOUa6xRhUgGcA+jZ9DRqQe7XkaXfwsT4RzmOq+FwPyL3APaM7sGeiVGwQ5YPTAeKN4cHX61xjm4qIyDKIxy/+XhsG9wOR5ELbwUd7N9UmQffOboHd7oec+yhkzFZmwiIgAiIgAiIgAiseAL0BLo8odiiOAu3I69+Dhj9JMKBjyMf/TAw/gkcFd+FSq1OcVnDA9iLT91wBd75hX/FtfffiAYdaXkjpRa8B/UJE35jyPgvZ7pLS4hSx7bvALJbqd+qgDMvJMUTBV0AZVtcgnPct/KBIeVnPDACpNegFL4O7w7AIYJ5Pw+wn2rG+lScDoH/WB+dXgF0fcJeVipQpEZ5jFM2n4ahZAOTrR/LAdvGnNd8rc4puCwJHOvsdji4OWmzS2hPBERgFRDQEEVABERgXRAw2RTTy2dhCeXK0YxTyLkxeOxHKfsRNk58DS85tYQXnXYcNu0bhasH7GnU8Zlrv4Z/vuJduGP/vSYdgfptcLUfUTw2gJTNZDXqxgy+4eGzSficbVLUIbe+YgQKR26Aj0ja0TzbqSAMHYloeAcSppSzcY6DwioMoJEOYpTCtMrlarYOq4Hpd8x5Wa6ZZTg45zHoB3HCppMx4Dk/JlOS8r3zZiPsnNO1VMeWm8aoNhEQAREQAREQARFY8QRMu9gguSTtMzS4LO3jM+CSR6AROdT9ML2BCWJMYnu5ipeeshk/e9FZGD5QRV7PMJ4fwH9/96P4+Hc/gcl8kkvct1I87kHUSODrjgJyHKCIzFOPvFFhPIF5QF0oIWQxTBOyZxSC0jyTnvVGjoDbeBTSspUfgm+MIEQNZD5HIy9hPM0pOCkuXQ6AIWwODtyZu1m2Nc7Qsdz2jdtxxNAOxCGBJWcI/De3mqV0TUw6a32WWYrZrETtiIAIiIAIiIAIiMAKJUBl1SKhHOWic7b0PIncBWRuO+LhS5BhE1KKy4YbQs0PoB6VsNXtw3NPOwrPO+t0lMdHUc8mMBb24S8//HZcfef3Ua3dA+Q5BaVHlIJiMqN4pJcycwh5uTBwCTsUYi4CTEDaWIJHnf2EwR3wIzuRuQHkFI8hxKxfQcrGMl+nmHSYqOdI2UegvzKiGg2I2IJD+8tuyLE0h5xClGI0BOzccBy2Dh0BThOsxBYcnBXqYF0Tkx36mkoKDDhImDGqTQREQATWLgHNTAREYFUSoFax6wZDmKSOGqc1psy0C5eQXRhEEhzFFUVe+TREpScgygKSrIoo93B5hCpF4OCBffixk4/AE4/egGQyQ6M2iPtdDW963+tRr96GPB2h6OOSdpYiqldoCb2LdVoNrsFBUPzlFJEZLadY9Vx+BkVjY/hEYMMpAMcRUyzG9GY6pAhsO8/YRp5gsppj/4EGIpcjoygtcXzm6QyUhe3HJGcZHxyX1gNyX8OmZBPO2vQwbChvgSt5+MhxGZ356PzynZMPP9UQzG7FUpo2nWMHZTqqQAREQAREQAREQARWBoFAoWhiscywAtszA2MhZEzLEYEW0kKaxcPnUISditRl9DQCca2OaCJHyuXwDdEoXnbWybh44xAFGZCyxuj9d6Ey9gAGqw2UazHQYMsZF5Jpjh5Es5xxdkccbsYcvZJsHYNDG8D1dZgwDBxJ4OJ6cJ5pASWKS7vLe3etgVv2p0jdIMWkR3A5e8459oD2VymLELHtQMFaTodxxobTce6uM9iqby/acX9xpTpWPdREwuDGmWCWuUNtp3N5pYqACIiACIiACIjAshAo1nYzNkWZRJHlKBqpHWHeyhx1BKSgIw+BgiagDMQPQTx0ITXhCEBhltRTlOtAo17FQHYA55QDnn/KsThuMIJ3DWzfktCzOQ6kdWSpQ0hzIGV/tJCy7UaKPMvZn6NxGJSAoAUzCr6MneeM5xSSOTyH5pHSexk4IpeC3k6P2yfruH08Yx7FMPNSzxp2Q0/ArFegY8+xrSzKUXPApmQnLjz+Emwf2TGr3MF2/MEylzePo+fGWWHGbN9seTtSayIgAiIgAiubgEYnAiucAMWJCUoGeVpD1riDgu922h6AS9+UawxzzsHEnkPmRpBUTgX8KWg0yghcog4UhEktR8Tl7aHGJC7dMoBnHLURR+cHcPy2YaR5HQ2K1DRPEcwL2aCYbFohKgNA0RhmzFNYeuQhYr8J4zEtmjaPhglGGvISRtMKrts7iVEOMaFF9KZm9JKyImWjvQMmPC1mYtJ+jSd1dXpOc5y17Qycd8yFcI59WIFFWNfEpFtE5yCgxRRTGREQAREQAREQARHoFQHKOEwZ391tmBz9dzRG34HswF8g2/9XqO97F+qjn0FevRYOu2FyxkXbUKo8jP6yAdC5iDRroFwN8NUy6vQ8bs/G8Nwdw7ikBJyzdTtQ42yygMgeCUTxCPt1nBbLmWdmzsScS98Wgl5I1kC7gaPIHJDRa4lQwf58CNfcf4Dlci57p/RfNpD5pnzE9Msx30Ql4Lk0PkBxu4vtP+u0R2FbvIkZHjav6cIHDbomJuf26phEM9U8Y0zS1l0Cal0EREAEREAEROAQCZg8ogeQesVFIwj5ffCNryOqfZuexm8hqn4KmKCgpLCs7f4buP3/Ade4DsnQVrjSMfRkDqLwTta5VN1g1xSJSb2O4+iJfPlDtuFCLndHDYeIIjNmGUfhiBnLAaZTjSJwuTwwH2wjcLk9p1jMKRxnjOMLJq0A2K/qII+QRTEeoEf09nsPoMRMj4AsjxHCIOAqcHkDSWMUO7NRXDwQ8JJjt+CV523Hax92Cn7+gpNxYvmHcJPXs70ae8KiXkZrUQUPv1BgE7TQZkzVJgIiIAIiIAIiAIjByiDgKKMcfYywpW63DQND5wPZIDzFmwf/hRrifDeS7E4kte/BHXgXRu9+N6r7v4bK0AjAJeKoFpDT45endcSTNeT0UjouY5+3pYKTKzlyCsaQNuBSB1BYwsQkRWcwY9w1cnovU/h6BqQAco+MFtg/HOWbGeO2n+eOwtTD7iif4Liv3zeGeyY9ar6MapSj5HJsrk/gyNpuXL41wesffS7+7LmPxR8/+QL84llH4CW7BvG0zQkuHh5DXP806rVPAtn9pIBFvTiaRZU75EKUjJ3rkFkxuiK0t87FlCoCIiACIiACIiAC/SFgKiZi144evYA4vhiITkfwk4CrAyFBFricTRXViCgU/QR86S40Gt9BWr8aPhmDbzS4xJ0ypKU5Cu8jQ/M2OoaOS9vBbrJhCLtmslgbp2q0fcYD64daA6Gasstp476rT8cpTD3L+pRDCiUkHHKEDNVkEN+5Yz/GyiP0UjawiWM7d0MVr7zwSPzFix6GP7r8DDxrewknNXZjuLoXUT7JMW6CpyAFVWvg3FK3h/7MCc4Ti3oRw6LKLUMhh0JEovXFmTO5NUVxEegNAfUiAiIgAiIgAgcnQJWCwguI4+CHLkTqNiKYNzBEUyHf7ZE7LsTwrorY7UVI96CURPBxjECRGCj47GYcV2/AUwzGDbbK0NMDaaISFJRmLmM6464w9sJyjsvVrh4Q1TmMGvMZRzVH01w1wCyreaalyBsp9lYdbrztbuxMMjxhu8PPP+I0vPEpj8LzTj0Wp1MIl9N9iNIxxBSensvggULUMd0Hk5KeqRsons/g+DdjsWqSvbNsTzaOkhu5T42tiFNJWtiT/tWJCIiACIiACIjAqiTQ80E7yhUzkyz0UHqKxcqZQHIe0rCBopJ5jh5Hahifl1ioAp+VKNJiuMyzrqf4HEBejtHIM+SFNzGjKMxprMcl7IiiESmFIQUnKDjNpoRkzjZymNhENYOrmTGNoZ/e93XmU2haPhg65pknM2Xft93xAI4MKV5x9tF4wyVn4NlHb8VxXGofpIczZDEmfYVWQtVV0EAFeagguDGkIdC2AfFZKJUvBcJWhLlewI5HwndMXYZEysQOrXRO7VBQSSIgAiIgAiIgAiLQNwIBOfsOhaAKdA26eCeiymVIo52FmHSuhogCLE7LLMeyKSVVw7yRQBaqaHDd2W8cQjRYgV07aUvWtkQdqnQzNjKYeDTPJZqi0oRli7mUUq6ewU0bKBhBUWoWaikeDBtArY6cadWGw/779+PHHn4Wnn/yNux0HgM1jrNeRz2vY9ylSKollCdLSGoOjp7MPK0hTRM2H3Op/gwMbHgSXLILOeui32ISc15uKsUxnLGpJL2LgAisGAIaiAiIgAiIAAk4CilfmO1EfBuBKz+U4vBCRG4jInoBqSXRiCggTdeEHMhSeHoiYZbRI+kAN0Sv5YZBsDhyE5GTDbiJDL7uETUiuHoMZ2GDvdG8WT2hRzJHThGY02uZU2TatZagYHQUlxaCS+WO4tIxLbY4l8Fj5l1w9BY8dPsgBibHKTIbxR3hhWeUYjSezFAaz+HYrtVPJnKK0klUa1soIC9EZePjECUnwZkn1mWge5K28OYXLrJcJQIbohn5VmOqNhEQAREQAREQARFYSQQcheSDVuLQYsBvQDL4SPjS+fTcDSG36w19jSFll4lJLi+DItJlgWKTVeh1NBHphqcEZYqcgjMgG6/CNwKN9eiBzOk1zMMk25mgWTgOx3RX/NSih4nQvFGn3qsNagAAEABJREFUMKRXs94AaObpDLWUgjGFp6C0u79LaYoddJTG1QkU3kt6LAM9kyiWxYGkSh2WTiJj39ZmShFaS3eivOlyDB7xVPjoIaBihnMUuYVhUS+/qFJLKMThLqGWqoiACIiACIiACIjAyiHgOBQHh6kt0Gu3AzGXgmvJ2aDeQlKfBMxzSPEHWqCQtBD0KDoKS1vKthulzUOZbB5BHns0KAxBoWmik+qRHkoPb97IBkVrStGasTtqxmgyR1x4H+v0VDKRohD1QDGJwpzFKQwDvY6BXknH/j3LRDTPdMfQsYwr2kgpPDOkaR2eHko3mSKLtmBwx7MwsPWZ8P5E5H6Qw2H7bB42YSzu1TUxObf7qQNRjI3RIrTeLT63sFJEQAREYEUR0GBEQATWNwEHD+co9rwHkuMwsOG5FF8PQQgJvYigBTjqPUfNBrOM+xSZJhhDTm9k5BCGBxBxybuRN2BL2KHRgF236Go5vYseUbWEaJJWTYCshoD9CPko0KgCFJbRZDy1RF5N4WmusIwey6y4YSdqgEIxRTSRwtPAJfUpS1l/yrKJCqJ0H9stI97yVPhNj+ZS/UakUYLgOQ56WtkhwN75tqjNL6rUshQK0+NybG3aAkMmM0GbCIiACIiACIiACKxgAoHyytEoKCkso9JJXPJ+DibdUXC5p5CkpkkBR+8gMiCn5xEUkxH340ZOsZcDISAql5DEJWSTdVh+3kipPWuoZQ3sn2jgvv113LWf4b4Eew4Mo1odoFiM6L1k28xv3sENClBWAigoUXggAdt3FJ2uyv5ojmUKs3hhgR5OdlvNEConw41chOBG4Dhg7zg2js/GGJBjytjmIja/iDJLKkKkHep1Tp1dUHsiIAIiIAIiIAIi0CsCOTuiuKJ8Mi1lYgrF9Y9T6aDQAuUemiELOTrDHAVXNHwSPY3PQJZxedg8kVzWNoEYKCSLO7jpkfSNjEJwypCnCC6glJTBSgiZx+hEgh/eXMGXvhvhPz9fxwc/VcW///ckPvTxGj792RzfvjLD/fdGsKVsn47RaZhhaumawtCWsG05OwUFLSg6mcf+HJe8UWNfFJr20HPYfmF0XdZ2cxg7gQ0XI4zsgKM3MkYDvphzzEYqtDICIiz21TUxOXcAEpJzmShFBERABFY5AQ1fBFY9gYwzaCClmEopGEMYR0hvR1b/IRoT30Nt7Juoj38d9Ymvcv9Kpl+HvHEnQhhF7iIkFGVuy6VouA0UiDkcm8tD8QbkbJpmu6EQmxRzdsc3YriohFvuBT7xxRwf+K8JfOST+/Clb9Tx3R84XP3DEq66BvjSt8fw4Y/vwac+U8UddyVI7ecXGzXAbqRhgDrbo2gERWtOLyiq7JcC0tFQy+BNbBZey4weSZat1uEYhKHTER9xLjJfLkQo8gguOA42TBsD+itRGBZ89VBMTg+Qip5HAFO24PhUQAREQAREQAREQAS6RiCnkMrSmAvXu+n9+yqqo+/D5P6/R0rLR/8B+fg/IhulHXgn0tG/RmP/W1Dd8w6M3/chVO//KnztFpQ2nYtk+Bw0sg0wj6Snh9KbuOMSd04RmVPshZxLxw0HlyaYSIfwpe/keP9/HaBgrOK+3SU06sOURhR39rvetECrYxCj1Y248vt1fOqz9+OB3cNADXAUjY7L5J6C0bEPx74cRaWrNuBpoDkKymgyLfbzySrS2iTq9SrqQyehcsqliAa30PeYUy56al6H1AG545uJysA+coDuSb41NybOTmhmkN1MdHkj1uXsFjlAbhw1HrS5paDXfASULgIiIAIiIAIisMwEcmqTEB1Abd+nEfa9G9HkfwPVH9LuoGfvfiSN/bQxJPUaShRsycQokvEbkYxegWjPv6B+61tpX0FS2g43chRFWY64EcGbOqOQdFkOM5jgyxwa6SA+8429+NiXc9xw5wY0Gp5eQZsUB8IgOIpOlzHGdMo0x/0axe4Pr8/xjStZf2wQrp5SUE4CFIywPuh99CYgmW7PlEwbKftpoJ7W0ECKdDACtgwhOmY7SicNM+Ua1PZ/DOnYR5FlX4Tz+9gTCnlmEecCCkP7KzAhp83e/OzdHuwZq3brQbfqQgREQAREQAR6R0A9rRYCuUsBN4Y4ux9xegeS/AASlBASirB4EqmfRCOiOIsyNHyKjBYox7wtV9frSKr0aI5+EpP3fg2Bdb2ncGuU4KzZNIOjR9LRM0lNSL9eihtvG8cXvp3ivuoAGpU6gvdMd/QKZkjZdsPXUYuqU31RCmaoI+d4qtkRXAbfjx/dAmQmQNk2Go595lyWbzAtpTBtcHWbY4wptIbLiI7egvJJu1A++SgkJ+9CfNxm5IO3cmxfQDL5YcRj70Jj3z+hdt/bgNEPwGW3IgS2wx5rroaCDUcX5upHtL66JiY5jdZ+GKea5QYbUKtZGnO1iYAIiIAIiIAIiECvCUSUjj6j2KpcQCffNsqUOoI7QEtpOXIfGGYUfQ3kyQFkyQPI4lFkFHz2KJ3cBSTRXsT5DQhjdwF2TaLLkFNsgl5JT83j6D0M9Bbun6zg01+7H6Pjw4gpTiOM0gPokEU5GgkrDrKtLTFKW2PkwzVk5Trz2L93HIfHaFrCBz53axHaNZJ2A0+DS+q1vIEQe0QjgygfsRnlndsQ79yKbFMF9UGPejmgWspRTQKiEFE0xxwvkGQ1DDT2opJ9Cxh7J2q7/wyN8Q8goqiMc3II+ykuq4A/uFjzvT5opIZZBr1E4PAIqLYIiIAIiIAILI5AzmIURtwwbRFDHyiHyichHziLHsEtXOmNkKQDtEEk9DImWYQ4owBrbEJUP4JL2Bvg8wSUeIDVbRzB/BpFWY2eTY+8PAGX0DXJ3vKUIUWlY6vXXp/htvtHuKxchf0EYpxutFt+kJbqGNxSwaajNmDDkcMYPnIIm47ZgKEdg/DlCJS0QOEhDbhrbBjfu2k38pj9JwmiSgmlkSHEG4bgBsvIWL5O0diIMgTHmoGheUc5Bk9zXNdvuAQ1P8C5JghsPYQB+lojzuc6YPIDSO97K7Dvfcjr11NM3sc5UlAGMHRTxmjrRnqtu92O2yA4mpmbcLrdn9oXAREQAREQARFYQQT6PBQKO4qnqUFQj1jc1nDN8xZvQjxyORCfj+BiFskorkx81uFcAyYcPfWLY7XCECPQqxlAERYcpWKF++CrAU/vH+wh5eUYuaf+ooir1jLcckeO8UkKOCbGvoSc7WXlFJUdZZS2J8grGRq+gdzlCFGOeGOCZGuFwrTKdukp5CjSUOZSt0M2UAaG6nClEsuyH+cQXICjcd0boMfSot7GFgDPpfaIQjL3DnnEtlyDbTqAW2DcuQhRXqEobiBxNyFUP4Vs77vQ4FJ4Wv8KReUo+IZOL98psXtpnE33GlfLIiACIiACIiACInAQAhHzqJ4cvXX0xQXzC/oUwWcUcAl86SQkw5cjJOcjpffORFfuKBKzLXDmgXQ1uKJ8yvJ15LDrCqsIURVcyQacQ2DbJiZdKMFFbLOcFIJvvBGwb6wB065AwrrsncKxsqGEyogJwhy5y9kGpl4cZu6BuBIjKftpIefYRYTRUc8+E1D5AW4qKxQSi2/0Qnqao1GtYsowFbJQ4Dw4Spgw9hSaoAzm5OBdyqY4PzcBuFHE0d0oue/QIXoF0v0fQlb7Euc2jsBSaHv5tv1l2w2dWnJMbDcmaRMBEegCATUpAiIgAiLQRsBkT6AgShEo3HIKoxDo1aPAos5i2QoF5ZmIh58NVzZBWUHuqWhCwpIsTfHnCj2aU4ZSfHEp2ZcD/KCHi8EyFDkUaDkC9RnbzQFbbs7KDrUoRsM8luDLBeRswZc8BjcOgEqOiUDgIMxsxzkH5xwiHyGJrXGTgAHBe0xO1lmYaezLcRkbplDN8oBCPLKdIo37btpQpDEfnV4ebBgOEVxWhktHgHQTl/NHuMwfo5TejPrY59kEl9cx98XacxO7k+I40A4tM7lDqpJEQAREQAREQAREYJkJTIspikeqRLbtYTexuIwiKt2P+sRVFEwPUFCeQA/lsygoH07fY4Q82QeuAVMiRsj4bkLUUUhGFJLJUAQ/7CkmHQUkQwo8RmDL1fUSRetmj7BlEONcFp+ou6JPE0TmhSwNJ+zLscUczJi12UhNWDrn4DyNuZaWwXOpPEWjwbTcAzlTTChSNHLw3A/sPtDzyPzAStycGeMWMlpsbnrH+kCWAFw+ZxFqSnpPozpCZKGJV0vlPJyFcVG3/Y2jaE/q1r4Ngm1bMGOMcGOqNhEQAREQAREQARHoAQFTUTmy+j1A+gN4dw89cqNA9h9oTP4x0rF/QajdAx+fiMrGF6Iy8ljU6B1suAhpXqHwC2C0WHqOBiijkgxZXAdXxREo6BzFZEpvYWOojsrxZQycOAy/cxhjmaMIzNkX63CWrIVkMEGIc+5Nbc45OOemdqbfTSdau+yYmyssz2PUaqxn/WUpTFA6FnTcLzyTDB09lS6AwtIsMKSxChvA3JdjPpvhEn0jbqBOoTwBh1FfxkRlC6oDF5DFU5myDVOjn91Cp7TZJZa45+bUsxSaQWq1OeWUIAIiIALdJKC2RUAE1jqBQMVkBgosRlEYJ51TDlFSMdZAlt2M8QMfxL7R30O1+pdw4zdjsNqAt59NrP0tl6S/z3pHojz0TDh3HIVkiUvTCS3AFJVPIraTAY5tUYQhriB3FaQuQlSJMXDUCPw2h6xSp76rYmKSIo3exAAH2IAcR+hypMgRvOO7GRiaBZZgOt9Bs1/QYSXWdCzrkXG5vF5PQb2IYG8UjzZVu6EHFLLIWTd3FIjehsomchrbZCGmWlPcZ0DhG2jOVdlug9WOAtyTkAy8FoMjf4KRjX+Owc2/Tftl5l8G0LvqOF9GZm1+1l4vdkLgBKatF/2pDxEQAREQAREQgXVIwLQGp02hBRqlFHdAsUYBiBKSaCdKWaCA/BH86HdRr12LRhyQOgrGyVuR7/s08vRWoH4AlYkM5XoVPq3DpVwSTiNqNkooijpQrjlfQWPkPDQe8iRUjzsZOG4AbkPOvkrw9CIisG5jgLIwQubAEIicZ+i5H3F4CUVhxH2KRY7SxpoWy8wN9pkhTx1T46JORodcHhLQWYqci/AhNJAxlvsSMkvk0jpVZzFOl7FeTtEZ6ixhrXI8aRlx6ik0A3LONbjNqPuTkZaeiGjLa5Bs+QX4EXohB8+CK53Ipk5j31sRedax9hFxf/bmZ+8u3x4PIWa3ZilmLakmLFt2FRUBERABERABERCBwyZAbxtdaaBiAnyDURpyyr5AKeTg8gSR20E7HS7bjuDGqfAm4SiyUC8jqteB/degvvsKpJPfQFq/jeJxEvbgcVfPENIANgc2XJhzEeIhh4EjPL14DnZjDRsF4NiXh6NojXyGyNcthXViIPdIaxnFpkNEwZfQm5hQ9CbTYZRbeoSsmiNtsE/WZBMYZnwkqmGwDIRSHWGkAWzi+HdsQ7TjUqQjj6awPQfVDaLRVq0AABAASURBVFsxOZShGpWQ5cOwucXZBFKOoRZ51JMNaJSORjZ0BpJNT0Fp87Pgy2cAbhggKTjO0THqHHumMQRjsDzMfvnZu13ec2y/3ZikTQREQAREoO8ENAARWDMEmlLDBFGgKKIsovePXj9GcqrA3OcIiacH7njU4530CubwWYZoMoEfjxHGJhDtvRONmz6L/J7PAdkeZDWWr0VwXF6GCUqKvUDPZEaj/kOe3Yn6+JVI0zvgnEeg97MAStEILm9v2uCxYbjBITUA1nVIUB+rw9fZN8fIAYCZKMbLCcR5AjcRoXagxv4BMA0uovgEtm11KLFfR6GJiQYFb0AWBtGIjkQ2fBLFJT2Km86FH34a3OYnw225HGHjZcg30AYvgRt6IvzQC1Da8JMojbyCHkjm4xiAy9hw5rllFJG9Lcr8okp1rZCR6VrjalgEREAEREAERGBdEgictRlFHZeEqRwpwhwCRVzgsnNO71rmSgjlExENPAyN2ka4RoCvpnDjOfKxBrCvivj+u+D33A1wWRv1CqKaQ2zeRIpJxyXkQMGVs31baM3r+9jGvYj8BBBsi4ox5LnjKnfAEVvLOGpXhDiahPMpC0TIawG1/VUK3UBHpacxzcXUmgnzYlR315BxPC4zuRaQOYeGr+Ko48x76uD2eri7HZI7OZJrroG/5mOIbvp3RLdfgXj3lQi1HyC4MfiNpyLe8Wxk216GysaXYmDkuagMPQZJ+VQ4vxmBS9i545hclZq1znHb5vhmxmCBzS+Qv7zZhAsO80HD+nxp1iIgAiIgAiIgAt0j4Cg4zNiDySEX9sKnP6Dj7yr4cAOicCfl5Djjm1CuPJwi8CGw5WTUJuCqFFP0+IUqBdpYjeKRuq8ecYm7Ti8ihWC9gcIzaQ684MFSNM+2ADo8CwtcZjevZc5h5PQ85vWAkWGHM87cguGRGoJjOxxblFEw7p1AdQ/HQmGZULRG9RjpaI7x+yfQOJDByrB1luaW1bAleQDnnOrh0nEqKnov/QicO4KicABIxhHi3fRSjsPmEtduhKt9BtXxjyJv/BBJNAgfD7FsmXUSTiyiObIAIpeTj+3HCKAABrNoi9n8YgotpYybU8lSzOZkKEEEREAEREAEViwBDWw1EjC9YYKIYaBIwgOojX6Knr6/Rn3321Hf8w/IRv8dqF9J2eS53HsKPYERsslJhMka8iqVol3n6NhGTlGVpnAZhSYNaY5AQxpgN06b8HIUj+CyM/ISci5P55RnGZe6qcrgKCTN6+lQw0knbcbJp43Qw7gHiA9gaGOKo44u4yG7yhgKY5i4+wGM3zqK6p1jCPspausOWZawmYhCr4Yjh6t42aOPw5GVfYjiCWRJhvoAB2j7yRgFYZkL1cMUjSmiqMb9QSQc20B6N8IDn4Lb9z64nIITJYRgopHHNgQ4jt1x7MjLAD23zERAapm0hTe/cJFlLhHYHgduA2VMmwiIgAiIgAiIgAgsLwEKKFN6AQ0uGUcIfieXs7cgSfei1LgDvnEl0skPoLr3LzG6512IBg8gyrfBT3D5uFpDMhG43J0hDMRouDocl7+jyZwiM9AyuMkMGG9QeDbg7HmPXIYOFF8NF1B3JS5FR6j7CFGdXsDxhII1Rx7lKA3vwVOeuxEvf82x+JX/dy7+4F8fid9+59n4pTefhDe8+WKcc9EG5OadrA0jzj2cT6jtEng/jnOOmsTPP2MTHnrsXlSyEsWeQ/AxErYesU/H/nxSR4gc0iRCvZKjXnJoxINIowghuQuNiU+gcd/b6WX9Fkc7gTpyGCoggIpyygBGHTwzHBb38osrduilOKy2SpbStOksE5XTUQUiAIiBCIiACIiACCwnAfOu0XNHj1tUOg8u3oTcrgvMEwrKLRRMY7QfoLrve8gH9qIWjXI5eALxeA2ggEQjZ7lQWOGJTAMstPRQbSCboNBkGVfLKCozeApLM/NGei6VO5afTOuoDsXIjxhB+cQRHPXwjXjUi4/BiY9ooHzEHez3fqSVGhpJikZcpeisUts5jtNhsDKOE0buwdPOCXjxo7dix+Be0EUK5xznEiEqUUrGHlSbQBQx8Ii8h3cRvZIR9x0i7+BgL47dZxz+NZzvu+AmPo1SuhceGYJvIDiahRS9UxWiYhxWcyHzCxVYvnxOhRtHjVnmlq8HtSQCIiACIiACItAjAqugG0oyeJdzpBRd0alwA4+gp3EEua8houfNrBIOIE4fgCvVEY0MUUCVgUmPQGEILndHFIUR467OdigcQz0DGA+TDbjJFJ5eSkcvZWETKVxhDcRMz1gmlGKUdmxGtGsjwqZNyOIhNJAj8ylAkesaTN+f4AdX3Id7vxewww/hxG3j9EBO4AlnObz88o148vkJtgxRSEYTgCk3E5CJh6MHEhaPPOcIpHkOe3C5p9iM4whR5OBp8By7o8GqpyiF64Gxf0U+9n6E9DYuFjvY8nzGpe+cPsvgODYEll7c5hdXbDlKcVDcirG1h8vRvNoQAREQAREQAREQASPgKDScp4ONIpLvjDJ1ABi4DHnpXKQuQjBhFhKgMYgoDVz6jeD9MPzAJuQuQU5vYxin55GC0gRjsH0Tko0Ae5wPJhqImOfs8T7jFJUUkZ4WFZbBj2dw9YDKwCB8OUbDZWhkdVqDAi6FLZ3HXDqPDwTUrt+D9LqbcOGuKp71yEm88HHAyx+zCU95aInC8gASvw9c9YYtWSPygInIyObgAIpGxJ7zcXDOUaAGeldTIMthQtL5wLnngMvhGXeO3tg0RpTtQ6h+Co2xDwK1q+FCnXU9UKhV1i8EG3cXsVmtRRQ79CJuviqBGTM2bykW0iYCIjBNQIEIiIAIiMBSCJhYDFyupZAKtDw+CqXhR8NH53BxN0FKwdTIY+QUkyb8kGbIK/TubaY84pZNL3cX4tG8khSS5pU0cxSS5rkEvZPgcjcoLmGheSMZZlwm94gKUZdP1uAmJikgR4HqATh6MuNRB7d3EukddyG6616ct6uCx18Y42Fn7MVx28ewIRlH7MeQxxRNSRkuqiB2JYAismmOcTNQYDqa5xK3M04Uko16DVnW4B7rc54wIwNvXkcWCqhQQE7A17+AbOw9QPodFHngxAMNLMTai9ms9GLKLUMZGxTNtdoyNKsmREAEREAEREAERKCdAJexQSukVMgAV6N5+ORMxIOPQ+6PQ7Bn96T0wmUBjkLSZTWEMIFQyZBsHkHw9PhNsF4jg2/U6GmsI6K30dujgrj87ap1eiDHKRTpbZysI0zkCOP0Ak5UgQbTanWYkAQ9nH6sAT+a0oBolJ7BvQnqt06gftt+DNRSbIhiDPhBxGEE3g/BJfSOlsvIywMIFJPmZYyiABdHbMCBShMh8gjmlSzMMe7gPOAiR+2YoU5hm08miHPHZf1Jisc60yPkUYM2Aeczpmec21XI9n2A+TfAc6k8gAK7kNqcCxZ+scuFCy1PicBmaKHNmKpNBERABERABERABJaLAJUGKOuQO4tZqwkCSojyBM4NIRp4KKLBRzN/E5CPcYkbNAqnNAd1FpeAWafsUNpQQWY/rZg65FkFIR9EtVrCgYkE1XQAeZ3pFIxuIkMYryLnEjcmA6JqDZ7poKh0FJKOQtKNpQDN0SuJsTFg4gDy/WOoNDxXrUvwpQyuxDJJCSGhGKQT0lMkRrFjugMqFJG0EDOMPGBCl/kh4hiYlMdAKELHkOYjuNwXy/WuUQbyYTIos1rK+VUKc44CGVX6Ihvw6Y/QOPAV0G0KFkTOZXm4gMW8OJrFFFvGMs6BR/JBg14iIAIisDQCqiUCIiACnQgEOGSOQoqSI0OGHBR3qMM5ijgcAMIQSkOPRjZ4AbVfCS5nK7ScWi6krJ1mQDoOH6UIpQGKx8347g8r+Of37caf/M1t+MO/uhF/+BfX4b3/UcO9u88AG0E8WUUyQW8fRSUmHeKqgxvLEI3lSMZpDD0tpaHmkVJgxlSAsa8AcRlZKUZajpAORKgPRsgoHF05hhlKEQWm51gigGVCwn2KTJiopLh000ZVisK47/0AYhcjRHvQcMOIhh+FWnoqkG4kB3op0aA3dpAsUriQcq5VOlOvQt64AY5qMsorDCOCWXjzCxdZWokwp5oDRwWOerYxmQnaREAEREAEREAEROAwCJjyyBAojFxoIM7G6GW8Fah+Adn4u4tnStb3/iXq+9+NxvhnkNVuxlDlHCQ4h3HW4/I17JpIWqhTWTZyNLIS7j4wgA9+8ha863034hvfiXHnPbvwwL7jcO8DR+ELX5zAu999HR64P6FXMoKfpGjlsrijxxKT9I2aF5LeSvNYmmW1gDRz8APDmExTgGIxTzyQxPBxjMhEIAUiNzh6J0PJI6cFCkhU4qI8KDrz2E+Jy0JQUlkxtCVveA94SkFrIAIc44grqGc1VDmmge1PQCM+FxNcQq8PTCAvcyk/Ph6hvI3ilYKycgfy/FrKtVGa8cSiXux1MeWWqYyNq9U4VIrfZWpczYiACIiACIiACKxvAhSB9Ljl6e3IRj+A2u53or7nfcj3fZZewiuB0asR9lyJ9L73oXbnnyG7+78wROEV2bWVFI+hQVFJMckmkDUGcctdCf71Q9fha9+vYiLbAlDshYRevXiCTkEKVhfhlpv24mOfvhsP7B6gaKWWq2cwUZpWq0jrVdTzBgUckA4mwJZBlI/aBHfkICrHbYQ/ZgjZjgjpcINiroE8yeCjwG5ieArEvEShyOX2nJbRLAwVB7MsoaCKAWfGOYAWTGTSYJakHC/zwwjbnEStej2y6hj8yEtRL78Io/HZSDdvQ9hOQbllO6JNO1EZOQIxPbHB5wg+UKKxDyz88gsXWVoJN6eaDagt1ZLmlFOCCIiACIjAYRFQZRFYlwSa4oeCMNtD4fQduPyHiKK76KHbT2FUQ0aBBH8AUdiNJN1NgXkV0n0/gM8jmgeov0KaI089xsZK+MKX78Ftd2+mttyBnCIP5TriEYfShgSuUuICeplVtuC7N1Vw5Q9HUa9xWTnjODI2REHmyp4ibQDRDi4zH7MR8TEb4HaU0NiQwh1dQXTCIJKTKfZOHER+VIzGJg5hwCEknhbDvJJmU/sO+bS30lUiOCtjY4qorcxMQFJQ2l3dznvAJzBx6ZIaIp+h5PejPv45VDGKUunxKMcvI5OHIXdbkGMLsnACvbrnUr2eznCYaYsXaeytV2ecm+rIMZy2wDBHBXmYgM/uA/L9nMA+hHwv8nyfTAx0Dugc0Dmgc0DnwJo/B/bzGB9oM9MAe5Hllr5vWhdYfK6FfLSom1JDZLQ8TCKKK0hK2xHlEbVFhjTK4NwBeM+lXV9F6jzybAPzPHw6gYhLzhHlk3MBeci4vB1ww22TuPm2BhA2UjTG9AamKFMIDuyKMLAzQukoIN/YQMM3MNGo4Ic317C3liMkgN0sE9MTWR6hYLRfv6E3sUFPYiNKORYz1qMXMi1nwHCE6IghJPRUJieOAMeW0dgSwCY9f9wxAAAQAElEQVQR6AlFzL65DA6zUoyMIjLnsrcfriMMjiKLKUy9R6CgTCk2EbN/isw8pvikwHRxjojzjUOKONwKV/0YEpdRTF6IBE9BFJ4JhyfDM+7c4wB3AlwoMY16DYt7+cUVW45SgY3QwmyLwIN7//uR3fRGTN70elRvfi3qN74W2Q2vRnr9PGZ5ZvPlW7rlm1l8Plso3+odvMzUGBcqY/lm1t58Zvlm8+Vb+kL5iyljbZhZ2fnM8s3my7d0yzez+Hy2UL7VW6iM5ZtZ2fnM8s3my7f0hfKXq4z1Y2btzWeWbzZfvqUvlL9cZawfM2tvPrN8s/nyLX2h/MWUsTbMrOx8Zvlm8+Vb+kL5y1XG+jGz9uYzyzebL9/SF8pfrjLWj5m1N59Zvtl8+Za+UP5iylgbZlZ2PrN8s/nyLd3yzSw+ny2Ub/UWKmP5ZlZ2PrN8s/nyLX2h/OUqY/2YWXvzmeWbzZdv6QvlL6aMtWFmZQ9qr+Ln6YOW3fBzqN80ZemNP4vGja9C9SZqA8bzNqvd+PPMfw3y616FcMMvIPzoFzB565tw9+5v4J76fkxE5kEcQsPtoidukJYgp7jKKAIp/bjv0YhMcAIhieAp3hCV8aM7xjFeLyP4DJ7Cb3B7BcmGYYCCzoSa3+AxsHUQbAohNHBgooLJ4OFKEUzYwXvk8MwLU8Y9RhDlAVEh1Zhn+SwXnEPhxdwc03s5hPiEEbhNVKUUk479FVaIyQjWf7A+BiiCR/YD5Un2l6NY2qaAZHPs2jGN7UeckytRf0XsKUcUIjpXrwXSGxFFEUdxFOd/Hpy7mPYw2kNoAzTH8hwTFvfyiyt26KXCIqo4TiEKdcTjP4Lb/wmUD7yb9h4k+/8dfvSDiMbmMcszmy/f0i3fzOLz2UL5Vm85ylgbZtbefGb5ZvPlW/pC+YspY22YWdn5zPLN5su3dMs3s/h8tlC+1VuojOWbWdn5zPLN5su39IXyl6uM9WNm7c1nlm82X76lL5S/XGWsHzNrbz6zfLP58i19ofzFlLE2zKzsfGb5ZvPlW/pC+ctVxvoxs/bmM8s3my/f0hfKX64y1o+ZtTefWb7ZfPmWvlD+YspYG2ZWdj6zfLP58i3d8s0sPp/Nyj/IZ8p89S3d2jCz+Hxm+Wbz5Vv6QvnLVcb6MbP25jPLN5sv39IXyl9MGWvDzMp2tA/ws/79iMZnmxv9KKL9/4PSvv9CsvfDtI8w/h+IRj9EffCBwqJRhmMfQDJO3UD9EO//CNIDV+Cm0a/g47degX+46od4y1X34/MPTCKLx+E8Vz19jUIpo5jLEOcNJHlW7Oc+5zJ2juBAIRbTGTiA8VqEes6lZ58iHvYob4xZJlDdOFqgBzOgVC7BO882YmRZgrTGOEPfcPR8JgisH7IIpiPpZoXLc8bZRlY0AZaGY6eZBzI2mzm+cYuGS0i2bkBUoaCkcDShaAISFi8lcDEtAVx5An5wL72m9M7GGRKOJaLXkRNAHpfguOwNvoKzuQXGHMdUQ23ym0C4H1zbh+MogBKmLAKco4EvhjBjdIGNw1+gxLJlc0DcijFbr4U5ThaoVejurRxAo1xFXkqB2CG0WsR9s+m0nKHZnDJMb6ZZvllzP1h9syWUmWnD6lobZhanWR9mSyrD+s161oZZc7/n4z3YWCyvZc42RhurmcULs3wzKztts/ItzfLNLD5tC5WxfLOij+k6BZtmnKHlm82UsT7MmNdMs3yz5n7RRocyM/lW1/LNLE6z+mZLKsP6zXrWhllzf76xLKbMTBvWvo3VzOI0q282pwzzmmmWb9bcL8KWNmzf8s0sXpjlm7W1U+Q10yzfrLnPcFYb3G+ft+WbzWnHyk6b5ZsdUhkbh9l0G1a3YxstZSzfzMrOmOWbTbdj+WYz+Zbekm/plm9m8cIs38zKTpvlmxX5lmb5Zhaftln5lmb5ZhanWb7ZTBtMWxa+1oeZtTdtC/VjY1iojOWbWdkZ69DPIZexNsymx2ptd2yjpYzlm1nZGbN8s+l2LN9sJt/SW/It3fLNLF6Y5ZtZ2WmzfLMi39Is38zi0zYr39Is38ziNMs3m2mDaav7WHvqAJqPEFpszJdwl69gX3kAKZd0kdTgPJd0fYLMlwtrMEwpglzukCYVXD94FN41uhN/dtMu/ON9p+CTYRe+UR3Au79LQXlThgpdduWshiRjnFbKGohocT3FQCNFpVFnXo3irorJ2jgmJnOkiJFRCZZHEuS+TrFpKtCEkYNzgKOo8Z4ahYIwTz3qVQAUkw6cD1di6YQEq8MxEuWAZ3Vn3kuaZx2Xe8BC7+F8jMjRK8h5IbCZYDfkAI7z9wMRQ5ahmAyVCCgnCDE4pjG40h6kA7tRS1KkUYXpDkgaoFqGiwB4NuamrBCV4EDyayh86chDnQVyWLb1yZ0lbX5JtZZUiRPhBkKbsZxzpGIv1UuoTA6gMlHit5NhuMmtiBo5orQxZTzYdsCb+zHTzZr7nULLN5vJszZYb2afccs3m0mzMmbMa6bNyrd0yzezOM3yzZrlZ8LFlGH9Znlrw6y53zrfZprlmzX3izIt/Vj6rHxr3/LNLE6zfDMrO59Zvtl8+ZZu+WYWL8z6MGMftm82K9/SLd/M4tO2UBnLN7P25jPLN5vJb+vD0i3fzOKFWRmz6XFY2qx8S7d8M4vTLN/Mys6yxZRh/WYda8OsuV8cx5Z8S7d8M4sXZn2YtZSblW/plm9mcZrlmxX1ud8ptHyzTnnNNMs3a+4X423px9Jn5Vtflm9m8WlbqIzlm1l785nlm82Xb+mWb2bxwmwcZtPjsLRZ+ZZu+WYWp1m+mZWdZYspw/rNOtaGWXO/YNeSb+mWb2bxwqwPs5Zys/It3fLNLE6zfLOiPvdnwsWUaSlvbZjNqt/ShqXPyre6lm9m8WlbqIzlm1l785nlm82Xb+mWb2bxwmwcZtPjsLRZ+ZZu+WYWp1m+mZWdZYspw/rNOtaGWXNfx3rq89uYmM1waWE2lZYirjtahKjeNI96Ooir9m3EJ3YfhU9Ono6vZqfie9kxuI3pd+aDuCsM4S6Gtv/t6on417segr+4YRCf3F3G7loFpTRCOZtEJR3FnY0h/NUPMrz1+3X8gPFbMYBb8gHc7IZwQzSIm+NB3OUquI9L2/u49FujQK/Ra5lmAd7UmMsQRwGgOMTMK3DXLENOb2PscmRZhmqD+6xfp5cwj6gso0kKHQpUlimEJMWjo/j18LDQZQ7gPuoe2f6A+n111O6ZxNh9o6iOTyJPPELiaBFcOUYoe8AsoSeRnkdEQPATCOyrcsxZqG44F+PlXci4VJ+4wOwAz5CtwIWc4jfAZFjJbj6qX8851BBYiq3AsdzM9A4xwlEdYo1FFieetpLsyhEIh83Rc9zNEvREggqa6YH6P0SEV9pLEDmyyC3eePAWLL+YMofS53xlF9PPcpWZbwyHkr6SxrKYca+k8S7XWBbTzmLYLFRmMf0spsxC/SxX/mLGspgyyzGexfSzXGVW0niXYyyLaWMtslvMnBbDZqEyi+nn4GUW/1m70FgWkz9rLPzkT+rIStUWq2GgNI4jRyLcGzbis+PH4kP7jsP7du/C399/Nv723rPxjnvPwtvvOQN/eecp+Kt7hvDxagU3+xEcoIg6UB7HeLS/EKf1bADB17E/2YN/u+Nm/M6XrsKbr7wVb7v6Lrz5h3fhTT+4Fb/9wx/hj2++De954AC+OtrA7RS1dfMQwvNfhogiLKfn0ocYjsKLshKBMccl5TrTQwBCnsJ7Rij+GtR5jUHqnZhiEhNAXgNCCpfntABHNefomTTL6bGsT9RR21tFtjcFDgB+zNMRmyB27I+eSCQRApnZvUQhBpCwOc7T+TIj9FAiAPkAfOksDB79AjRGHonU7WQ/HIgLzDXLGdJssPB01LGd9E4KYXbI+QHsm0lL3fxSKy5cr9m0myqa7EIj2o4QeQ4+B88acIdbgLns7Zb7jLBSQrI7kzzdxFFWgkwMdA7oHNA5oHNA58BaPQfKiHLOLU8YPmjDjTrODLfh4vLt2BhGMRYq2GveQ9AjmQ3itkYZt6Ql3IYS9vlBegUriGtsq1ZCjd7LcTeAMQeMU4rUMUEtN4aQV3BTHfjS7jFccV8NX3mghusnUkxSl5S5jDxI0TYQe5TpARwcLmNwKEfmcjjqEYyyjSxCw3mmUdYwHbWA8X1VNGzpnWMbLDWwyXuUqjkGqzHchEOUBsrPFM7VEDwNDSDNAJbBeEA+1kA+2YBPHUw8RnECT6+jj8sAw2BishQDHBPKCXyJxnGmFQrIOGK9uJhXFh8LRMciik7AxiOeidLWZyAbOBOp20obRuaHkUdbEKKdLHck8mQH8lAll/soOjkeeBQ6E0t7+aVVO3gtV2RPNT0VD0iGzoTb9FKM+RNQL+eoxSmqPkYaIh6oGlxeI5QcUZ3gGzknVedEa7IgBvlaYqC56G9a54DOAZ0Ds8+BnJ/3bRa4HFzOc5xSug+nJ7uxoTpJb12EjFohY1mznEvR9hifLHewH6ypIUUj1IHMLENGdeS5rG46Y8INIGe5OKU2oTcwiWo4bWuCF560A68+7Tj81EnH4XlH78Ajt2/ErorDyEADp504gJiireE2YZLCL6WgjLMJRFzOxkRAel9A2BfDZzHiMImdG6o4IgnA/XuAO/aBggd5jWKPnkhELFty9DCyXtZAWm+Ag6X28Yh8hCiOAS5n5+WArAKYiJyyGHk5QqCYzCksQ5KwXAnZYIqM0Xo+gEbpaMQ7ngRfPgHeU4D5HYiHLkey6XmIR16GaOQliDa8GPHGl9N+vEhzG1+IULkIOVeMc19DgGPFpW/W7dJrL6JmMIiBsOKtKG17IaKdv4x856uR7Xolsp2/gHTH65Ad+Wu0X5cdKQaZGOjvQOeAzgGdA+v+HEh3/Sp1wmswtPOVuOAhL8OZ285BnDvUXI2exEk6o2rUYhnyzNEowIKJxwzpTNhAhioChZ9LIwrJGHT+IaYmOW0wwU+cdgRe89AdeNGJG3DBpgTHxwGb8hpKtlxNbeNdA2efvQmnHB/Ts1hFlpYxcX8dtXtGMXH3JCbuypE9kKBS9xjK9uOMI/bhojM2YGCgTsGYAhSOzjyLcQV5TCGbDCJUqBIHSkA5AsqgSMyLMHBpHIVFmAo9irAUUUQ6mkfOamYZ2w0JB0jvZGPoFIRdr4A/8vUobXw+XHws55gx02yIwvIkisqHIxm+FPHgpfCVR8BVLgRKF8GVHo144LEUsSdTSHIwrHU4etJb/W6Z48gcXafOUXG7hEC2obL1xahs/h1UtvwmBra/DqUjfwVh56/SXifbKQZBDPR3oHNA54DOgXV/DmQ7zfH0epR3vAG7dv1vPPKcn8AJxz4crlpBoIBLqcMyyiBzWGV5jjRPKS5p+ZSgTPM6MnooswCAZcvMH5zch0cfM4TXXnoqXnrsJlxAr+NmnyGhlVwd4IppFgdkFHFp2WFgSw3Phw0mgAAAEABJREFUfvxmnLH1FgxkB5BNbsXkns1I91J8jXrEjQk6E+/GOac6PPvSHTj5aIeoxJVWu0GGbbg4olhjWROTFJUZvYoZRaCrRBR1FIlJA1mcw8RkcbmfCcUShaN5KBmC5soxwLYCbSq0ehnVFdXlwMNQPvJ/o0yvo0uOQ+4qcDRQ/sKFIoBL4DAA54bhwHzmeZ9RaMb0iI5QoW1AlJdZ3IM4sdQXay+16uLq0YMK59gNLXBSwQ8ByRa48gbOkZOINiKJN8jEQOfAuj4H9H+A/h/UOaBz4MFzoExtUKL5aBBlV8JDyqfgZWf9Ip5y0guxcWIH4nqluPSwHlI0KCAbGQUlLTNhyZBJcJlDSrlk3srhyT14ys5h/Oq5x+NhAzVUaPUymFumtzJB6iM0oghp5BBMuGQegUvrWwfvwzOfvh3bjhxFEvZgqLYPG7MHsGv4fjzs1Cpe/sxj8KzHbMcxmydQjscQUUiGUpn6JoGjoMuyFJFP4OPEOkPuKfJoLkoRUw8mFJCefVKVUhuxbxZrxl3i4SKWdzmo9lifcc8yPkbMpDgeBuIhei0982rsL+V8HFiE8QYcmIbA0LM6jTFnFpKpfY7PeZbzY3AU0w5Lf/mlV11sTRueg2PxCDknGQDXoE0yjXF4TsrJghg4MdDfgc4BnQM6B3QO8BzwgWopBDScKYcYJpA2RUN44dkvx0895tU4fvhkRFmJgjJHxrIszTDQQ8l9KkmXUmZkMeqO4gt1nHXEIF79iLOwNR8vhJjLygi+gkaSIotZxg8iUGQlqUcyVoO/dz/K96RcQi/hbi6Dn/Hko/DTL9yAVz7N49Uv3IrXvnQLfuyJFTz0yH3YGu5DFFWBiH0nJS5rlxCiGNwQuQxprQbPuUTsJ6aQ9NRCMdMjnyHyOeKYOiiOgOnQMWQioiSGp1Li6OBdYIyzZD1wqT+hlzEpHc+WNgBgqVBmHyxPce2QMa0EmJeyEKJWr2kpzy+PQC5ZYRHjA7SE5bH4V1tJ37bf1V3HaXMKnHZMKIPsi/D4zh3IADEAxAAQA0AMADEAxABYtwxMndAcYmqlBIEeOk/xlbgEF+x6OH7ustfgKQ95Fo5JjkeSDiJLAxqBy8YUjsgy6jruU0hVoww7fYqXnX0KNvp9qFUmKVBjROkADUiDw37Gb5kAbhk9gPr9Ywj3jyOjGq0NBHyT6+n/vvcATjwywkOPr+LMM0o4aVcdW4bGUIonUeJSuaflAx4oDcPFg/ClhHEbt4ePIh5CE5RVuGqOOAuIQo2CjuIwDzy+OUJSp2Vw9FBG7NfRk4nSkXB+J+uCL86/iLFuFoMr8agPDMAlpxR5LkQM2Z+VcY5x2yzkmIzfLOPYrLhlW3lQTBb5VrZItMqHbFb7kCstrYINkpPgwEE5WRgnza2YjmOjMogFIAaAGABiABgDGSAGwLpjAOoETytUA4WC51J3RHMOKIcSTh46GS8598V4xcU/jieccDlOKB2DwUYZOcVfgx7CGteBU4rJKJvAWRvKOH2gAlB/7KkN4Ed7gG/eO4HP3T2KT9wyiX+69k6859tXYezWA4irlEVJGVlpED+oJPjnsfsxNJzgFC5f22WLqHj4sgO4lB3K9OhVysBgApTZvhVgv0hyFPosoQg076JdJ8neQ4PiMa/QrUZnGqOUsoCJR2ScaUrjqi3jDZThBs9lm8fC9CaY5tBgvpXLEOiFdJXTgWQzHD2VZuCQCis6NmGJg76seMQSZp6h7TNY8mZtLLmyKoqACIiACIiACIhAbwgE6qUAcHPBY2O0CRcf8wj8xMU/gZ97xM/iuac+D+dufRg2u21AvUTPY4KhWoqdWzdgD4DP3XYA77xqN/7sOz/CH37/h/j9796AP/jOzXjvj27Glo2bceaGoxCXWXVDhHq0EZ/aF+PmrISnHVHBML2boMAEvZChQpFYWAwMxHDlMqLyENxghrxSQ17iAEsUlCUHu3EmNzEZx8ip2PJoA0K8Azm9jyGihxIpnHkbuTTvMYnMeeTxdrZ3MUXrcRSTZXhXpUSsIUEOzzoNvxGl0uOAnIPlvOBiwAX08yUx2aSvUAREQAREQAREYEUTSDm6jMqFWhKOgizBMLaVjsIlxz8Wr7j4Z/GGy34Dv37J6/Dy016As4bPxBH5Dtw3VsI7vnk9/vRbt+JD1+/Hl+8dxzUHAu7bX0I4ADxxeBOee+QOxAMNNDZU0aBg3DuwDUc95FL80jlPxvmDEbLhgFBOkA04ZBWHnMvaeSVCGIxpCUKlhHwo4vLzIHXsCLKSR0YPZl6KEBKPUFwHGSFN2Q5KyAInAYtTBHKp3eUUn9xPsRHx4BnwyUOAEpexo2NgpXxOzyXdlFbPDZxFUXkSSQRQnzK0umaM9mmz2fSpa3UrAiIgAiIgAksjoFrrkYBJJwdqL+SOcZpzHo7L1xF9d+apPG3TaXj8iU/ETz/iJ/HbT/11vP5pv4fTdz4T1fQsNNLT0ahtQ5ZuRDS5Gdurm/HIjSN4yYlH4Mh8kmIwp0iM6GHcjm1nPQnPfeQz8dQNGzFUHqRYNNFIWZfEdAhGNI9CTA7ECAMRwjBF5vAQou2nIx08gYKyjIxCMks8Aus4szjiuOl9bOyhIzEg55J3MGHpA0wW5oHL5m4Xkso5cOZt9MchGjkXKQaQc46gbzLNNyEZuJjl2S+9kQ4eDv1/+f4PQSMQAREQAREQAREQgYUJRLlDZHdGI6OIMssBLgMDVTiX0yg2fQmDpc04beQUXH7sY/Gi834Wv//ct+Bffvwd+JsXvQl/+qxfx/997u/gL3/8d/G7T3kmjtnuUNscI3GDSMJGxJtOwcDOCzHYaKCa3I3J8gjzKsgHKemSClCmdCpHAD2TZoGeyjAY6LEcgdt+NgaOeRjC0EaYkASXuEGvpLPQezg/Ae/2wTkOG8NIQdEZ5Qg+4owGURp6CKLIvJHjcBhGVDkFvryV4jGioPRIKsfAR6ci9+NMywF4mps2Bn3abBR96lrdrg4CGqUIiIAIiIAIrAwCjqrFOUeh5VusBLgE8A6IHGIWKrkyfFxCEsUYjgextbwNx284Fpccdw6efcoz8cyTLsOZI+PYlN1EPVhGXqKoG6mivnUz/M6HIq5sRX3sJta/H0MVir1BNs1la8/lbQwkcOWYllBAJkiHYnopK+wvQR5vRHz845Ad/xI0ysdz3yOUarDrI4EYUTqIOCtTECfF+KkI4XKWobs1K22DH7iAZbdyPkM0D+dPRjT4aArTGPXIM//JcBE9q36QUy2xDQfA0xytf5uNoH+9q2cREAEREAEREIHlI7BuWjLxZGYTNikTMeIoroCI7945oDAAjBZvtk9PoAUhuwdp7Tq4ZAwxhWTJvIsDQ3CD5yAZomexEZBn96FSSqdE4sAAQiVGKEdA8egfisFKQnFHAVkpMa8MDGSwx/xQ/WHDkRdj+Pgnoz7E5fUyl9bLgXm7KVrvRSPZjdSPIfhAeZkgDhECxW9SOot97UKgOHRIiiFTscJHZ1OUcul74OFwlROYHgGsCZZjhJubNgZ92nyf+lW3IiACIiACIiACItBbAoHevDCGrPZDIL+ZQjKlXsuRler0Lm5DacNFFHQnIIQ6EE0glAJCuYSsXEGd4jG16yMrFH8VehOLMIZ5KvOBUrEMHgZqyKMIud8Kv/FSDO16FgJFYOZOQR52UkAehTw5GWnyEGTRNrAz2DJ9lmxi9FwAG2mBZlsGUPk6fwzigSdxyftxyN0WrMSXxORKPCoa02ogoDGKgAiIgAisMgIOFIf5HqB+A+znEZ2jNzEOyKNBeiVPQbThRCBKKOwiOhg30pNYpsh0FIoOYSBGziXunEvduQnJ4k7umPUSgHE3GMGVWM7FpFJGcNsQDZyDoc1PRXnkeUiGX4LSwI/TfhLJ0IvhBi6jsDwSdfNClk6GT46FA8Uua9vm7I0eyBANIS6dx2FRkLoKU6dyGFkxm18xI9FAREAEREAEREAERKArBKYatZt0kO2Gb9yHOG/AfIBpiBH5M1EeehwQb6P3sA4XjyAePgVZZTMFZApUmFaKgBI9kLbcTWFpHkmzQGHpSp5isIIoGobzCUXhVH/gsrqPjkZcOR/x0GWIBh9JYfgwRGV6QAceTyH6eIToUkSlR7BPLrM7x7p+qjLHZePLkYMFQTWLKDgwQltZ2/SIV9agNBoREAEREAEREAERWH4C9ERme4F0P0Ubl6NRgS8di8qmp8DHZ1O2VRDorUQYhK9wubuyHXk5RVTOECcxIopJX1wjmdALGQMxxV0U4KMMrADnNiHiPwem0RwoRBnmziNz9Gz6HGDZzJW4v4N9X06v5YvpdTwX8A5g3w5T/ziYYh+OdWiW6ov2sOJefsWNSAMSARFY1QQ0eBEQARFYqQRCniIP9yCN7kXqhuk4PB+lLS+Gq1wAqkXquZhSbhCg+IviTciiTQglk3EDoOKDT1J6EikRB0Zgv2zjkVE6TsKHCaSeS9DxLtaNMPVyDBiniIxcQt0Zs/0yqEJZh92xD/hhatBj4aIRAEO0mDa9WVXELMs6fIcHxxbTsOJeHNqKG5MGJAIiIAIiIAIiIAJdIFBHltH76M9DvOFZKG9+IYXcaQAFn6P2c5RqZkwAVR5cRGEZpdytAfQwFp7DOEZ54HwEX0LkaqzB/NhRaB7JJeyd3K/AmVB0DoBr+2eyi2nM4wbnHIswzUJTi+A+pl9Mc84xhcYQTYObLrAswbI0whksSztqRAREQAREQAREQARWNIGABuB3obTpyfBDj6I8PJbjpYeS761bKHYG4CJ6JukdhJ+ECUlL9/Q+xqULEMcnI/djlIAJGm6AQvJU+GgrgIhmm5W2cO2bxOTaP8aaoQiIwEogoDGIgAj0nYDzgyhVToYvnYoQbaLuc4DrLPoCEpQrxyDkW+gLdHAuQ3CDcMm59EKewDYejhBt5EJ3hUvcuxBVzmL+AA18ZbTO7TJjzW0Sk2vukGpCIiACIiACIiACnQkMAtE2ZG4EORxXrvke5oq+YFkuQlw6DpE/keVYz2UUkkfAlx+KNNoAP3g24C5BHnnEldPg/HGAtcmWUbzmtlskr8G3tSgm1+Bh0pREQAREQAREQAQOm4BzgIsQuDgNsxBRKDp0egUKw+A3Ixk4B3m+gdUSRKWT4ZJdrJ8g+GFEg5cjK5+K0uD5gLPl8hxskGZtmjG6DjaJyXVwkDVFERABEVi5BDQyEegdAUeB6NhdTPMWd9wz437rxlTLpY9xEH7gXLj4KOR+G3z5Ani/ETGXwJ0rwVWORzL0ArjobDhPYcocwLMpM8dwfWw22/UxU81SBERABERABERgnRNwFImYsQcjmPVy3PNF5iDgd8IPnY5Q5lK2/UqN8/DOwdkd4PROJvHxjA+Ab9yYDgfMGNbFy/PlZH5dMNBx1nHWOaBzQOeAzgGdA4s7ByIfuZIvuyiuuNLGH3cDG1/vfLKTeiGmWRsRwyEXRRsZWvBDrwoAAA5OSURBVNzS1qmtC8msSYqACIiACIjA6iKg0YrAqiHgV81INVAREAEREAEREAEREIEVR0BicsUdEg2o5wTUoQiIgAiIgAiIwJIJSEwuGZ0qioAIiIAIiIAI9JqA+lt5BCQmV94x0YhEQAREQAREQAREYNUQkJhcNYdKAxWBXhNQfyIgAiIgAiKwMAGJyYUZqYQIiIAIiIAIiIAIrGwCfRydxGQf4atrERABERABERABEVjtBCQmV/sR1PhFQAR6TUD9iYAIiIAItBCQmGyBoagIiIAIiIAIiIAIiMChEVjZYvLQ5qLSIiACIiACIiACIiACPSYgMdlj4OpOBERABNYqAc1LBERgfRKQmFyfx12zFgEREAEREAEREIFlISAxuSwYe92I+hMBERABERABERCBlUFAYnJlHAeNQgREQAREYK0S0LxEYI0TkJhc4wdY0xMBERABERABERCBbhKQmOwmXbXdawLqTwREQAREQAREoMcEJCZ7DFzdiYAIiIAIiIAIGAHZWiEgMblWjqTmIQIiIAIiIAIiIAJ9ICAx2Qfo6lIEek1A/YmACIiACIhAtwhITHaLrNoVAREQAREQAREQgUMnsOpqSEyuukOmAYuACIiACIiACIjAyiEgMblyjoVGIgIi0GsC6k8EREAEROCwCUhMHjZCNSACIiACIiACIiAC65dAr8Tk+iWsmYuACIiACIiACIjAGiYgMbmGD66mJgIiIAJLI6BaIiACIrB4AhKTi2elkiIgAiIgAiIgAiIgAm0EJCbbgPR6V/2JgAiIgAiIgAiIwGomIDG5mo+exi4CIiACItBLAupLBESgAwGJyQ5QlCQCIiACIiACIiACIrA4AhKTi+OkUr0moP5EQAREQAREQARWBQGJyVVxmDRIERABERABEVi5BDSy9U1AYnJ9H3/NXgREQAREQAREQAQOi4DE5GHhU2UR6DUB9ScCIiACIiACK4uAxOTKOh4ajQiIgAiIgAiIwFohsE7mITG5Tg60pikCIiACIiACIiAC3SAgMdkNqmpTBESg1wTUnwiIgAiIQJ8ISEz2Cby6FQEREAEREAEREIG1QODQxeRamLXmIAIiIAIiIAIiIAIisCwEJCaXBaMaEQEREIGVSUCjEgEREIFuE5CY7DZhtS8CIiACIiACIiACa5iAxOSyHVw1JAIiIAIiIAIiIALrj4DE5Po75pqxCIiACIiACIiACCwbAYnJZUOphkRABERABERABERg/RGQmFx/x7zXM1Z/IiACIiACIiACa5iAxOQaPriamgiIgAiIgAgcGgGVFoFDJyAxeejMVEMEREAEREAEREAERGCagMTkNAgFItBrAupPBERABERABNYCAYnJtXAUNQcREAEREAEREIFuElDbByEgMXkQOMoSAREQAREQAREQARE4OAGJyYPzUa4IiECvCag/ERABERCBVUVAYnJVHS4NVgREQAREQAREQARWDgEbicSkUZCJgAiIgAiIgAiIgAgsiYDE5JKwqZIIiIAI9JqA+hMBERCBlUlAYnJlHheNSgREQAREQAREQARWBQGJyQ6HSUkiIAIiIAIiIAIiIAKLIyAxuThOKiUCIiACIrAyCWhUIiACfSYgMdnnA6DuRUAEREAEREAERGA1E5CYXM1Hr9djV38iIAIiIAIiIAIi0EZAYrINiHZFQAREQAREYC0Q0BxEoFcEJCZ7RVr9iIAIiIAIiIAIiMAaJCAxuQYPqqbUawLqTwREQAREQATWLwGJyfV77DVzERABERABEVh/BDTjZScgMbnsSNWgCIiACIiACIiACKwfAhKT6+dYa6Yi0GsC6k8EREAERGAdEJCYXAcHWVMUAREQAREQAREQgYMTWHquxOTS2ammCIiACIiACIiACKx7AhKT6/4UEAAREIFeE1B/IiACIrCWCEhMrqWjqbmIgAiIgAiIgAiIQI8JrHEx2WOa6k4EREAEREAEREAE1hkBicl1dsA1XREQARFYsQQ0MBEQgVVJQGJyVR42DVoEREAEREAEREAEVgYBicmVcRx6PQr1JwIiIAIiIAIiIALLQkBiclkwqhEREAEREAER6BYBtSsCK5uAxOTKPj4anQiIgAiIgAiIgAisaAISkyv68GhwvSag/kRABERABERABA6NgMTkofFSaREQAREQAREQgZVBQKNYIQQkJlfIgdAwREAEREAEREAERGA1EpCYXI1HTWMWgV4TUH8iIAIiIAIiMA8Bicl5wChZBERABERABERABFYjgV6PWWKy18TVnwiIgAiIgAiIgAisIQISk2voYGoqIiACvSag/kRABERABCQmdQ6IgAiIgAiIgAiIgAgsmcCqEZNLnqEqioAIiIAIiIAIiIAIdI2AxGTX0KphERABEVi3BDRxERCBdURAYnIdHWxNVQREQAREQAREQASWm4DE5HIT7XV76k8EREAEREAEREAE+khAYrKP8NW1CIiACIjA+iKg2YrAWiQgMbkWj6rmJAIiIAIiIAIiIAI9IiAx2SPQ6qbXBNSfCIiACIiACIhALwhITPaCsvoQAREQAREQARGYn4ByVjUBiclVffg0eBEQAREQAREQARHoLwGJyf7yV+8i0GsC6k8EREAEREAElpWAxOSy4lRjIiACIiACIiACIrBcBFZHOxKTq+M4aZQiIAIiIAIiIAIisCIJSEyuyMOiQYmACPSagPoTAREQARFYGgGJyaVxUy0REAEREAEREAEREAES6IOYZK/aREAEREAEREAEREAE1gQBick1cRg1CREQARHoEgE1KwIiIAILEJCYXACQskVABERABERABERABOYnIDE5P5te56g/ERABERABERABEVh1BCQmV90h04BFQAREQAT6T0AjEAERaBKQmGySUCgCIiACIiACIiACInDIBCQmDxmZKvSagPoTAREQAREQARFYuQQkJlfusdHIREAEREAERGC1EdB41yEBicl1eNA1ZREQAREQAREQARFYLgISk8tFUu2IQK8JqD8REAEREAERWAEEJCZXwEHQEERABERABERABNY2gbU8O4nJtXx0NTcREAEREAEREAER6DIBickuA1bzIiACvSag/kRABERABHpJQGKyl7TVlwiIgAiIgAiIgAisMQKHJSbXGAtNRwREQAREQAREQARE4BAJSEweIjAVFwEREIFVSkDDFgEREIGuEJCY7ApWNSoCIiACIiACIiAC64OAxGQ3jrPaFAEREAEREAEREIF1QkBicp0caE1TBERABESgMwGlioAIHB4BicnD46faIiACIiACIiACIrCuCUhMruvD3+vJqz8REAEREAEREIG1RkBicq0dUc1HBERABERABJaDgNoQgUUSkJhcJCgVEwEREAEREAEREAERmEtAYnIuE6WIQK8JqD8REAEREAERWLUEJCZX7aHTwEVABERABERABHpPQD22E5CYbCeifREQAREQAREQAREQgUUTkJhcNCoVFAER6DUB9ScCIiACIrDyCUhMrvxjpBGKgAiIgAiIgAiIwIolMC0mV+z4NDAREAEREAEREAEREIEVTEBicgUfHA1NBERABDoSUKIIiIAIrCACEpMr6GBoKCIgAiIgAiIgAiKw2ghITB78iClXBERABERABERABETgIAQkJg8CR1kiIAIiIAKriYDGKgIi0A8CEpP9oK4+RUAEREAEREAERGCNEJCYXCMHstfTUH8iIAIiIAIiIAIiYAQkJo2CTAREQAREQATWLgHNTAS6SkBisqt41bgIiIAIiIAIiIAIrG0CEpNr+/hqdr0moP5EQAREQAREYJ0RkJhcZwdc0xUBERABERABEZgioPflISAxuTwc1YoIiIAIiIAIiIAIrEsCEpPr8rBr0iLQawLqTwREQAREYK0SkJhcq0dW8xIBERABERABERCBpRA4xDoSk4cITMVFQAREQAREQAREQAQeJCAx+SALxURABESg1wTUnwiIgAisegISk6v+EGoCIiACIiACIiACItA/AutHTPaPsXoWAREQAREQAREQgTVLQGJyzR5aTUwEREAEVi8BjVwERGD1EJCYXD3HSiMVAREQAREQAREQgRVHQGJyxR2SXg9I/YmACIiACIiACIjA0glITC6dnWqKgAiIgAiIQG8JqDcRWIEEJCZX4EHRkERABERABERABERgtRCQmFwtR0rj7DUB9ScCIiACIiACIrAIAhKTi4CkIiIgAiIgAiIgAiuZgMbWTwISk/2kr75FQAREQAREQAREYJUTkJhc5QdQwxeBXhNQfyIgAiIgAiLQSkBispWG4iIgAiIgAiIgAiKwdgj0ZCYSkz3BrE5EQAREQAREQAREYG0SkJhcm8dVsxIBEeg1AfUnAiIgAuuUgMTkOj3wmrYIiIAIiIAIiIAILAeB1Sgml2PeakMEREAEREAEREAERGAZCEhMLgNENSECIiACIjAfAaWLgAisdQISk2v9CGt+IiACIiACIiACItBFAhKTXYTb66bVnwiIgAiIgAiIgAj0moDEZK+Jqz8REAEREAERAMRABNYMAYnJNXMoNREREAEREAEREAER6D0BicneM1ePvSag/kRABERABERABLpGQGKya2jVsAiIgAiIgAiIwKESUPnVR0BicvUdM41YBERABERABERABFYMAYnJFXMoNBAR6DUB9ScCIiACIiACh09AYvLwGaoFERABERABERABEegugRXcusTkCj44GpoIiIAIiIAIiIAIrHQCEpMr/QhpfCIgAr0moP5EQAREQAQOgYDE5CHAUlEREAEREAEREAEREIHZBPorJmePRXsiIAIiIAIiIAIiIAKrjIDE5Co7YBquCIiACPSLgPoVAREQgU4EJCY7UVGaCIiACIiACIiACIjAogj8fwAAAP//s7FnOwAAAAZJREFUAwDzeLikhfSoj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812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9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571500"/>
            <a:ext cx="7619999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8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1143000"/>
            <a:ext cx="830035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1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0"/>
            <a:ext cx="9144000" cy="92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6477000" cy="369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4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571500"/>
            <a:ext cx="7543799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85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685800"/>
            <a:ext cx="7848600" cy="5486400"/>
            <a:chOff x="685800" y="685800"/>
            <a:chExt cx="6908800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data:image/png;base64,iVBORw0KGgoAAAANSUhEUgAAApMAAANICAYAAACbmGSlAAAQAElEQVR4AeydB4AcR5X+v6runplN0ipZ2bacc7ZxjoDJmSPHO/6ciQcc4ThyhoMjHhxwZDDJ4IAxNsYG55zlINmWFaycN07o7vp/r3d71TsbJe3Opjc7b6q6cv16dufbV109FvpQAkpACSgBJaAElIASUAJ7SEDF5B6C02pKQAkogdoT0B6VgBJQAuOPgIrJ8XdOdERKQAkoASWgBJSAEpgwBFRMDnCqNFkJKAEloASUgBJQAkpgaAIqJodmpCWUgBJQAkpgfBPQ0SkBJTCGBFRMjiF87VoJKAEloASUgBJQAhOdgIrJiX4Gaz1+7U8JKAEloASUgBJQAhkCKiYzMDSqBJSAElACSmAyEdC5KIFaEFAxWQvK2ocSUAJKQAkoASWgBCYpARWTk/TE6rRqTUD7UwJKQAkoASUwNQmomJya511nrQSUgBJQAkpg6hLQmY8oARWTI4pTG1MCSkAJKAEloASUwNQioGJyap1vna0SqDUB7U8JKAEloAQmOQEVk5P8BOv0lIASUAJKQAkoASUwPAJ7VkrF5J5x01pKQAkoASWgBJSAElACJKBikhD0qQSUgBKoNQHtTwkoASUwWQiomJwsZ1LnoQSUgBJQAkpACSiBMSAwBcTkGFDVLpWAElACSkAJKAElMEUIqJicIidap6kElIASmBAEdJBKQAlMOAIqJifcKdMBKwEloASUgBJQAkpg/BBQMTl+zkWtR6L9KQEloASUgBJQAkpgrwmomNxrhNqAElACSkAJKIHRJqDtK4HxS0DF5Pg9NzoyJaAElIASUAJKQAmMewIqJsf9KdIB1pqA9qcElIASUAJKQAkMn4CKyeGz0pJKQAkoASWgBJTA+CKgoxkHBFRMjoOToENQAkpACSgBJaAElMBEJaBicqKeOR23Eqg1Ae1PCSgBJaAElEA/BFRM9gNFk5SAElACSkAJKAElMJEJ1HLsKiZrSVv7UgJKQAkoASWgBJTAJCOgYnKSnVCdjhJQArUmoP0pASWgBKY2ARWTU/v86+yVgBJQAkpACSgBJbBXBCaUmNyrmWplJaAElIASUAJKQAkogREnoGJyxJFqg0pACSgBJQBAISgBJTBFCKiYnCInWqepBJSAElACSkAJKIHRIKBicjSo1rpN7U8JKAEloASUgBJQAmNEQMXkGIHXbpWAElACSmBqEtBZK4HJRkDF5GQ7ozofJaAElIASUAJKQAnUkICKyRrC1q5qTUD7UwJKQAkoASWgBEabgIrJ0Sas7SsBJaAElIASUAJDE9ASE5aAiskJe+p04EpACSgBJaAElIASGHsCKibH/hzoCJRArQlof0pACSgBJaAERoyAiskRQ6kNKQEloASUgBJQAkpgpAmM//ZUTI7/c6QjVAJKQAkoASWgBJTAuCWgYnLcnhodmBJQArUmoP0pASWgBJTA7hNQMbn7zLSGElACSkAJKAEloASUQDeBMRKT3b1roASUgBJQAkpACSgBJTChCaiYnNCnTwevBJSAEqgBAe1CCSgBJTAIARWTg8DRLCWgBJSAElACSkAJKIHBCaiYHJxPrXO1PyWgBJSAElACSkAJTCgCKiYn1OnSwSoBJaAElMD4IaAjUQJKQAiomBQKakpACSgBJaAElIASUAJ7REDF5B5h00q1JqD9KQEloASUgBJQAuOTgIrJ8XledFRKQAkoASWgBCYqAR33FCOgYnKKnXCdrhJQAkpACSgBJaAERpKAismRpKltKYFaE9D+lIASUAJKQAmMMQEVk2N8ArR7JaAElIASUAJKYGoQmKyzVDE5Wc+szksJKAEloASUgBJQAjUgoGKyBpC1CyWgBGpNQPtTAkpACSiBWhFQMVkr0tqPElACSkAJKAEloAQmIYG9FpOTkIlOSQkoASWgBJSAElACSmCYBFRMDhOUFlMCSkAJTAICOgUloASUwIgTUDE54ki1QSWgBJSAElACSkAJTB0CKiZH61xru0pACSgBJaAElIASmAIEVExOgZOsU1QCSkAJKIHBCWiuElACe05AxeSes9OaSkAJKAEloASUgBKY8gRUTE75t0CtAWh/SkAJKAEloASUwGQioGJyMp1NnYsSUAJKQAkogZEkoG0pgWEQUDE5DEhaRAkoASWgBJSAElACSqB/Aiom++eiqUqg1gS0PyWgBJSAElACE5KAiskJedp00EpACSgBJaAElMDYEdCeswRUTGZpaFwJKAEloASUgBJQAkpgtwiomNwtXFpYCSiBWhPQ/pSAElACSmB8E1AxOb7Pj45OCSgBJaAElIASUALjmkBGTI7rcerglIASUAJKQAkoASWgBMYhARWT4/Ck6JCUgBJQAkMS0AJKQAkogXFCQMXkODkROgwloASUgBJQAkpACUxEAiomhz5rWkIJKAEloASUgBJQAkpgAAIqJgcAo8lKQAkoASUwEQnomJWAEqg1ARWTtSau/SkBJaAElIASUAJKYBIRUDE5iU5mraei/SkBJaAElIASUAJKQMWkvgeUgBJQAkpACUx+AjpDJTBqBFRMjhpabVgJKAEloASUgBJQApOfgIrJyX+OdYa1JqD9KQEloASUgBKYQgRUTE6hk61TVQJKQAkoASWgBHoT0KO9J6Bicu8ZagtKQAkoASWgBJSAEpiyBFRMTtlTrxNXArUmoP0pASWgBJTAZCSgYnIynlWdkxJQAkpACSgBJaAE9obAbtRVMbkbsLSoElACSkAJKAEloASUQG8CKiZ789AjJaAElECtCWh/SkAJKIEJTUDF5IQ+fTp4JaAElIASUAJKQAmMLYGpJSbHlrX2rgSUgBJQAkpACSiBSUdAxeSkO6U6ISWgBJTA5CCgs1ACSmBiEFAxOTHOk45SCSgBJaAElIASUALjkoCKyXF5Wmo9KO1PCSgBJaAElIASUAJ7RkDF5J5x01pKQAkoASWgBMaGgPaqBMYZARWT4+yE6HCUgBJQAkpACSgBJTCRCKiYnEhnS8daawLanxJQAkpACSgBJTAEARWTQwDSbCWgBJSAElACSmAiENAxjhUBFZNjRV77VQJKQAkoASWgBJTAJCCgYnISnESdghKoNQHtTwkoASWgBJRASkDFZEpCQyWgBJSAElACSkAJTD4Coz4jFZOjjlg7UAJKQAkoASWgBJTA5CWgYnLynludmRJQArUmoP0pASWgBKYgARWTU/Ck65SVgBJQAkpACSgBJTBSBCaqmByp+Ws7SkAJKAEloASUgBJQAntBQMXkXsDTqkpACSgBJTAcAlpGCSiByUxAxeRkPrs6NyWgBJSAElACSkAJjDIBFZOjDLjWzWt/SkAJKAEloASUgBKoJQEVk7WkrX0pASWgBJSAEthFQGNKYFIQUDE5KU6jTkIJKAEloASUgBJQAmNDQMXk2HDXXmtNQPtTAkpACSgBJaAERoWAislRwaqNKgEloASUgBJQAntKQOtNLAIqJifW+dLRKgEloASUgBJQAkpgXBFQMTmuTocORgnUmoD2pwSUgBJQAkpg7wiomNw7flpbCSgBJaAElIASUAK1ITBOe1ExOU5PjA5LCSgBJaAElIASUAITgYCKyYlwlnSMSkAJ1JqA9qcElIASUALDJKBicpigtJgSUAJKQAkoASWgBJRAXwJjLyb7jklTlIASUAJKQAkoASWgBCYIARWTE+RE6TCVgBJQAuOBgI5BCSgBJVBNQMVkNRE9VgJKQAkoASWgBJSAEhg2ARWTw0ZV64LanxJQAkpACSgBJaAExj8BFZPj/xzpCJWAElACSmC8E9DxKYEpTEDF5BQ++Tp1JaAElIASUAJKQAnsLQEVk3tLUOvXmoD2pwSUgBJQAkpACYwjAiomx9HJ0KEoASWgBJSAEphcBHQ2U4GAismpcJZ1jkpACSgBJaAElIASGCUCKiZHCaw2qwRqTUD7UwJKQAkoASUwFgRUTI4Fde1TCSgBJaAElIASmMoEJtXcVUxOqtOpk1ECSkAJKAEloASUQG0JqJisLW/tTQkogVoT0P6UgBJQAkpgVAmomBxVvNq4ElACSkAJKAEloAQmN4GRFJOTm5TOTgkoASWgBJSAElACSqAPARWTfZBoghJQAkpgKhDQOSoBJaAERoaAismR4aitKAEloASUgBJQAkpgShJQMVmD065dKAEloASUgBJQAkpgshJQMTlZz6zOSwkoASWgBPaEgNZRAkpgNwmomNxNYFpcCSgBJaAElIASUAJKYBcBFZO7WGis1gS0PyWgBJSAElACSmDCE1AxOeFPoU5ACSgBJaAElMDoE9AelMBABFRMDkRG05WAElACSkAJKAEloASGJKBickhEWkAJ1JqA9qcElIASUAJKYOIQUDE5cc6VjlQJKAEloASUgBIYbwR0PFAxqW8CJaAElIASUAJKQAkogT0moGJyj9FpRSWgBGpMQLtTAkpACSiBcUhAxeQ4PCk6JCWgBJSAElACSkAJTBQC/YvJiTJ6HacSUAJKQAkoASWgBJTAmBJQMTmm+LVzJaAElMDeE9AWlIASUAJjSUDF5FjS176VgBJQAkpACSgBJTDBCaiY3K0TqIWVgBJQAkpACSgBJaAEsgRUTGZpaFwJKAEloAQmDwGdiRJQAjUhoGKyJpi1EyWgBJSAElACSkAJTE4CKiYn53mt9ay0PyWgBJSAElACSmCKElAxOUVPvE5bCSgBJaAEpioBnbcSGFkCKiZHlqe2pgSUgBJQAkpACSiBKUVAxeSUOt062VoT0P6UgBJQAkpACUx2AiomJ/sZ1vkpASWgBJSAElACwyGgZfaQgIrJPQSn1ZSAElACSkAJKAEloAQAFZP6LlACSqD2BLRHJaAElIASmDQEVExOmlOpE1ECSkAJKAEloASUwMgTGKpFFZNDEdJ8JaAElIASUAJKQAkogQEJqJgcEI1mKAEloARqTUD7UwJKQAlMPAIqJifeOdMRKwEloASUgBJQAkpg3BCYsmJy3JwBHYgSUAJKQAkoASWgBCYwARWTE/jk6dCVgBJQAlOEgE5TCSiBcUxAxeQ4Pjk6NCWgBJSAElACSkAJjHcCKibH+xmq9fi0PyWgBJSAElACSkAJ7AYBFZO7AUuLKgEloASUgBIYTwR0LEpgPBBQMTkezoKOQQkoASWgBJSAElACE5SAiskJeuJ02LUmoP0pASWgBJSAElAC/RFQMdkfFU1TAkpACSgBJaAEJi4BHXlNCaiYrClu7UwJKAEloASUgBJQApOLgI3j2MXxeLOIYyrTJAwZlmgVF0UxrdNFIdNDSetwYRTSykxjuWLkomirq4SbXVhuc3Gl4uJIwohxWtzCdoY316gsbbUl7YXRFoY7nPRbiiquFHIsbQ+74tNvd2HxKhfFZVrRRVGR/bGfSPpgGEuoFsfKII4nLQMXxzq3OFYGcawM4lgZxLEyiOOpx2CceiYNJbtHc7SYxmMnQ5XjMo+70xizxsEYlrUWLmBCZBF23oZy+QY4gfFb7QAAEABJREFU1wq4HCBVxSAFWGaIpwN/PPYR+3CVm1BuvRaIPETsKzYRjNmCqHQ7YrcRxZb72UcrDDyaD/BVntCHElACSkAJKAEloATGFYHRGUwisUan6T1v1bFql4WM0URISoJpRTlahdi0AMYAohIl3TlUECMSEVhZC7RdjajjL4jClSxjaCEtouijsGRsOM/IlOHCdYh3XA2veGNXHCGsC+FKjyIM74TndcCvrAJYjsqVvVtaMqDhdKFllIASUAJKQAkoASUw4QmMSzEpVGPKMlAgwlEMij5DB1BZis7WmynsRCQ6OIpJB+ZT5BmUYVw74tIt8N3jCOKVLPc4NV6R5URMltmslGUwjKd1nQjLN8OEq+FRLEblOygk23m8BXHbI0C0Dc5Y+HEL+1wNuCJNnjJyB30oASUwtQno7JWAElACU4XAuBWTIhUTWeY8KrSYXsfVCHdeg6B8E6LiQzw/JTiKyWTpmZ5JP45gKnejTDHpeGzDCAgfYxmKPsjyM6sM82lYC+F6isk72UMM0bRh+UEKSYrY0j2wpQcoMD1EhiM0HQiLFK5uJ2uJiGR5JzZIZ1JskGzNUgJKQAkoASWgBJTARCEwTsWko7/RkSFlnSxxo4SwkwKytBwFrIEpP464QpHoDGJUABGclVaEbX+Bh00UdU1AnEdYWoM4WsN2LGJxShppU4xJfZ6STuMTcSfijkdho82IEzlpKSRb4EoPIS7eRQ8ll9Idu2BPsSyHR1voBW3tapECk+5QyWSuo1HUgsbyHAzicCci18b0VHAmGV119VUJKAEloASUgBJQAhOMgB2v47UUcY7SULSkq6xBrlWWr8tcyrYwlRVwncso2Do5fAdDQRd23Mn0x5GLHcWegbMMwx1MewiOXsvQhWBWUp4vFHMi9GLKvJiL5EyJwbQKLUYUroEr30sx2YHI8tiLYWKK1o67YemFjOIcnAnpnWykMKyj4GxhZeY7tiMGeaHRQwqqWBdJvJ2C80lU2m9CHK9LSiDJj9NKDPWpBJSAEpjkBHR6SkAJTDoCdjzOyMBwWCInAxjTwuXmBxC7bYBtBwz42IkwvA/WrEdA76SLlqOjeBNc5MHFNHQwrxOeo0ezYyPFZYXlPApCUDxaikdHi1BJfkpMY5MUn5LrTDsiitUw3I4o9tmvR4sRx0V6OrczFMFp4VwMF1vEHFDJ66TobIdJ2uAASTX2QgrGCCZi2+XN9Jpejo6dX0cUcemc5UKwLsPIWvbvsZA+lYASUAJKQAkoASUw8QhQ9oy/QTvx2FGs2TiCC1eiEt6FmEvDdPJR7zVQFFoKuScpMlfyuAOltpthvaWMByyXA+g1pKuQfk0DJ7u7o1VcJn+M6Y/BxlvhRWIt8OMyRaahHIxYzyByAdst0Zu5AYiKcM6HiwKKUp/1yojLHYgrMfMAJ4NhFBHrRw4uLAJxBMM6oDmacR0IK9eg2PptisnLEJTXIW9l/LNArcmyRVq3RxMj/tAGlYASUAJKQAkoASUw6gTGpZiUWceOAi1qRdTxCEBBCUSI4jp69poYzQNhB1DZxOXux+BKy+G7TlAVwsn1kxRyMYWhGMwWCsWlKJfuR2nHDxHu+A7K27+H0tafItx+OUzxNvjxZpiYnkbZqENvoylR5JVKQMnBlg1cB/M6ykCxhLizQgvhOkMeUzyWYuTaS3Ad21CO29ERV1CM2uHiNSi1X4/OlisoRO+isN3BccxC6B+KiqunZ5TzA9uMS7CcK/ShBJSAElACU5iATl0JTFwC41ZMOhMjjp9GVHoClh5EUCTGoIg0ITVjBTYKgXANQi5v+5UWevr2gTMiKA2FXB50GHIJ2qNR+HGJOhdMR1x+isLzTnoRb6V4vAFR6RqUtv8JYcstQLSFgi+EcTHLdNIoVksUlJ0RbCdFZXsErzOGLUY09l8KKUTDrnhxO57efB+ueeRP+P39l+LP9/8OG7ZdgXLrX5ELd8KryLWV9VhXLuHaJ5fhyif+hrs3PYCtRS6pGx+cEPShBJSAElACSkAJKIGJSGD0xKST5duQwk48cCHZcCkZYl1xrgkDjsliSSTmQWqgqGun+HsMprwBXkzB5SyMYVuW7doIRnx7xRWIykth6N0zUT2oOhGzTGw8OIpPMbBJV8nDC5awxmyKxkaYqI51LOhipBhdi3DDTYg33wwXbUboiogqFJFFCkZ6IU1iHHNHCFOK4FFE+iIqKTDBoThZ9i63Y/mW+/GTG3+A7137bdz+2K+5rH0fgng7vKjCseTQaRtxx9Pr8P1bL8G3/vHf+M71X8UP/vFzXLfiFqwtbULZkZWLOCYyYlghq4hcOHy+giag0iPoYy8IaFUloASUgBJQAkpg5AhQUY1cY71bojiKyoipgSiRKKgY4ROUgYklcVQ9JLHLDJeMUVkJG7axrgEVIMOY7fkUhbkkjvJWmJCi05UpvRhSdIoAi2TXC8WkoQSzor/CMpCbiShYgMhUqMwMTBRwCdvCK8fwO55Ged3f0L7xVuzY9gh2bN8E0xHDdlRoZZgirSwWUtyGsBSVIixjCktXDCFD3dnSgQ2tG9Hg7cS5+9ZhXtSWlI05NhnChnaHW5/eiqfoxVxf3IAHNzyASx+9FN++4Vv4+t++iasevRobOtchchSyHLc8wYej7XpKS7uONKYElIASUAJKYJIT0OlNAAKjIiZFAFWiHYDdDnBZWiSQg4UR76IzoJqjScggeUpczCZHku/oIYyjFh5HiA1loWRTiDpjIW3FVKkhRWIsNyePIiCmhSwX0nsZxeytE57XBl+Wkd1K9t2O+rrjUfHyCL0KRWkbUKFApHaLwGXy4uNoWX4pbv/zV/HUw/RSUkCCS9woxpDrJF2RIrSTwpHL3GXWiyqdCDo6k+sl25i2akMnSpUinrvfNJxayMNvjxG0FRGznR2lCm57ajPu3VRCWcZjDeLAod3rxIrWlfjbyr/gv2/8Cj591Rfwt1U3o0gB6nGu1kGcrZwbYGIA5MdXfSoBJaAElIASUAJKYNwQSNXbiA7IoIzOnXdRSF3PJeq7kXOPUBQ9AeMehYkfBuIVgNkGqjkaFRNfISJTDByScYjiToSJVzJGHLJKIhRZsGIAiVM7SjqYZ3hsqPUs0zyx0IMPB+u100JUolsoCP+GwO4Daw9nu01c0o7ZTgleyIphDL/ShjnFNTiyrgWzfQpSWd6mSDT0PFqKSsulbY9L267oUA5DRKUSLMUiuPz9RHsZd2zahoPmzMA583JojjtQLsWwFKJoN7h760787smV2B7Vwxp6RCmOY88holp0BaBMUbkVm3HTpjvwqSu/jM/85bNY1vogRXQRzoQwcJy4vNIkyiN9KoERJ6ANKgEloASUgBLYAwJUbntQa8gqIer8LYh3XInKxp+jY91P0LnuR2hf/39o3fhjtGy+GO3br0ZUeZjL1ZtpnbSYkkmUkgEPgLgVrtwKVCowFabTTJlKkWYSkRdxmTqmOaB72RkUfqCIMyI4o4DthTCmDTl/A8KOa+DaH0Q+twBepRmu6ANcunblNpgOj8d55Fh/Xz/AAq+BS9+O6ZUe86RP9gPpn8vbuQ7ml31sRR43bW3HdhRx3j7NODAwKFMIR3EFHfR6rtxp8dulq/BoOYTzLMWkgbFdYS6w8F2MujiHIMrRWxlje/1mXL3uz/jg5f+O39x/MdYWV6KEdkQuAotCH0pACSgBJaAElIASGE8ERkhMOs5plzmXh8nNometBRarkcMK5Mxy2moE5il6K+9H3H49OrZchnLHXXBuO2DKNPQ8nHgli20UiyG8cgxLkeglFjEewlD4ybFlnqFnEbIRJnRAEo8Qy7EIMCowrzwLubhET+kNrPsgCvRYehULU/FhWSegqIxinx5QC79cQqHYCa+jDEOPZNdSdwQncfYJCkmfwlLun14uBRSJBjc9vRVHNzbgrHyA6TscTHK9ZTu2OB8/X7MJD1FQ5k0dYq8D8s08xhgELkaeS/MNBqC7Fs6LESBCjt7KyA+xKlyP79/3Y/zgtv/DY1sfRadrR8w86EMJKAEloASUgBJQAuOIgB2ZsTg2E3YbKA49GO8gRGYRHH/oAoQzEQyLcQWZ3rgihdNmCsVHUNpyDcrbb4YLt7JeiAiswXIoV2DozRMDxZ4pGR5HrMN2KOhQqsBWQqaFQCWiiKRJyDTHejEFnytT1MZ19IBOA+ICPEsvaLQCoHil/xC2DFh6JU25iJh9RBSgTjyPnWUKQrbbwdFwGVs22kRhhAqXt12pDEth6eilbKcAvXLNBjT4Fs+cOR370htp2yIufxtsr9Thz6u24trNW9HhFZAPQQHpkI9jzLKdOG56jAuXzMO8pgaEgUMURLAEFMSGwreAwMuhNWjFLWtuxs9u+yluWXUzdobbAdaXr2d0FKMOMZhAE2AM9KkElMAoENAmlYASUAJKYDACdrDMofMcpV9MA81Q2hiGMQwlofGaAW9fxMbAGIPYcRnXgKEHG9fDclnXi0Lki6sQbfobyttuoWdwG/NZhh2LYEKZFSgMQbEHeiBBgUlFh5hL3xJCxCNFHnosTISlkeOiQdjKPtmG9cpgp4DzKFg5FlluzjMuF10yK+ayuGHbRoQol6YNzVIw2o4KhWOJXtAiQy7FFztgSp2J17LThbi7tAVP79iJFzQ04kRjkW8rIuKc2ig0b1+/Bfds3YyDZjbguH0CnDS3AefPnY3nLJmDNx09F+84fj5eeOgcBHERxnrwLL2kngdD4xM5Z1FHz2bZ78TSHQ/g0vt/h388fi3aKtvJuMJ5CCSaPpWAElACSkAJKAElMIYE7N707VjZIUTMHwefRz5jZS7HlgFbB69hEcq2AXIDcWZ2Pw09lBYiFrkKjTjyYcobUdr4F1Q23gav0s5yMcDlaleiWKWIdCIaK6VERDqKS0fvYSIkmS55LqQHkXGpY1gPodQziOhVjFq5tExxhyiP2FBAeiXARIDNA/k8Kn4RkWzgYbsevZNWhCqFpVxL6UrtXBqvUEh69GLmYYp1XO5uoNeyDptdgNt3rMWz6+vxXG8a5u6owG8vc1gVtHGZuqE5xktOW4L3nH4wPnziEnzghIW46MQ5+Jfjp+OV+zbjuJlN2Fzcji2lnTCIYflqjIFnbWK+scjZAD6VpctFWNuxBtcsvRJ/WfYntJqdFJQOJibH2DAOfSgBJaAElIASUAJKYEwI2L3q1bE2l3qtMzCuEyZug3FsMs4xbILnH08heSBCkweVGBxiOBE/1IqgE9GI6OPSsa10It++GuXVl6K48Xp4UQfA5VxDkWgqABUajRGKSMOlaEOBacoOErfJMePdx+AxKjxmcXFIuvYYHdsMIrsfitFcjiBA7BwFpOV4KGRzDh49gB71peHSuaGoNKwvNyOP4zw6KrOxfEMTblzq4YpbKvj9ldvxxxu34YZHSzjS7ovn1ucxrdwKoAJTFyCgSJw5fwaOP3Ahzpw9DScWfBxbAGm+iwcAABAASURBVA5vdFgyrYR9/VZMC8sooR43rt2M7VwCd15AAWloIiQNfEujmBRB6VNcGp/k8mVscutx1ZN/xrXLr0HZFeE4D1CEcracC/ShBJSAEqglAe1LCSgBJZAQoPJLwj16MZRmJn4aYdsVqOz4Gkrbv4JK22+oqx6gmCzDwwEICicidNPBBJYGohiIK5Q/EY1i0sZl2NAiV7YolJ9AxxO/RrThTljXCZRKNAdbMhSOoHfQ8TiGETFZ4bEsT9M8tidmyuyG3kyIJ5LCMFmq7syjUlkMb/YLkG9+DkXkfohYx1aipD1PxkAhKcKTapOeSIcwrkfJLsYDT+Xxnd8sw7cuXYP/u6ENl90f4KblzbhsqcXVf23FzLsbMCvKIdyHHtmFTYjnNcE1+sj7wExOtLkYc16OUzeoUBSWKbQjW0DLtPm4+MktuGVVO6JgOjyKSd948EVAWg+B9eH7HjzPZzxHC2B9wOUqaPG34+qH/oTb19yAktdBpjEzOG/oQwkoASWgBJSAElACtSdg967LElzpOsStP4dXvBpBeA3Q+QuUWr6GqPh7wNuBILcQnrcIsWtAl1cyRhxFyTI3RMiVDRVmBLn1DUo5NJW2ofTozxC3rYVFRGHKshSTjiblU48mKAbT5e6YHsuYHknHJW7DKrJD2xOPJ4+jcgH1s46F844B8qdxPEeyzQAolrh8HcF0cjylkAK3Asfl7oqrw7qdHn53wxb8/G9bsaZjEUpmPnyKPt+3KNcBxjSgoWUBLvv701i6LQevUA94MYdGM45zpdKlp7LshSgGEUqs57gsnq/UY3ulAb9cvQ6/emI1nNeIJorOAv2KPkWkbykeKSA9hp61sNbBh0He5FCweeRpPiV6WOjEdY/9CY9svodIShSrDmwC+lACSkAJKAEloASUQK0J2L3r0MHERfhxQMkzAzacRU9cAYV4Iz2UVyFqvxKeT1EUHIoyGkE3GkCB5yginYQUUogMkuVuxr2QwqxYRtD+JKIVd8DvLAMUelaWsEv0wJUiHjOtErIO47IMznaM5IdsnmEkIpPpMa3MUYUNAXJzDMdzD+KWe1Ha9hTClg56NyswUYXjMawYIXQx5R/QXglw68M7cffjJbRhNoVkDqbg0NAcYcZ8hvMj1DXE8KhaW+qa8furnsbO7XlYtuVzLn7oAa6CiK7O0CshNDGKlMVbKhYP7ajgkqXrcNVDa9Bp65EzHurZa4FgcsYiRwEZyBJ3AFgf8AIffhBw2dt2mTHI88dRuG6JNuD+VXeivbSd/blESzroQwkoASWgBMaagPavBKYaAbt3E/boXZuD0DeI/Q7GKWfoTbNhHjnXhkrpGoQdd8Hz8oCdCXB52aPIEzMUfYaiEPQgGi5z24pHcUfZRVFmSxaFHWvgt/GYZWwiKMsw5Uq3UTkyXeq6SoWezjLkJuHOVhCbCuCHsNSudp8cgoUW5c7b4Xb+DmbHb5GrPIZ8svOHM6coMzkfXj3H11gH11SPLR3Ak5s9lLjUzQEBhRKa5ueRn8f8mR6CmQEK+9QjbOqkMzLCjk3NuO/RdoRBjsLagx8VuETP9sIG9lvA+p0Wt65rw88eX4uvPPwE/rC+BdviBuS9OgrOgNwaySeHwDNIhCQFsB9bNNhGNLtZmG5moME0oc41oA4NFKAGlvMLg06sbFmBx7csQwllRHCIoQ8loASUgBJQAkpACdSWgN277nKAfwRcbg7gKPziErh2DLm5tnHMcu2ISv/g8vGdyHOJ1ot9IIxhaJ4Yl6YtzdErKTuyEbNS5GBoUi4uh5ClbNkMk1g5RizGOqB3ExXHoAI33cDM9eEvCBDMD+DPy8FbkIc/1wPqSizTAmPb4UyJoYH1mG4MxRcFGD2S4ukzBdYpNKCVy+mtnR5CBIgojOua62EbfESeo2AD6wD5ujxydTmAk3TGw6plrejsKGArl++XlYu4s8Phqs0Ov1rTge88vgHfW74el69pxeOdeZS9HGR3NnJl2CCEZz14JocCf2Z4M7F/3UE4df5ZeM4Bz8dLD3kZXkK7cMmLcNbiZ+G4mc/Awvr5mG4oKm2AlnA7Hth6DzaWnobcxxNwmFoPna0SUAJKQAkoASUw1gTs3gzAwQD+Ytj8qRRZzZQyHsM8xdJWGLOTXroccnELUF5GgbieXdF/FsegGxEiKC0FpYRy/SPosTS0NEyWrksO4NK26TZwqdswTfKQhGxLloUXNCPYtxF2cQ52EUXePhSCTQEqvofYWljrU2d5HJOF4zET4IwBW4fjFMSrGZZLqBQraO+IUCyzHjzOy0d+eh5lW6aQZF/GArSIR4Hcp5J1nfNQ6gjQ1umwrtyGe3ZuwDXrn6YHch0u37wF93Kpvt1rwIK6eTimsATHNR6Hk2eegpNmnIDjph+OE2cdgjMXnooXHPYyvPGkt+Htp74bbz3hIrzqiDfg+Ye9BM895EV4wREvxYuP+ie84rjX4bXHvwsvP/xtOGv+s7Fv/QJs2foUVm5cinLYCifCGPJIZsaIhAz0qQSUgBJQAkpgrAlo/5OWANXR3syNgszUw8+fBpM7A5GZAYs8wGVk50V03PmwUR2XfWOKtq3wcgzZXUgPXkxR6WhgXAQkKCwROhh6KQ3jhl7HxMoOoIgUEy9mYvROGi6Tgx5KV6TI66R5BhH7rNDbF1I7RvT4OQpCQ2+odUxwFuJFpKJkCIpKmjHggDkiSHJioBwGIo7ZwGebzueYbQRQqElWTPXpwB8TITYOMoVCEKERFRxI7+Kz6+biLbMOxPsWH46PHnIMPnfUifjscSfg46eegI+cezY+fO4b8cEzP4z3n/YpvO/Mz+Cdp/8n/vmkd+EVR7wGZy++AEfMPhbzcgvQZKajQLY51KPBTsOMYCbmNS7EIdOPxDPmnofnHfhKvOLY1+G0JWehZfN2tLbukFHBEReSR08kOdIXJaAElIASUAJKQAmMBoG9FJOixSxF2GJ4dc9HFCyioGmDLS6g83E2nG0HTIWissB0D873kG+sZ2gQxiEiCseYxsLUbxRsibCkeBOFxvS4wjLlCiSUDTUxBWRqoPAEl8Nz7Q7R8s2I1rbAr1gEZQM/tBSDIXViudtKHEsZzoQ0IIYB6GEExSKMYeDBY0mOkGGF4y3BoyAODFONiDKKSzjYmPUg9WOUwiIM08TTmZ8Rwit0IM+5zrAxFvhFHOm14PRoC84sbcQzik/jsMqTmFe5FzPL12Ghvxr7NczEkobFWESbW5iHad4MiscCR8FWvRghhTE4NmMMkh+KWBMDlkv1cn3ltGAOFjYejZP3fyFOPPxc5AsimB3LcoD6nOoEdP5KQAkoASWgBGpGwO5NT5Q9XeLFC2DyhyKY/nxU/APhvCK8iOItFn+dh5gCyFIMidfMeRaFQh27NYhEPMYUQBSGJuJQKAYdhWBcAXUiBSAjhmUsl7+tbNSRjTiVGLYcUaPSeGw6AX+Lh+jW7cBN22A2RIArA/QcGpen+DIcTzvHUIGzOTjjOGYaPY2WAzIcV0jR6DHuUa2JOIxNQNVmEXNcNg7AGBx/5BpKa0LYdg9mez1sWI8yijhgbg6NcR4+vZ+WIpA9sn4HXJ4WdMD4nQhsGXXYgXx0H8rbL4drvxku3gKELUDUSgG7E7HbiTDeQduJOGI82kpGWxmnxdsQ0yq0ON4K57bBxTuRc0XMrqP3MvBheBxKnXAbosRYP1SLlAHfD/o+mNDvg+T3Ws/hhD6Hw/07pOd66vy96jnXw//djvk+cvx8d9EmLgJvpD7YgihupVVQoZ6q0BEGV6I+ENXiUKuH3auODGsbGawMmsvb/ikIpr2OgvIURHYaYlB4OQqvqADnDGKWjeKIsgzI1xfg+RSaYQxHgegoEB3joIAzFUOxaOBRE3olR09nDMPlbBuWgBIFWqVMbyUQhh5KLkap3AnTkUO4Bmi592lUVm6E3doGr83AdrKfSgDLpW4bAz6loUc5aWngMQhfzMhmn84iciZCPZe22To6iyHK7RGFMdvhCQoiD2jz0LqtBWGlFZ7pQIMNMa3eIJbxOwdDQerBQxD7FHc+Ii8gDx8xBatzwqERwBqUWn+A1jVvQsuT56G47CxUHjoX8YPnwtHw4HnAgxfw+AJEDMMeeybz6QF+8LkIH3wW85+ZlMODFzJ8bnLsWFbqRA8+k3XFutroStO4ctD3wIR8Dzyg521Cnreev8e7cf70XPOzazd47Qnj8VJnD851mZ/tRX7+dy59JtofuQAdjz0fldVvo076KzVHByi2qDEcQwYQkcO4REfZ7F61L2MU44CdmGukF+4U+E2vQ5Q/C5GZDo9izYs9GJZLvsaQ4i+MQsg1k9bzYD2vawhMRxRRRDoYhrbi6PmLgDCi+mYRtlGJG9BWasDGHQU8sc7DAyuAOx6KccP9Djc+DNz/FNDZloO3iSr9odWIH1mPeFU73AYDu70M09IG7OiE296BcHsbwh3tqLR0IGprg5PrMNnX/Bl57DczRuCK4Lo9WjZXUNrGMbUC8bYIxQ1Asd1CHKkeduKgOQ6L5jQhllsUiRjmkMWTaYyBoXRlzwwtBABbQexylLM5BFEFTfRyNoWtyJdWwY8fI6tHaY/Acw/TlsJ3jMcZqz7O5qXxPSjjp3XTUNoQS48Z9luG6V7GhlMmWz6JD9WPtD9UGckXk7LdNhJjScbX3V5PfKh+pPxQZarype0xG6+MRUzG3W3DGctwysi8etlQ/Uj/Q5WRfDEp2227M5ae8VS10ZPe3WZyXFWmTz9SdqgyVfnSbp92+ikj5XrZHpTpt5+qdvotI/PK2HDK9Bqr1K3qp09+P2X67aeqnX7LSFuDWVUbezQWab+qneGMZThl+oynqp8++cMdS1U7wxnLcMr0GU9VP33yR3G8ffoaibGM5/FyfjmOrxA+jLrSo2goPYb6zofgbf47yhv/SP1ELUHFAQSgBw1ULbTaPO3edWNYnebA4YeQJeTY5LnkfSByTS+CX3gRYjsfMZe9YWJ5wojgimM4CjcTxRRW6LKYbVQi5tMqIRB2wnG5OjJA2dZhU3sOtz1q8Jd7Ylx2awl/uKkTl9xYxB9uDHHZLT4uuSnG765rxd9vqWDVQwHcmjrEj3O5d9k6VBhWntpMjyXF5RouD29q4TJ1EV5HhCA0yAcejOdTCFvMnu3jmEPrMKsxRBADjv22UYy2rIvRsbGEuJV1KjPhl6ZjWhDi/DOmo6mxAutzoKQgghngHKxYDMN5JxOHg0fxGKAN1rRQjEYIvXq4+oVwwUwAjHMh3CHPeAAOBs6wTZux6uNsXhrfgzIurZuG0oZYesyw3zJM52SQ2nDKpGV7wqH6kT6GKiP5YlK220ZiLD1j7G4zOR6qHyk7VJmqfGl3zMYrYxGTcXfbcMYynDIyr142VD/S/1BlJF9MynbbSIyl1zi72+Uvb897W/L79CPl9mAsfdqpakP62iOraqfffoZTRuaVsX7byeT3O9asm80MAAAQAElEQVSqfoZTpt9+qtrpt0wtxiJ97MFY9mi80tdQNpyxDKdMVT97NN6qfqbMua6a9x6xq+I/JDv2Kf1w4RMxNUdsLWLPwXkdqOy4k6vb9KiJYw8WgAESQ00e0uNed2TgOOQY1sQQ8WQMmzT7wjZcADf9Ai7z7st1/QKS3dkUjB6XtS3NMA6Kyp77TFJoulIF4PKyixwlWR7taMb9q4FLb92JK+/spAfS4YE1BazYNh0bOmZjp5mJTr8eRduIHe2zcetdBfz52iasXr8AtjADPrVZ3reQJeqAwtGHh8DLIcgX4NXVJWbzPiLPo7DzEVAYHn54PY49ooDGYBv8sAg/zvMk0SIfxlSQj3ZiXn07nn3WYhx8SAzk6FrmiUXgI/YsIl9ObhHGZ7otghNnvRgGgEchbTgzuRdn6BnEdfWwdQ3MczBcSrd8Ixh6aaWMQch0NeWg74Ep/x5w+h6YMu8BPddT53Nvj851BSamUS8Y1rdRGb7rhBdto8IoIjagxSBEgHoHXRGM9mOYYtJxHGIMMk9nAPFGOhNzuB4sl6JtbGGcBQw9b8F0uPpnIqh/EYD5EAFpy/yjSM9jV8glbMajMEQkQjKkCBOByfoOzdi4sx7X3LYZl9+8A3evnoPt9AiWUYfQBADVuPFK7KsCP45QF7dRMHLp2gVYujbEtY9sx9PWR2UfD/EMH2iog2usQzytDtG0elSa6lBuyqMyLYeQQjCuzyFuyMM0xGiaVcbZZ8/GqSfXoT6/nvPaAsQtcLaEhqYSTjkhxBv+qZH5Mfz6DricoXeRc875DNkf23N+CWG8A861UGR3kk8F4GtsCmwrR6+nQyEqI+jsgOH8YVgf8iBn8pQYG4ZaThk4ZaC/B6P8HtD3mP6d0ffA+HsPIKAUyP7u57uOjU/tE9DysPBpJjF5jQC6q0LOBcw3qNUjVTD990ddQzXEvJhWockwJZ5k8DhGDEcLEMUBqAUZ5xwc800np7iFujiAV38cUHcCRZmjem6H4xJ26CqocMqRKGw27XUSUsVDma0WKQK3tBv86e4Yf1tWhw2lAntx8J0HxNJ2hDiowDaF8KZ5iOod2nM7UQkcHL2HNorw8IrtWL4pRNxEQdvAadaz4QZWbzQwdXkuwdchyOfg5S1in/kNzK9nXL7Zpt7DjH3KePEL5uBDb1+Id72iHhe9rB7vfVUBH3rzNLzyhfXYb0Eb6gsxSp4P59fBBgE9kWwjAD2TPqJcHbzAwpaeRtB2H3It9yFoXQ5TXAnbuQ5e+yqg9WHEO2kdGwH+h2GMYQMeJWeOb4KAoe1l4NtFzDAcyIaTX8syA40zTa/lWIbTVzqu/kKpL9ZfXpom+WLpcX+h5Iv1l5emSb5YetxfOJz8Wpbpb4zZtFqOZTh9ZcdWHZf6YtXp2WPJF8umVcclX6w6PXss+WLZtOr4cPJrWaZ6fNXHtRzLcPqqHl/2WOqLZdOq45IvVp2ePZZ8sWxadVzyxarTs8fDya9lmezY+ovXcizD6au/MWbThtNGLctkx1YdT5awQT0gq6PUB5FrgIl47CxAdYDkwTiPqa5k2NRK6NJKlEp8JiVq8WL770SGEIOjRuJ9pHhxIuRcRNFD5edKAGiuDOso6uhitWYzPPMY4vINKO24BKWt/4u2Td9B+7r/RXnjxUDbjQhLG7mq3QaYNjivhWJyGxC3wkYdiL1WRGYb8l4RuYrBqg1lPLa6leKS8OBxBGV6JFkuFyI3PYdZC2dg5sKZmLGoHvssaUTjPs0o2iDxMjbMcrjwnw7FSefvB396nkK2CXH9dIT1s2gzEdIjGU5ziKbHqORDWIpLW0fxlhjL1+fg0UMZNHVg3qIQxxzfgJNOaMQRh7Hf2Q551gkMRWNHCQ1egULSp+PEA3IeIALS9+AwC15hEZBvRMkVQAmN1ngdwrYn4FpWAi2rYTo2JXMXhgYh3xoRjdwdjS0gCSXeZYZSXQwME5N8sfSYYa98Hg/ZxiiXScYpfYjJWMUk3m0TabwyVrE+c+qei6RLvpjEe6yfOe92GWlDrKqvnj4kvZ/83e5nL9rpM5Z+xtOnjPTXbTJWsVqV6dNPZrwyDrE+ZbrHKumSLybxHsu0IWmSLybxHhuqjOSLVfXVU1/SJV9M4jTpQ6xPGealaZIvlh4nYaYNOZZ8MYn3WD9levKkfckXk3i3DaeNWpYZbLwyDrE+ZbrnIumSLybxHutnzrtdRtoQq+qrpw9Jl3wxidOkD7E+ZZiXpkm+WHqchJk25FjyxSTeY/2U6cmT9iVfTOLdNpw2allm3I5XuIl1c5Nx9sslLcPQUiQarrzCiTZw8OIOgHorOWa+oSWf8XTgGdEM6HpYKokkZlwS1OLF9t9JzOSIQxPjYPgE5RxdcJxIwDyfJlWZEXbAFZ+iSLoWxW0/RHH7/wAdl8Bvvwu54sPIdd4Pt+UO2J0rKJxAjxvrUmEHOYO6Jh/eHC4zH3wYOg95EVoWvwhtMw9FZ72HJzY5dIQBxarPJWGfYYQwX0Rhnxya5tcjrotQskWU/TaUKEQLzY2YNj+PmQd14hXvOAbPes1CNC7ohGvwEXL5OmzwKCh9uHqDqCFE2BhSSEb0IFo4ikhXx7zEApah0UPp8h7CIETkd7JcK4VhEY4q0vkWNhcgauukLqao9jxEgYcKxWTM0PoeDMOwYIDp+8HM/Se4uR9ILJz/MZTmfRrleV9AZcGXUZn/FZTnfwnFeV9EcX6VLag67i9/OGWq61UfD9WGlB+JMtKGmLQ3kA2VL/VqVUb6EZM+B7Kh8qXeSJSRNsSkvYFsqHypV6sy0o+Y9DmQDZUv9WpVRvoRkz4HsqHypd5IlJE2xKS9gUzyxQbKl/Sh8keqjPQjJu0NZEPlS71alZF+xKTPgawnf5C/wSNRRtoQG2gcki75YhIfyIbKl3ojUUbaEJP2BrKh8qVercpIP2LS50A2VL7UG4ky0oaYtDeQSb6Y5DPsnPsZ6oUvUiN8lvYpVBZ/AqWGCwDj04BEM1JmSEg1hrF82H47T7yQHCwCII4BtxMufApxuJT2AKLwHkSVO1HpvAGVtp+h0vpdRK1Xwi+tQl3FRy7KAzYEKBrlhuXwygAKQDwDiGawrWmIyhSElTyXxgMKwwZ4cxagYb+DkV+4GBG9iE9tjhFZthM7mNgmwjY3w0fd7DzKXhGhX0bkU+iZCDHBxr7D3INCvPKiJTjxQgNv+nbQhQgEBXiFCvy6TuQZ5nMxPYk5tlcH4+qQCxoQN/qIKTrjxgCuicYwquf4Ck1w+QYgV4BJLAebZ37OB/I+rLWIWtqASoRUQIJ5NvBZPkZFRKY/HyZ/AhpmvBZNs96Pwtx3ojD/IgQLLoI//50M3wl/wXsQLHwvggVqykDfA/oe0PeAvgf0PaDvAb4H5n0AwcJ3wV/0Lnjz3gd/3jtQbjgVzngYbw/b/4Ci7mQDuO2IOm9C2Ppz2g/pgfwBotYf037K+K/ocb0BfrgKgWujOIs5yQoiegwjK2IQiD169fx2Cr4YBjmWyTOsYwYtrIPXkYdd+QTM0othHvkxzMq7UN4SYme7YVuO5StwziCm16++uZ5L4SFitu04QsN0HrAtCjxE2O/gBhzzjDkUgOzPCux6+CaHwMQIKHK9aB847zB6F09kmWOA3FyYggfxSsb1FJS0rjjbo5cyLliWYzwIAD8HeBKyPMeCQg62Lg8Yi5geSluOIOLS0CMJEZN+1zFMCVF8J5f3b+W82+hhZRXnGGeIrodlYB2SvKka6rz1/Ot7QN8D+h7Q94C+B3a9B/webWDg0cln6dzzuMxtqCFAzdDLMLYP0TF9R2BCgAIMMtJ4A8ptf4ctX0cH4wPwik/AL69hfB09kBvgc2I25pRj2STj0VtI8URPpI0bYaNGGJeHjSnCXA6g4JPb5CQhj4iMrwE8+CgwL48YsB5aqWXlDkHgseU4YoYexZ1HERcnEA3b7TKPta1IMxdh27YdeOLh7dj4ZCO2rM5hzePtePiONWhb3YbS6grCLbOAysEICscg33QQ0NBAj2QMw7ZNIaA4DGDqu0LUOYrMiMcM87QczxyX5k1g4TgOWQKPCz7zc/CIK24vAQyNZVoA2KACawxHFwFYQy/uw4grOxhnfXpSI1jOytEglJlu1OQ8qun7QN8D+h7Q98B4fw/o+Gr0HhVl4IzoBUutwCNDLUL6vZ7UGv0l9yozyge2//aphih2kjyKOdmIYzgNLzbwACJ0PAI9kJbm0XhsQ2ZQmFE4ehSOhoLU2Ao4R5oHEYWGHsXEhAf4wtYs+OMTjmcorERweswpczndwrp6GAovZ8vw6x3YPcDyxhgYxgxfLZfA4WJEBlj9FHDJ91fj559ZgR9/7Cn85PPLccV316OyzMLbuBHemsdhHrsG4eOXAjtuhWe2wHgGxo9hKRbpxKRQtEiEIpexHQVmTIsoHmMex3mLmEOM845lgCjH+TPditeSmjEsRjCce0zBWTEyQDLxivBiUHyvByp3MXEnWAjiVDVkawHOgmbUjDKAMtDfA30P6HtA3wP6HpD3APiZCOoEAwdjIkKxEO3ACJ/MlEJikAePJRgjEy0zSNcGxtsHQf3xKLuDKOYaQRclYHZQiLXBp1ayjk0YAIks5oQhD06dAGBCAnBI8rrzecA0QF4MTBLKfSojG4FeXBhj2LZDFHUtb7NTSH3fJ0Q2xQMArEeTV6kLU4H49+JKHTavjbHy0Q48vbyMdU+WUd5pEPAceDFFXbgDprgBrrgaCDey2U6pBiRjZf+GHUij1sGyv6CQh5fzAS5dO5qElqHne7CeRcC8oK4AV+/Bq7PwXAXG1KNslyCMD4ANG+FVYgRuJ/JYBlu8AYifgnEcS9KVB9PzA8bUDKAcgF0MAI0DygBQBoAyAJQBMOUYgA9KI3kFqB2Sl2SVlgfdIV1czB+7p+2/67gnOXaz4TecC7/5fFQKs1DxmuBcMxDVg45GntQYUtpRiDkqgdR6GshEJE/KiklcLOIIxKsocZCWsQbWWgQUbSYReYChN9Ja8Zai7yNR6xGFnKFwy6HUauDiPGJ6CI0LMG9OHXJBCOv5cF4FMdekbT6Gl4+YFsJwEoYzMDxD1jjQUUkzzKNxDPA5KXogXcAS9DiKoBQxGZbLqIQhkPcQNbLtOgMvcAgjD/nm0xA0nwf4B1NULoCL5tAaEJU64MpPA3EbDCdtODN5JgZ9KAEloASUgBJQAhOZwKiP3RgkmsECyJrh8Rg+ZSgDdO+SdGPpmTOL4ReeTw/luxB5z0XZX8TQIObycEwRRnWUlE1eWI2ajFFG+GqMgTHd5rE7ikXH48QYZyZg5GnosWMYO/Ix8KjqHJevu8wgDKU9g/4ebI7C1kdMR2NYcjDGJqNC5DBvnwA+vZ6G4jI2FYBL6l4dW/FKFJwlUOVRL0qfYjHHQIHoIhhOwpgIHAzkOkkRjY7C0cmydhCwaYfYsnohh5DtRfRSGnonQ7Qhf1w0igAAEABJREFULJaRbzgP/ux3wJv5VoT1z0Wp7hR05vZDhWKTjSftchT6VAJKQAkoASWgBJTA7hFwLJ41Ho7lk3Kov+4l2cBQkkkMVFQOM4DgROSnvQ5B49sQ1V2AUm4uYnr8rDOg9uqy/pqTNEPhxZBF0ePF5DHoorUEQo0HE0awpQheSFEnDYIZUgYGJdmRI5WT48wLlaRBAFeyaNvWAYjo5PI6G+OoY8yYZhiliIzqELOsY0c2z3bppbQUmRYxB+Y4dsriKEzils2zKGScRjyTiVfSIJZrJws+InooHcVjfsY0OB57NNQ1UDQGsPVtcMXHgagVzpsF23AccjNfhPyMt6B+5hspyo8ETCNc8iN9g33S9KkElMBuENCiSkAJKIGpSMB1aQbRQ1kbYxSim/oZgiSb7nQHQ+EDQ7Hl0WwTbO545Btfi6D+X2FyFwDeYpYo0CiOKM4M5PrDGCLIpBGZL1d1GTWQH+ssjAO9iQ5WhGOR5YshRZhYCTl6BBsLjkvXMctb1gNKbSVEZRF7YF0DdpaYiT1EnUD71g5EbSHreNSnHDGL1BdCNOYrcKUikp3WMesGHkAh6Kyh2DRsn8b0qFJGucxyHLvhXA3HAJqhkDQsL3WQ8xAHPkz9TPizliBuppicnoNpzMPV0Qr1sDLucBVcBwWl43wc090sGLMAxu4H6y/i0JmWTIsQoA8loASUgBJQAkpACQyHgGEhGp/ImEkOmDVGz0TSDNY3kgHKMC3Fl6UgYjxZ+p5PL9tp8JpeDTvtVbD15yAKDkPFzEZEz1tommDiPPzI0gCPS862M4ZpDRHv6ES8rQ3R9jbEO0UJhjBlA1OJuXxcQT4o4dBFBvmwA2D/spzsly3aNrWh3FJmOQs/DGDLHio7Y3RuLLMt1mNBK0vjHCnXsLH/QoP5M8GjCKgUYUSM2hgIAgpOH4gN0yOELTFKrREiFuOgAZRhTSfnWgZ8C5cLYFjH+j6X3z0g3wRv0dGozNkfbraPSjPbbAA8loHxYO0WVDrvYDubAVHSopxNxJkYpvkwxsACMPAAvkIfSkAJKAEloASUgBIYFoF+HFFc5R1W1VEqJJpmkKZF/HSZofwxFD+GIUQAURCBceftAxROpHfuJfBmvBXBrDfCm/58BN6xaF1DkfbUVsRPbIBZvgnxqi3A+h0w2zvg0dPoFyuwUQxjLc2j7jKAZ5DLA0ctKWBOc4SYLsXY5OnFzAEtQOeGEtrXdqBtXQfaxTYWUWlzsOIBNAawFKamHc2FFhx78DTMnObBsH1Y6jobwQYxLD2PXuzYWEgxWkTc4sErNSGImljIALaDY6l0TdPzYD0xC8slb5PnmHKrKZqfRL75IMRBIzy/iMDvYD/tcLYTUdCKSvQEYhooTNkYiVla0mR3aACJdQfQhxJQAkpg7wloC0pACUxmAqlolDBj4rcay2nbvevcUMQZGFeH2JuF2D+Qgus02NKx6HxgJeK1W+FtaYG/M6R49ODT++jTGxhYj+U8UIHBcAnZ5H3WB+KA7THuUTcuoVfx6COb4Oc66EU0ADx6KusRdNZRVLLuDgPs9Niml4wBzoeLCzBxHfJwOO6gehx1YB0KQQiqQcT0KjovkE4QtYSIN5ZQ2ewQdzbA88p0QMawMSjvLMsbtiDGfmzXMbtH7Dt2w0JBCVG8DhW3AX794bDRPHouO2A5dksRHeJQ1o+5/L6G7XXCJGfZsPGI5qAPJaAElIASUAJKQAnsNgEjWoK1GFBgoMcwtg8qpT0fgDGOXr4Qhku4Hnz4spRd2ojOh/6Ixh0PYSZ2IGcdYroaKw31iOtzcPUBwnoflYYcwsZckgaKsNDjUAIfoLhEzkN9YxnHHJ7DAXMp9MKdiFAEYOBTNHqxT+Hnw2Pc0sPomTgRbx51WlCpYL/mOpx5wgLMniHexRCwAWIPfHgobXf0bHaisoPCE/uiGM1B0asgEs+iR+8ilb6LG7lKXmCfoDk4zsFZ9sEwNhxneQY8NhjG98EL9oOXPx9lNxuyzJ9vejMKTW9BofEUmIhr3/SsguNG8oj56mj6VAJKQAkoASWgBJTAHhIwrJc1Ho7lk8pouN2LCBLbVZ4yC86U4Ci5QI+j51pQXnMpTMe1iBs64fIFxPlpCAs+KvUlhkCY9xBTNBrfozeP4pFhhWLL+RYmHzAtAPI5uILFogUhnnPqTCzZJ2J6EaEtIbIUfhmLYRFWHD2LJTQ1bMZxR+zAK1/YiEULOwEuP5tCAc4PYDwDa2MwhjzrmMjA1U1HfuHRKOfPQMksQuh8hGGMqJxHFPr0PrKMjA2A7OwGYnixhR+HbKcdgY0RdqyBnXEavGn/AlN4ERzFpak7Bn7TixE0nUIhWk+DPpSAElACSmAMCWjXSmBSEKDDC44ziXub6EqmjNnT7l7PjnPosq56lJGugVKSgo2iMmpbjvLWRxDkHEqFRlQKTYjy9TB5Cz8fwdLj6FFIBoEHn8vOYpZiUpaQE3HJfOQ9uBxFZiEHv1DB4Yc34dnnLsYh+znU14cwtgyYMDFLj2IhKGOfJodDFsd4zrkz8YoXzse+C7fQY7gT8CgGDc03gOdgfAePdTwvgglClNrWUyqGaN7/lcjPfh7iulNQNosRxnnEUb572dyDdYYWweNMjdyD0nYAhm2ECxFF7QAa4RXOo4fyeHpAc3DGo+5cANgFcCiAnQDJi4U+lIASUAJKQAkoASWwRwSoaSB6QsKsYWwfu6FuHEfqKI7ixMDX5EmV7FwRrrgCxQ23UrNtgstZijkfqGPZuohhAOQpOgsBojoPccEirjOIGEY+NRfNo+AETfJQMFyZNjC5AKauDccc5/Da58/B88/O4bxTPZx1QoAzjvNw9knAs88weNkzc3j9i6bjnBMMmvxWeBSD1uRhuLxNlyXioAIXOMQ+O6IZmwfVIQKWjbY+gFL5aeTnnovcgn+Fnf062KYL2O+xQO5ARHYuBWIzy0+DM9MQe80Ig/0Q5k4DCucgaLoQMDOTvozJUXD6sMZA9KSxFpYRA3nIq8/IbiBn6Yn31BErASWgBJSAElACo0eAeozaC6lJR0ySYKxs+MrGsajzqIfp6UPM8XLk9Nj5YQdcy4No33QZotKt8POdMEEDDL2LJufBUSA6CWlxHVCpMyjXewjruIycB+KAbTHP0COJbnMMpT5yAZAD2+rE3PkiHg1e8qw6vPzCOryM9uJnFnDhuXU4/jiLWbNaYG0rTOzgKj6Xln3EvkezkCV0eBaG4s55HiQuZjwD67egc/uliIsb6S2dQ817EoLpL0cw4zXwm18Nb8ZrYae/Bmba62Ga3sD4G+BNfx38aS+DP+MCoP4EwNaj62ESPvLadayvSkAJKAEloATGMQEd2iQgQN1jxnYadvjd08OIkOrPwMb0sMVluPhJFLdfjvLmS2A670s8fSZgk3kqwIIHR0NqeQ+eb+Bz+TrO52FYxrdsyxJC3iLOGcR5A8fQMYxYPqYgBfNs3rF8J7g6Tm0Zo86P0UivZgNFaGAcfM9RFPowFIrGp4islDnOGKCAjHy2TTOMwzP0LAKOIZjmOB7DMeQq7ejcfAsQbURs8ih7DRSh+8ILjoJfdyKCutMQ1J9BOxtB4Sz4uWewvyNhzFwAeZqh6VMJKAEloASUgBJQAqNMQCRH1ka5u+E0b4dTKCljIkC+25qeP8Rcvo6fQtvWS1Dp/D0120MUeg6+NxPI0f1I76Oj2APNUQyKIWcpwnJwAcVXXVNSzhqfgi0AKDilvKOAdHUUoRJKWj6AyRfgUXjCp9bj8nfI6pW6EGGhjEqe4/CZ4JoQoRGR38B2PcRRB+L2dtiQItRaOArHmAZ6Kg1NQknjwGH8gA5QlrXXIey4AdbJ9ZCA4YmyMDz2AAQ0ufYxx9AmZmAll/kO+lACwyCgRZSAElACSkAJ7CWB8ak57PBnRUHlcjBeOxweQMfmP8Iv3oe8jSgI62DzVHt1FG6JkPQoAgOa32WJhzFA1FCHYn09tvg+lm7chGIQwDEvpjczptvRMRSR58Q7maPHMvABr0Cr4zDZnl8Pk+NxkKd3MTV6GnOdiHIhYgpWEYfGekBLJ1xLB3wuxYtoTAQkhSWMgaOB8aScZxCZEsXwVorJu+GKyxPp6DmfRW2Xge1lzckxT6gpwlgurSPi+PSpBJSAElACSkAJTA4C43QWlB7gwiskzJgZ4+Ha4fYfO4ouziAKV6Bz21/hKg9yWTuEs9MR2WmIghhx0IHYp7CyDj7No+YyAaeYAz2JBpvz9bir6PCdq24EGuhFpKcxrvcpRIPEDD2RrkCBKZ5ILoVbxpF4KH3EFJ42qNCTWIT1OxmKFeHy7DPfCRuUgFxEUWngPB+G4s91lOmhLIM9cHnbsg0LJwKVwlUEJvUiIk8QzAbC+TDhRpQ7/8b4ctYvcbZOnLCQ2wLFxiEyMWLLNm3ENKlXD7hmgD3wRZ9KQAkoASWgBJSAEhg9Aoaaqj9zo9flcFq2wym0q0wnovYnkCs/gTqvhYIqBEwbjNnB5V4KPWdhADr9HJx1qFBN7rA+VsUWd2/rwC/vXYHPXnkb2uubsf8+s+D7IWJZBs95DGkFikZaRIspLGMRm4UIYa6CiB5PiEfS5tg2l7YTj2UeMb2V8BrpTaTH0kobABo9OPFSEnjUSqFZcvCMD9l84zzLAbKMTx3oc5x+BS5fSRJ82444fIiC8k7EbiOM4/yYY+A4rxg2+cnx1eOxYQ6f3QFj+lQCSmAPCGgVJaAElIAS2E0C6U5uCVnVUZUwGLMnldXw+hbNZDlo4zpZgQISJdjY4zIy6JejKLMW5SBAR64O6ynclnaGuG79TvzykY3471tX4bPXP4FfP7AGHcVOPPOEA1DPZWmTLyDO5SHeR66XU9TRc0gRiDzFGpe/kesOufztFXIQL6eRTTPJ9Y+GHRuYJO4xTuOSNXgsZZ3UpxfSMxbhTo63vYwcPFiKSVlKl3LW8+BJHVMGTAwbWfhhK+KOexEXHwNcK4Uj55acJAN9KAEloASUgBJQAkpgbAm4qu55bGhVqaN02G+ztt/UARId8rD1xyJuvAAb4oPxZMXisdDgvqLFjduKuGzlFvzs4ZX4/v0r8c171uC7dz2F3zywGjet3YmVUR225adjYXM9TlzQCM8W6VX0YHwPiWiUay4DC9BTCQpKkxi9iUyLKRAdw8R8Di6gSUhzFINOBCIN0hYFJCgkZTMP2KZHgeuRcdzO/kplWClDS9pkXWMoEk3IBmmMBygjiFci6rgPLl5LQcl05oKC0tBDCX0oASWgBJSAElACSmCsCFC20NOFHjNjNZBd/VK97ToYLCb+ucjkEOYORVv9s/Hbh2N8755H8e37luFbd6/A/96/Cj9/ZB1+9/hm/GnVTtyyDXiSArI1aEDkUf2J5y+u4PT95mEeikiuQ6TK80wEwyVx4wGG4s5SFFqKRyRikvItuebSwIjIpFfSsZzzDOhkBERMMg2sA2TOvNgAABAASURBVKkjoefBWdajoBRRicCHoXiEMagUS6hUQohnMpay1sA6GpfhYUuI5VpIa2EZR/gY4tLDgOkAYKAPJaAElEBNCWhnSkAJKIE+BOgd4xMxM7LGw7F82uF2LnLKxg6Ri3DLUw/gujVP4Y72GHe3xFjaCjzV4WNTJY/WuA4V5Cm/uHTMsiJCDeWz5aRnujLOXDwXuVIRIUUbKCQ9V2FZIeMYxomBhWMKzcgDIoZIhKUHQ+FoRASKcOw2wzCx7nRDoRnLYCkgRTRCPJoUljGXzEUzhpUyhayB8wBQYHrw2J1ch8kxeWWEJocIdbBmE8JOLnWbNsgcHPShBJSAElACSkAJKIGxJCACp8qoZSRlLEdlB+vcUfrGlFZUUzBcznZRiGU77sFlj/wS7fUdKNk6xKYAR2EYsyFHsWlhkEOMPOMBFVguimAjB0OFd/isHPZtbIAx9FRSMMJErBsh8jqYVoJnKEJtHs6rIPFcWtajGASXq129jyjw4GgxhWNMsRjTCymeTedzlEEenuejSKirnQcv4CjqHCoNREwx6eTbdLwchaMPzz8KJnc8yrYJJQ8w8BLzKH7ZC/yIdWIPKK+EK90PQ8EbOweHEODc+KJPJaAElIASUAJKQAmMDQHKFAoXJAY+nCQwHKOn7bdfx1QxyifG+KSQMg4tcQv+uuxveLq4lpIqQi628GLAY561DoYWS46xiF1AL6YPZwyMiWBdEcfvPxPTAlawTBNhZsB8n+0HMBSAlmLOSDos6xgYilRH4Zh4GBPxaOEYdqV5AIWlo9iscAm8Qu9lyKaepOfxd09twGaKS1nituLZzIPi0cCnurXOoNxpUWg8E/UzXowoOBWlYBrKrgmOHkkXxrCcg+GYPW8N4s7bAGwHpwjHujzQpxJQAkpACYwZAe1YCUxhAs5x8jQJsyYihTlj9bSDd2ySbEpJevGKuHfDnXh041JUTAXgXLpykyIUWl1hkpHkUTTSq1mmsCxzkjPqYxy7sAkF2wZEnQjimAITFG4GQVTPMA/n7WTCDpiY6g+GDbrktSvGOMUluKydmMdUWhgUENPjGAclVCgW72wv46qtbbi+vYjOoJFCN4ew3oCr7wiYDwrPCCtRKVaYdzYaZrwJ9c1vh1f/UoTB8ajk5tAc5PpJwy6KpY2c2yZ06UiqVY4U+lACSkAJKAEloASUwDgh4MZ4HP2LSYooUXGGwslR+UYmxNbyJty77k5sorgSwWidTQQWZRfFVu9pxKws9Sy9jLHnAcbhoFl57FcXIrBFwFZgKSa9OGLJEqwpMi2EXCcJuS7SxLD0DnpwFHyOSQwZB7Wco4AUMWkCtiteSj+HnPMQeBGczeHuTe1YVgrw5/Xb8UToIcrnUclzlIGB8+sgYtJ421ApP4IoqtCD2gTkTkBh+oWoa34lgsZX8/iVLPs8wD8Pxj8EIcsZzgUuxlR66FyVgBJQAkpACSiBcURAvFyG47FVxsOxfMpwBu3fUUBVXBlPbV2BJ7c9TklVgR/7FIMeYi4FxxR+1JvdbcgMgYhHEfOsq8DFHmw5xqHNBczyHIxlrgdYJxZTTIYUgW30djqE8SHw6k6A89k+4kRQWoZwEfVoxAoW8D2YgKqSocTFeASqThRdE5ZubEXkFXAXReXV67dhY12O5QNYL6CorEOUsxSehk0+wGX4+9CzW5t1jT0UfuF8CsqXITf9NfCmvYYC84UsMx/grAwNImp5pE8loASUgBJQAuOIgA5lqhBwnGicMTnm4Vg+7cCdy+hoxqAUFvH05tXY0b6DAs/CUkwaeiYTIQlHQdi7lZh1YgNYClEbW9SzxL51edRZClBrENNbadiSAR/GQ2QsIjsLQf2zYHPnI4oLzABricUMYwAxDJe5jecDngfTbfAd4McoFny05adhR+Sx3witcYA/rViDu1p3wnp5Csg8ojoL5AJ4Jsdl9hYudd8GE5dgQM+oieCMRWx8RDaP0M7gOPdjPwfCenMAF7Ach6FPJaAElIASUAJKQAmMGwJmzPUJ1VU/NGIgolexgk5YDrGt1IZl2x9Dhysy3SI0Mco+l6qdB49GOQdH92Rq0qJHwZkLC3D8yedjzKgzCGwMG3cZrAGbZm6FS81HI2h8C2zT2UA8DbkwYrvMdzzkEnjstcGZCnzPwvNzkO/XjoIY7Bo+Ra0JCjC2Dg1zDsGLjn0LhWIEkytiVdiEix/eic2F6TBBhLzxWa4JxbxB5JWB4jq40kMch6Nn1FLUMmoMjDEcnqX5AAJ4/LHGA1gf+lACSkAJKAEloASUwJgRMKBQ2WXgo2tjByNj87QDdWspoDwKqTh02Ny+EY9vXYbQi5PisXX04Dl69SwMxVySyBcHx1eAUg2wISosF1KYNdXVY2Z+Gjx6BA0VoIGUo5ijRzAstwO5RTD5w+FMEwAKSQpIWKYjhqVH0Itz8OI6thlRQMY0ehA9nyGTPANHoWhcHk2Nh+BVp78Ch8w9FFSd8AKDhzZuw8WPP4326XPoYWyF56/nODrhm5C2HmHnNeyzHTF/AMMfRwM8dD8MYIxJjC8ADPShBJSAElACSkAJTAwCk2qUznE6NAmzBqYxZ6yetr+OneGgKBJtJUApKuLetXdhp9kGZ6Lu4pSNJu6O7wpSmUUHJBzFWWeO4s90YF69xaw8y1EYOpOjFzOEi1oQd6xHaftGxGXX7QVkC16E2FbgvHYYU6GYtDCgse+Y3sg4X4GhgPToibSyszsfISyEMHX7IB8cgQNmL8Abzn4zmgsL4Bc6ETZ7+MV9q/DHp7ZhK5fCDadWKNUjV6mnQI3hOp9G1PkoPZydFMbMBNgfx9H9Cn0oASWgBJSAElACSmA8EDDUJ3xSoiBrY+yYpEpD34ejd5BakILQ4anWJ3Df+jsR+RUkA5fURA0DVF8UhrGkIPswifeRS8/UZo1xGftN89DcUGaRDoBL5QhbEbdvQty6DjbqgDGW7TCLJQCfXdNMAJiY1klrg9zYvOI3IEw23kSw3ddPRn6MslcP23AkTG4BGrkMfuHR5+Jlxz0PhfpGdOZ9wJuBX9z2IP68tgPbo33gOO3YtsJZh8D5cB0PMKUdXY+4K4DpDjVQAkpgeAS0lBJQAkpACUxFAnagSTsKuW3RZlz15GVYW1kDG3vUdlKcy8oitCgUHXWX6Eqqs6QZJiWhvJgIqK/kcXTjYTh9//PRlN+XOnJn4o2MWtbDtW2BF3VyObkC42is5Cjp6GJkrAEm2YTjIN7QyDahYg+ELRyDyDRSBFJg2pB5HmKP47ELkWt8BtMDGONjIZe0X33KC3DmkvPQaGfAr4uwLfDwhwfX4OGdPqL8bFRyOZQpRI3phCk9CipbdMlHmYUYh6FPJaAElIASUAJKQAmMGwLUJ3yi2vZkfCNYh745aY2joirs2kADCrYYOyvbcfXSP+G+LXegHBTpQfSkIMfPst2vkmBSCWZE+MUQEWpchCYb4MwDzsA/n/VunHnIv1AmnoRKG5e2W1bDFrdzWbnCNEDKwoQApF2KVdsIeE08jmkGsWump/IY+A0vRdB4Fksxz7I86zj2GdGDmas/HNY/ALEBYo7HcC6HzTsAbz359Thj4UmI6sqI8hYRFqKYPx228WVA7qVAcBpAkctBsKK0yS75NNIGQ30qASWgBJSAElACSmD8EDB9h8Klb8qhvuk1TLExO3NidDPGcYgKJdemylZctexPuGX19RRzJQShBZjvmBfTUtEZU3Q5egJjTiQ0EZxhSuSw37T98C+nvQ0XnfVOnHnwWWjM7ce8mRSkFfhc9raOwo2CD6wvz0TMkYRN0mYgKixiLwYVMw8ufy786S+DVzgdxj8Unp0GP6rjeOhhtBXAPxBBw0lsyk/EqQUfxoNnCzhh8bF4x1n/jPMWnIMZ9G7uO31fHDLnLKD+BOQbX4S6xjfBTP8XYPobADuXQxESHhuwNH0qASWgBEaEgDaiBJSAEhhBAgYwGYM8eCzBGJm1XI4GTWRU2ZSwoXMl/nL/H3HHqpvQZrdzWI5L3D7FIGBiwzjNGVD7QbRfySuh4lWQq+SwsLIYbzriLfjCC76Ilx33Uhwy41DkKPEM+DDiiQxZT3riMZ9S37lUvDkk5UCxWHcyXO4F8Jv/CV7zc2Hyh8FQHEKEpDeLNWNU/BaE3mLk618AE+wPWMu2GRgDGMbhs+8Ax+xzND587kdx0WnvwqtOeiUWTlvA/Bxgm+H5+8HkDoetO5HHTRSoDozQDE2fSmDiE9ixYweefPJJPP7444mtXbsWnZ2duz0xY/R3YrehTbEK8tfziR3tuHbVZty/aSd2lPjP/igyWNXSiZue3tZjD21uGcXetGklME4IiHACf9skzJiTtDEcojWx9G4QUh1uLK7DNQ//Bks33oQOswUVEYr8DIkoziJ+mEQ2RnJbIIbOxBR/Eb2EPprDmThr4Tn4zEs/i3ec9k4cPf0ITPemU3h6XVLSOCRL2UkIsGKPGRGTcQBAytCiHHz/BATTX0+hdz5gD2BeA2LWdRH7NDmUuLQd5uYj13Q+/OB4ishGVvcAlgRYBhStjBt25IceFtYtwosPfQVOmn8qPZYyJsscFkiehq+WJqJW4ozqUwlMEgKFQgGvfvWr8cIXvjCx//3f/4UxQ7/P29racPHFF+O///u/E/va176Ga6+9do+E6CRBOSWmsZ0C8McPrcKX7ni8x/6wfB06KvQ4DEFg5c4OfOiGh/Gte57Ex29+FDes2YoS/2YPUW2Ps9sqIb5y5/Ieu3nttj1uSysqgQlDQP5+y5/w/mwMJ2FjeiOLrg2rWp7A1Q9fhke33ouivwOhX4LoPAdDD6SMmjJN3JgUkYGzKEQBmjEd58w8Bx8/75P4+PM+gRPmHY96fnhZa+A5EYgGoBB1cGBtWu8nc9k6KAZFzMlRCHgGwAzEthmRLSA2Ps2DQR7GeEwLaEejru4NyNedDgSS7sMwzxjpp6u3yHDB3mN7HIbheOr9OjT5Tcjxx2Obxlj2wye7MxSnJqnfnZaMV9pivj5HhEC5XMbKlSvx4IMP9tjWrVuH1fbGjRt76kj9NWvWDKveeCtkjIExZrwNq894xHN56aWX4jOf+Qx+8IMf4Cc/+UkSvvvd78bDDz+MMOTvVZ9akyuhvb0dy5YtS+b9ne98B//1X/+Fb37zm1ixYgXkfVsLBps7yxRkW3AdPX1/W7kZq1uLuwV5+fb2pK7Uv2HNFkh7gzXQTsH4h2XrcOnj63HL2q24ff22JPzp0tW44emtCOOB/yYWwxgXP/o0Khnx+ItH1mBjR2mwLqGZSkAJTA4CdlNlFe5e/3dc9uCP8fi2+1GxEaUURVWylO3RuxjARgZB5KOp0oz52BeH5Y/CC5e8BJ94zqfw6Rd9As/a/zzMMjMR8Cem21W8l1SIoFsSMT88HSMm9gC22dsAgwrNsHgAMMYI5GEQ88jR0GOOgs+rOwRNM18Av3AaSzQBskbPVzbOV0e+gch2AAAQAElEQVQzjFo2I2EMJ/lG/qtmHp9IxsBiEmegz9oQkOtsf/zjH+Of/umfeiyO42F1vmXLlp46Uv+qq64aVr3xUmj79u2JIPvQhz6ESy65ZFS9e+JRbG1tRWrSd1b4bNiwIRGDkt/S0ndZsFKpYOnSpfj85z+f4DvggANw5ZVXYsaMGcnx61//evRXL8mcBC8yt8ceewxvfvOb8eIXvzjxyoqY/NGPfoTvfe97eN7znpd4eoXJaP9TU6F4++GDK/ENevq+ee+T+OPytWgrD1/Ir2ntTOpK/R88sBLljNCrPlUiFEVAXv7E+iRrViGHL519JOoDPzn+7n0r8MjW1iTe30vIv/vFUP7O7sot8bhMkbkrRWNKQAnsNQH+rkH0S6JlROd02143vHcN2IfWPYxH1j4ABCVMb5yG6f48NLh90OhmYba3AIvz++PI2Ufh9EVn4sUHvxz/8oyL8B/P/STecda/4Yw552Caa4RHjyBdnImAsxSOoPxzJoZE+QrwGPAACQ0gQWqGktDAJd5PlyTGfI3p2fRYw0oTiUm1CD4dkSfA+EeylmUt8OHR5OnkhWZY38LSM+q5HOt6yTEzpvBTpz6WBOrq6vA///M/uPzyy3H//feP6lCCIMBb3/rWHnvta1/bS7zedNNNeMMb3pDky/WU1YORNMmX9KOPPjpZ6t5vv/2SJe7FixdLMp773Of2ajNJnAQvxWIRl112GV7ykpfgoYceGnBGIiI/8pGPQFiKKB+w4AhniIfxH/QwxiPcrjQnQvHb966QKOY3FvDpMw/HYTMb8eVzjsRMCkvJ+Mxty7iC1SHRPtYYeDhr8exe6afMn4kZdeIk6JWsB0pACewNATroQFUjz6wZjO3DHjXnFDznsFfhhYe+GS866A14wUGvxgsPfjVecvBr8arD3oQ3Hf02vPXYd+JtJ70TrznxDThr/3OwsGERF53z8KyBTZeIPQCcjeGLpaH7IZLPQISe/AmUsDujO3BgCcIRb6YxJvEqIlMfmYfPbINpgMnDY1nP+CxpAb6C7QDdgwAfptt68tJyTJen5EvYr0mmWL+ZmqgEdovAzp07IR7D3aq0h4XFAyxL0amtX9/laco2J543yRcvZDZdxJRs1hEPsizpfuELX0Bzc3NSpLGxEXK95de//nWIPfHEE5DySeYkeXn66achc06n4/t+4qG9/vrr8be//Q3vec970qwklMsAas3g+w+sxAouXycDGKGXHaUQ69uKuOi4Jfh/x+6P955wIPabVpe0vj/DD55yEP756P3x1qP2hVwX2cbl8CSz6uWEOdPxgZMPwtkUla87YhHExMNZVUwPh0NAyyiBQQn01VKJzBq0zuhm2rmNC7B4+kE4qPloHDn3RJyw7yk4/cCzcdbB5+Pk/U7DMfOPxwHNB6M5mIO8K9A3KALOwFgOjGLSWAtjKOKMAfhMDEgDhjJpsRhUinwynrhpJWQSS8hTPLZyBDlI20LvR9I8OzbGwEgICzAOAz7kRSwTlUMxJiVPiaeWJOiLEhh9ArJsPPq9dPUg4uaBBx5AaldccQVyuVxXJl+POuoo3H333Un+7NmzmbLrWSgUcOqpp+L000/HhRdeiIMPPnhXJmMHHnhg4pWUfPFaSnkmT4qnXCf61a9+tddc/vrXv+LlL385FixYgEWLFiXe3I9//OO9yvzwhz9EqVTb6wI/f/uyIa9/7DXIIQ6a8z4uXLIPnnfAXLzwwHk4cnZTrxpHzZ6Glxw8L8k/h0JRvJC9CnQfzK7P4Vzmf5CC8tWHLcIB0+u7czRQAkpgxAiIfpLGJMzYLg0lmbU3azgCWZH2KMw858OX5eEogBfnkriJ90x9USpWzYbt8JkIv56wb6mqSnqoBEaTwG63bYyBMWbY9eR6xbvuuqtXeWOGX79XxWEciCdRlrpT23fffZHP53tqHn744fA8D5I/ffr0nvSJFjHGjOiQN2/ejH/84x89bX7/+9/H/Pnze44lIuL5vPPOw1lnnSWHid1yyy2QSwOSgxq9bOks44f0UO7O9ZM1Gpp2owSUwGgTkL998uev2ka73yHat9SQMOJhhOGPR/PhWRozLM0knkeHZKe0GaK14WRLG9U2nHpaRgkMk4BcxyYbTeS6tz/+8Y/40pe+lCzR/va3v4UsZco1b9VLvAM1vW3bNsgGoEceeQS/+c1v8I1vfAP/+Z//Cdnh/NRTTw24fC31xEsoO4LlOry0/dtuuw3r1q2DjCE1KZvm724oy9odHR3JphgJRbzKvSRl9/zutpWWF3YyJhm3zFO8cb/61a+S6yZlyV429aRl+wtFXMmuezFZUpfzIeVkyV3G+Pvf/z7ZGS0bWy6//HIIR0mXMoOZjEvEm1x/KudUNgn97ne/SzYMyQ5rGVfWZA6DtZfNE16yuebQQw9NxKJ4cI2RP1TZUoB4c0Wgp6nSr+XfyPQ4G8q8ZTzZtJGK37ZuG65bvQWReCZGoFHHNla1duKRba24ZNk6yIYduUbyRw+tgmzKeZxL65s7Kyw18HN9e6ln97hc33nvxh2IpeGBqwyaI6J52bY2/Paxp/GNu5/Ex295LLld0TUrN2FDRwm2+vz0w+KBzS29xrS6ZeB7rFaXlQ1M1QO8j3OSuf15xUas2Nl1/WhnGOMxjvPeTS0Jt09ynLID/vb127GurTTk6qPson98R3vC+Qu3L4fcVumrdz2BXz/6NFZyvE+3FZNd8Rs559R2lgY/F9XjnjzHOpMeAvLnKWs9GWMTscn9G40DHZQw3T8MkFx+aIGu31cDQAzDfvQtzb8qfEJWu7MmacNuVQsqgcEJiOAQr9L555+PV77ylfjoRz+Kn/70p4kI/OQnP4lnPvOZyQYUETEiegZqTcTNfffdBxE84ol62ctehk996lPJjt5LLrkEX/7yl5Ml39e85jUQwSi3ksm2JRttTjvttGSZNNuPiFkRLc961rMgJvGmpqZs1WHHpS0RUx/+8IdxwQUX4IQTToCIoFe84hX42Mc+luzaNqbvb+JAHcgcZGlXbgEkS9kf+chHknmK+PvsZz8LSX/GM56Bz33uc8kGlSjqvXs3bVe8nrLrXkz4yLWHMtZvfetbyRhFnH7ve99L2MrYZUOPXI+5evXqtIleoQh/uZZTrlH853/+Z3z7299OxPwvfvELfOITn4DM901velMi8kXopzZQe70a7z6QTUbSvojnr3zlK5g1S74coTszE8jcsvMWb2VDQ0OmBCB3KVi+fDmE33vf+178/e9/x96KShFOS6bVU0Dt6ur/HlyJJ3Z0CZpdqZlYP+Iqk9sTFTFz+RMb8KXbluPD/3gYP3t4Nf705AbcRTF02ePr8X8PrsL7//4QvnbXcty6divkjh09lTMR2S0uO8dT++vKzXD8yRQZdvRBisCfP7wG//6PpfjlI09TOG/G/RRysuP8O/euwE8pcpdTwA3V4B0U3el4JGwP+3/PSjty+yQpk1pHP2Wvp4CX/P+9/yn8lmKvpRzizys24HO3LcMnb34k4SYiWu7N+XmmfeSGpbh3407Ibnfpo9rWUSj+hfU/duMjCWf5J0Fu+C5jkVstvftvD5D74/jKnbvsW/c+iY5QPkSrW9PjKUFAfq9FN8lbIGPD/0s/OpSso7qLaU5+6WU0NEdxGSNiiox0pDpmwyJI5cMtayPVvLYz5Qmso8fv+c9/Pv7v//4P8oEuQIwxkN3UEk9NBKeILSkny5tpehrKNXD33nsvRAjJjbvF+5fmiTDKeqLkm2XkFjLV7Yh3UK7DS+uNdCj9vf/974cIZLmZuHjB0j5EuFxxxRWJsJT7Iw5n848IyVtvvTXZZCIe3bQtCWfOnClBj/35z39OhPqjjz6KLJueApmIMBDRJ7cUkntXSpZcw5llKGlyP0sZtwhHOc6a9CPnVTbCSLos0z/nOc/Bi170IogIlDTZECT5WRMvquQNx0QkyiYjmeuM7tsg9VdP2syK1P333x9ZcSl15L6o8t657rrrcOedd+Kiiy6CiEvJ21MTAfe24/bHv510UK8mPnvrY9jEZe9eibtxIELy2lWb8CMK06fbOnvVrPe9XscPb2nFF+94HHdQZMa9ckb2QDxx37tvBf6+enOvhj1rMKsuJ58iuGXtNvxs6epe+bU+ENF3ybK1yThST6Hl35vsOOQm8N+i+JONS9l0ie8shcnlCj+jaE6F62L+w3Dc3GYcMrNRiiT2xPZ2iHBObfWOToTDvK1a0oC+TC4CyXuMekrCrI3xLLmgbemEtJCfdCwS95JUj0kcNF9H7JmoaspqCUesUW1oIhIwZnjvLTvAMmJ2zrIU/cY3vhEiitJ08Shec801kA91WXKVewWmeRKKmBSxKF5IOU5NrjHMXk84Z86cxAMmt4KR9kSonXzyyWnxJJRviMkKumc/+9kQQSpL6yJAk0J8kU0td9xxR5In+SI2ZDmcWcN+Sj8ihmVO2UoisN75znfiHe94B6R/EV2//OUvhxR80oYsv4vnUeKpffGLX0w26wgjEZrvete70qwkFI+geByTg0Fe5Ft0RMCLp/LSSy/FnylG//SnP+GUU07pVUs8itnzJ5kiMEUQS1ysvr4+uSWP7LoWb+nPfvYzHHHEEZKVmLAWb+XNN9+MJUuWJGkj+SJMhUXa5rnnngsZU3osoYj36nmsXLlSsnbLqoX6Bi4jn7FwFs5atMtrKiLmuxQr/e6wHsbvl3jAfkTPY3Zgrz1iMb5xwTH45BmH4avnHoVn7Tcnmw1Zin1068D3nOxVeDcP2soR/vT4eoigzFZ969H74SfPPQH/xfF844KjcfSc6aiMsaASASg3eJe/Yq85bCG+dv7RkFspyVglLR3/Nor9G5/e1ueShMe2teJuelvTcqctnIn/PPUQfJz2n6cdig+fcnAinNP8aTkfHz/9MPwnz8vMulyarOGUJNCtoURHiQGALC+PIQuL5O2afeuj+9FfWnfWMAJOtaqUpIhlkqsOMzkanWQEjOn7fhJxJp4eWQYeyOQm0uJtGgyHeIbkWrqssBGhIsuhcn3bTHrWxBt2xhlnJCJOlibT9mS5tfpDW/Lk2rjvfve7kCVPEUAihOZQVC5cuBAHHXRQstwtO5qlrJh4B8W7JXGxuXPnJiLjsMMO67Wb+rjjjks2xIgAEROv6e4sc8s1kbK0fcMNN0g3iRljIGmyDC+CUG5hI2Lr6quvhow5KTTIi4if7E5mYwzkGknx/Im3bn9634ShLDH/67/+a6+W5JIC8T72SuznQETtv//7v0M2AC1evBiyM1zYH3PMMT2lxbso74OeBEZEOGc3MMk/ADIWYSeif968ecm5mDZtGksjWdp/wQte0OfaxiRzL1/kvSi3RUqbkT7lqypFYKZpEgozOf8STy0reNO0PQlz1kDEyj71uzZV3cNl1Kuf2thHrAzVvojT39OzlpaT39APnnIIXnXoAhw4vR5HzGrCofSQye2Cnn/AvLRYqldX4QAAEABJREFUEv760TVo5RJvcjCCL9tLZVy3ZkuvFj/8jEPwooPmYUY+wByKqAOmN+CDJx+Ilx68oFe5sTiYzjF9/8Lj8WoK8EOaG5J7c77k4PmJEM+O5+7127Ct2Ps6R1nSTsvsR97/QsG8sLGAnGcxk+2ewX8aXnnowrQIFjTW4SDO/bAZDWjwxdHTk6WRKU/AUUuOraCimKzVWTDo0a2M9opDH5OdQH+C7T/+4z8g1+CdeuqpyS1p+gtTUTgYH9kEIZsy0jLGGMh1koVCIU3qCevp2RIB1JPAiIjO6uVV2ckr112KoBJh6fs+S+56imAQ0bYrBbj99tuzhwPG+2MxYOGqDPHUidDLJl922WUQYdvc3NyTLONbTNEmXsX+OPQUZEQ8bStXrmSs6yneTbn+slokifAVr6f01VUSyTf6iFc4Pe4vfN3rXpdcKyniK5sv1xr+27/9WzYJ4iHNJoiYTI+DIIDMKT1OQzk3ItrTY/H8pvGRDGWj0MUXX9zTpLCoZiSZInDlnLz97W/Ha1/7WkhcxLPk7Y4ZI38od9VI3zezKajEc7UrB8lSq2wCyaYNFb+Ty9WyySUtJ7f1OWPBDNiqfgsULm88al8sbKpLi+KBTS1Y1dJ7Wbwncy8ick2kfHNO2sSz998Hp85rhlc1phmFHE5dOCMtNmaheArnN+RhMyOQs7Zkej0Om9XUk7q+vYj2jPiW60u3Fcs9+XP5z4GI5Z4ERqSdg2Y0Mtb13CBthMP/BqSuWvo6KQnImyNr42CS2d+BUR4OVTOffTrpL61PIU1QAgMTEA9V9jq2l770pX2uY8vWluvsxLuVpslycfWyZJo3WCheymz+cDx02fJ7Epddx3JtaFpX5irjMEb+sqSpu0LxTIoI25XSOyYiWpbbs6myScmY/tsTD69sbMqWz7LPpqdxuQbRDnCpgowvLSehiGUJU5Ovc0zjch1sKqjSNAklLSs6hYekj6TJpQivetWrepq88MILIZuy+mNrjEm+fvJ973tfcnmECN16/hPTU3kEIiJW3nn8Ab1akusns+KwV2bVgYiZh7f2/jrNsxbPgmf7P+/1vsWZC2f2auXx7W29jvf2oBhFkN3b2XZOZ5++V8OPqWznw4h7/eNCUy7A9Nyuf0DD2KGU+TrLgHOazjJpF6XIoT2Tn6a3VXaJxwLPwXhmkY5Zw9EmMD5Fkx2taQ/wO8Z1ffYoLBKTFx73fWrKJCNgTN93hGwgueqqq5Jr6OQ6uv5MlmrFs5XFYUzvtpYtW5bNxrHHHpvcR7FXYuZAlpWzgkM2R/TnYcpU6RUVQSfi05je4xCh1avgKBwIj2yzImrEC5lN2524XC+a5Wcp+uS6zsHakKX6bL54ZEXQZdOGGxcPcLZsocqbLEvwIv6ljFzOIF5l2SAlx2KSJrcfkk06ciznYKjxS7ndsU2bNiW3C0rriDiW6zurPa1pfi1CeeedtWgmztt3Tk93spnmm/c8icF2LKeFd9JLtrFjl2dM0mXzh4QD2YEZL5mUWUYxmV6uJcd7a7IhZUPHrhvA11OMiQdywHbH8cdHQFEuy9XZsWeP5fxlN9k8sGkH1lZ5ereXKrjiifU9Tcjy/oz8LoHak6GRqUVA3vf9mLynxhLEqInJvpOSqdLkAzhrfQtqyiQk0J/YkG8XEc+TLAEOZPvvv39y65cskuq25Fq2bL4sM2aPq+PGmF7XEopgqaurqy6WHMsSriyji2CS6yI//elPJ96mD37wg5Db0SSFavgiHrJsd4sWLcoe7nbcGAO5bjWtKJ7CrFhL07OhiKnssXgFxcOZTRup+MyZM5H9Z0KW+L/3ve8lt9qRHe3yD8i//Mu/9HQnS8vV74+ezD2ICG/ZaCRzlOoiVm+88Ubss88+clhTM4Z/PzM9NgQ+3nDkYixo3HU5x/2bduJPT2xIrp+UHeCZ4r2idIShM+P1Sr7VRj6gepXqfTCN/WVTZDm6s+f2OdmcPYtL96Vw1z7xOs+izh/42kAp36unKj698sbhwUnzZmBGPugZ2cdvfgRXPbUJj2xtg1yC8OlbHkV2F/hLD1mAgjcwj56GNDK5CSTvc/4tkDBrfX4haouhhmKye2Lyr2xq3UkaTE0Csmw5nJkPVU48hdl2hiov+X7VNZDVAkrKyE2vxRMmYubNb35zcp/FX//618k1cLIpSDxW2X5HOy6bb+SWQ9l+xEOaPd7duAgvaTetJ2Kpmmeal4bV+VJf2knzRzIUj7FsqJEd4YVur6Xck/K0007D2WefjQ996EM93cluc1mClzn0JO5FRC5bkFsSZc+z7OYPgmAvWh3ZqrIhpfr6yV89sgaPb2/HrEJukM4csmLT0iM95A3Q5YMr06II0szhXkcjLgXLcnDakGV/2TGm6WnIj9M02hXK50pXbEK8yrWWnzrzcKTe1wrn/737VuAjNyxN7lv5ZPc9RGWTz3tOPEi/nnJCnNUaDlLe76kl3fb5jUhSa/UyamLS9ZmBpIhlMgRE5lCjQxPQEn0JVHsiq6+7q65hjIF4tdJ0uZ4tKy5FHMk33sitheQeibI5RZY05d6BcuPtv/zlL5Abmssmn7SNWoQyxuq5Stre9G2MgXj/0jbkHolDLZtXC2/ZoCTXraZtjHQo4zvzzDORzl02B8lNxWXHtHxjzUte8hLI7vYXvvCFI+YxFJEuHsmseJdd5ekYRnqOe9PeoqY6vK/q/pPi5Vq6pfc1kdk+AmMhns00rY3L3naIz6KsJ1PqyY7iumDkPGUeB1Dn7/pIqkQxwqqPDOl3Mtm+0+rwwVMO7pnSTP4DUJ/zMaMuhwObG/DMfeck+acvmJHs8u4pqJEpTEB+KcQyCKil5P7gmZSaR3f95o561/xLxWey7U16TU3SRr1v7WAyExBRkZ3f0qVLk1vEZNOycbn9TFZMyjV54oVKy8gGFxEScj2epImQlFvvyDeaPPvZz07uX1jHZfEjjzxSsntstLxzPR0wUu11k2V4Ju/xU0RgdqlcvI6ya3mwBqtvai6CbrDye5snc5SlbRF2clsmuY2R3L9Tvpnnxz/+MeR+k/IekPO4t31JfbnsQbzR8q07ciwmt7GS3efGjN0frIHeX/Kn9FSKDdn5LGMVK3K5+PeZ2/5IWtbqA9triVU8gBsz1ytmy6bxFTvb02gSyu1sRpJGQO9oXWbFQO6hWY4G/saaZBBDvJQoSLNF2sq9b8+TzesTr/q87pM/vIRBSz2wqQUi/KXQ649YjM+dfQQ+dfph+OJZDM84HO856UAcO2cahf/IiXbpS20iE+BvHZ99tNQYT0n+DtVoCPzN5BNySUxqcpNNSavRCLSbyUlAhJ2IiXR2sklFlqnT4+pQxGT2npTi6RLvZFpObnKexkVsyQ22999//+T+kGm6hMbIb7TEusyY3sddqb1fZVzGDF2ud61dR7LTetcRkhuyiwDMpmXjMtfBrmeU+YkHNltHPHCpkM6mS1xE95VXXinRHqvekNOTMUIR+TrCn/zkJ5B5yA5qOdcigOX6TvFQjuSys1wbKffTlE096fDlWlnpx1LspGnDCcVDLv+0yDkfTvm9KVPve3jVYYuw//T6YTVTx/JHzp7Wq6xcpyeisldi90FbJcLt67Z3H3UFh8/cdeubrpS9e51RCLC4qdDTiHw0LNva1nNcHemkYLZD/C5Jm9l6sskne5yNe7b376UxvY+zZUcivqmzjP/hsrYs74uX+KT5zVjcWMBhMxuT62Cb835yB72R6EvbmGQE5Jcj1VESyvEYT3HUxKTpMzFJqbY+hTRBCew2gfr6erz2ta/tqSfXOspNu0V89CR2R2SzjtwfsPswCWQDR9bjt2rVqiRdXkS42H5EhIgOERlSZjATMZcVOyJijZHfg8FqDZwnXtJC97WDUko8prIk359gkW+dEQ+bbCKRsgPZOeecA2k3zZdvnMleJ5imi2dMhLZ46dK0c/v5Bpg0byRCEa9yQ/q0LbmJvHgk5V6Scg5EsMn8xGspS/RpuT0J0/fGAw880FNdrpGUnf/yHjDGwJje1lMwE5FzIedZ7n0qXlS59ZKIykyRUYnuU59LlkSrNNGAfT1jwUyICE0LXL1iE5Zv7+19lDz5nLp+1WY8vn2XsDuIS7DzGvOSPWImH0anckzZBi9+dA22VN3sW/LlHpf/dcfyXtd9Snq17T+9oVfS9as2Qby22USZ35M72nHtio3Z5FGPb24vYXO3N7i9EuKztyzDNSs3JZtvHt7SgjWtRTxG5nL/0Nbd8aiO+si1g7EnYDiEamPSGD7l97e23WfnX9uetbdJSkDElWyUkA/8dIq/+c1vkm9GkVvfiDCSHcsiuuQbS7KiQ5atxbOZ1pPw9NNPlyAxuYfi3XffnXjFJEEElQgDuW5SbrouaYOZiFTZqZ6WEREkAkWWUC+//HJI+2necEL5mke5RjBbVuYkO4xFxIi4krnK7vPXUmCvXbs2W7TfuDEGb3vb23ryRMCdd955yQ3ERbBJG8JRPJLyLTY9BRl5y1veAhkTo6PyFM+pfItRtvFPfepTyU56+UpL2Ygj11O++c1vxic/+UnIsrf8MyE78LN1horLUrps4BGvbFpW/umQ95QssYso/PKXv4xq+9znPgd5f6V1JJRjuSelfOuPnGP5XvL163fd4kXKjJYtbqrD+6uunxyoLxGDF+y369ZClTjGB/+xFH9duRlPtXRABNuKnR2Q5fIfPriyVzMvPGg+5EbbvRJH4GB/ilTZcJI2Jd+y88G/P5h87aB8xeITOzogX034gb8/NKxbIMlOd/HCpu09tKUV371/RTI/ae9hHsuGpX+7/iHs3YJ62sPww4bAQ4Ee4rTG1mIZ37l3BT572zJ85MZH8O7rHsAnbnoUX7/7CaYtx/VrtuDhQTy1aTsTJdRx7iWBKi1lZKV3L5vcm+o1FJPy/5/Y3gxX6yqB/gmI90i+aSSbK1+HKN+wIyJBPtxlp++KFSt6ihx//PHJbX6am5t70iRSvclCbj79pS99CX/4wx8gbcptgT7xiU9ANuTU1fV/SyFpR0zylyxZItEekx3IspT64Q9/GPL1fLLZoydziIiIq4997GN97qMpX3N41FFHQb728Vx6C0VcrVu3DrJJaNEQtw+SNmX5uPobfUQoikiXa0WlTZl3dnjCIvt1iNm8kYqLmJOxybWSA7Up1ziuWbMG//jHP5Kvv5R/BsQzOFD56nTxYMsy+p133tkrS3aNP+tZz4J8Q5J8jaMI1WoTwSiex2xF8XBWi1n5RyZbZrTi8vly8vwZeMGB84bsIuA/ES89eAGes2Rur7LfvvdJfJRi5qt3PYEP3/AwfvHwml75/3z0fjhtwcxeaSN1sKAhj5cfuqBXc1s6K5Absssu54/cuBT/defy5Abg7zrhAOS9wT/CRPC+5OD5vdr7++ot+OgNj+Aztz5GW4bfPrYWPt25J8zt/XegV6VROBBP8huO3HfAlmX5Wz/4V4sAABAASURBVG69tK6tiEe3tuLrPB//e/9TicgfsJJmTH4CTnSUWNVUTT9pVUVG83Dw38S96HnAaQmIrO1FH1pVCaQEjDHJd2aL109uGZOmi1CQb7hZuXJlr2/FEU/cj370I8hO5LRsGoonUZYo02MJ5f6GcqNqERbi9RMP3Uc/+lF8/OMfl+wBTbymIh5F7GYLyRK0HMv1gCL6JD5cs1x2v+KKK1AtEsUzKaJKPIsivkQAnXzyyXjDG94wZNNyTeAb3/hGyBzrMgJZvGzirROBlDYiNwUXb91pp52GbNk0f6RD8XxKn9Lu4YcfDhHhIuTlH4TnPe956E/QforeS/HQSp2hTOYmc6wuJzyr0/o7bm5u7pUs481eNiCZo71JSfpITZauX3bIAhw/DHE0h0vjsvHjFYcu7LVbWHZ3r9zZziXhXf46+RrHi45bggspPut8m3Y3oqGIYfmmnVcftqhXuzE/UOR6R7kP5ay6HL549hE4Y+EsHDqzEYM9xPv3rP33wQnzep+jNi4rr6dI6whDzG8o4PNnHYm3c26Wf0cGa28k82ROIp7TNuUG9GLPoFA/Zs50HDyjEdXXfMo5uWN972tX0/oaTjECWR3FOH9FxhTA6PxF6HdK/DPBZ58dSJLWb3lNnGwEzqXHTLyEqckS8HDmKB/OaR0JjzvuuH6riciSHb0i+GR5UTx4co9C8U5K38997nOTpW+57u+9730v5FrL/hqSXbsnnXQS5NpAEZ1ST9p4znOeA1nWFMEqu73lWshTTjkF73znOyHjqhaMadtyqx3xmoo3UpaoZcOPjEcEjwjTOXN2LTWmdQYLZZ77778/Lr300sSzKUv1Mg7xookXT9J/8IMf4NRTT4Xcp1GuiRShKGOUfo3p/5dOxilLsnKbHblMQNqSNmW8Mve3vvWtEK5yzeJ5XAYfSEhKn9JXasJyoPnIXNJyEh599NG9isplAOeffz7ksgLhJJ5B8ZjKkvZnPvMZfO1rX0vOqeSLcE8ry7caZY/T9P5CeR+KR1f63xOTcWXblX9QhN+LX/xiXHDBBZB/WuR9mS0znLjH03Tqglk4e/HsxEREDaeelJH7T775qH3x/APmJXWTryXkPyGSV23T8z7eeORi/M+zjsP7Tz4IcjPtw2Y2Qb4R54hZTThz0Ux87LTD8LXzjsbzDpiLgYSkb03SVzrew2c1Vnc1rOM5dXl6S/fB+046ECfTyyrfFHMQl7+Pnj0N7z3xQHzp7CNxFONyo3XxqsrcpM8DZjT02/4cik+5/c676ck8YZ/pkO+7FqF2HOOS/uVzjsQRHGue43/1YQt75pCTE1DV4iHsQ/pKLRiAqVST7+ZOy0mY96wkJ9ZeiXDJ8vX4NL2jkiCe5Lcesy/ezzl/7NRDKG4Px2fPOhxfPucoMu99g/zHtrZALkmQemqTkMBQU5K/3/zb0EdLDVVvlPN3vbtHuSOAuplPCfrYqPetHYw1AVlKFVGQ/bAWkTiccS1atCgRa2ldEXaD1ZO+xBMkwuiLX/wi5N6QIjrkxtcigkT0+ZlbkPTXloxNRIJ8o4qIUlnS/eY3vwkRkSIMmpubk2oytne/+93J+A477LAkrfpFxJV8haMsI3/gAx+AeD2lPbnWUQRP2lZ1vcGOjTGQNuXrFGV8MjcRV2KH03u3YMECpHMU4SleVOEn4kb4DNS2MSbZjHPcccclwlk2vIg4l2sFZZlbuMqYB6ov6ZIvfaUmolbS+zMR9Gk5CeU6yLScbKyRzUDiaZU0OY8zZsyQaGJy/aoxBrNmzUpu1/STn/wkSZcXmbsd5INeyqQmHOW8Sv97YuLJTtuSUM63fLOTMJfzIR5cuVem5O2OyRLtu45fgg9S4ImdOAxPY7b9A6bX41+P2z+p/87jD8BceiGz+dm4fDbNY/55FK4fP+1QfPKMw/Cp07vCD51yCJ4xvxkzC4PfrH1hYyHpS8Yq9uKD5sPj+cn2M9y4COfz952Dd9JbKP1/7PTD8JkzD8Mz95uDeVwKT9s5a9Es/MczDkn6vZAeyDS9Omz0Pcitk+Qm4Z/m3D7GOX76jMNxNuun3j/p8zWHL0rakvHvP62+uhnItaKSl9p+0+r6lEkTXnTgvJ62pLxcv5nmrW7txB+Wr00OxeP7cnqSm3O9+TZwzHJj8zcetT+yO+89Kx/bcsaS6voyVQlU66kx5iDvylEZQv9vdab2AsDjUeldG1UCXQTEeyjCULyNxuz++62xsTERK1JflkPFU7anmylExM2hF1IE0XCFTtcsBn6VduSr/cQbJu2KiBq49O7lSNuyAUeuSZTrOo3ZfX6712Pv0tJnlrUc9y7R+yi9dEBSjzjiCMj5kvgANurJ8r4ToSscR72zEeyADjrIMvfWYgUdlRi1Peu9JyICT0TwLApZPxFRvfN390jmMi3nJ8JY5rm79Ueq/Ib2Yk9TnrHojOKe4+pIJ5fk22lpunhpAyszSVM0nHIEeukomb0Z099TGcGoiUlpvLeZrkP5QOqxriR9VQLjnYBciyjXIMomHvFeDXVj7/E+n+GMT3Zxy7Wh4rWTDUgipIdTb6TKiPieP39+T3NyC6dly5Yl314kO7bFMyn3w5TrOmWZWzZKpYXf9KY39fpmnzRdw6EJyO2BvnD7Mnz8pkfw9XuewPLtu24JNHRtLTEcAnO4lJ+W29hRxJdvX47tpQrWt5cgO9glbzvF/FqKzi8yb+XODkmCeCtlWT850JcpTIB6qkdHMS4kJv1ubplkYt1S2jHMWpKnL0pgfBMQD933v/99yKaOhx9+GHJN4lCesvE9o8FHJ5tPRKDJDmeZu2z4kW8WGrzWyOaKV/jf/u3fejUq1yHKhia5bOHTn/40ZKf5RRddhKyQlGs7zzjjDBjT/Ue2Vwt6MBgB/nXGNU9txFMUL/LtMQ9u2ok7N+wYrIrm7QGBfZsKyC7Lr2rpwP+75n584+4n8PW7n8SnbnkMX6Cgf9e1D/QS8+856SDI7Z/2oEutMlkIiH6SawUlzJqkjeEcR80zKX+Ues+r+w+7/IHvZb1L6ZESmAgERGxNhHHu6RiNMRDPX7b+WMxZrk+VnfRy26N0LLfddltymybZ5CLfTiTiXvKWLFmS3LpJvJJyHaSkqe0+AVf1oVT9Ptj9FrVGNYFp+QByneTzl8zt2UVfDCM8srUVd23Yjns27oDcrDyULd+sLLvWv/PMY3Hq/F3XDDNZn1ORAP82J9OWMGNj7JhM9gMl46rJS6InRWZmrSY9aydKYK8IyAYK+TaZIAggAkfu6yjXUe5Vo+O4sjEGL3nJS3DIIYdArvmTHeHZzTG1Grrv+zjxxBOTm5HLLnzxSL70pS+F7NKXnely2YHcXFw8xfJtQLLBSr61qFbjm2z9yJ/oFxw4H/vU5yHxg6Y34MyFsybbNMfFfOY3FvD/jl+Cb11wDP6VoeyUP3af6ZAd47Jb/XjGX3rwfHzstEPx8dMPh2z20Uslx8WpG/tByC9n8k/f+NFSo+aZTObaCzknzWfv+bOUpPUqN1UOdJ4TiYDcyFyWXK+++mr8/Oc/T3YPT6Tx78lYZbOQ3IpHboUku7nHUqTJfRtlF77cRP3zn/88ZIlbTHbSiydS7i0q3khj+DdlTyardXoIyC7wL5x9JP7rvKPxsTMOw5Lp9T15GhlZAvIBLLvgn08P5UXHLcEnKBz/47TDklsgvZ3HbzhyMZ5Bb+T0nDeyHWtrE5gARROfvbXU2E9H3ss1HIX+oa8hbO1qhAmIWBFBM5aiaoSnNGRzskt88eLFaG5uHrJsrQqIp1S8wnIeZCe77JquVd9TpR/ZQX3ojAbILuqpMuch51mDAjnPYnYhSG5/JCIzGIEd7DUYtnZRUwL966gx/gKcWi5zdwMQz0GP1fQMaGdKQAkoASWgBJSAEpjgBKinenRUdzy5MGXspmVr13W3Xza7+0iSajcA7WliENBRKgEloASUgBJQAv0SEOFE66WlZNsc0/otX5vEUROTfacl6pmTYpAI6CTsW4ol9KkElIASUAJKQAlMCAI6yNoSoHjic5eOYu/pMaNj9Rw1MTnghNJJZ8MBC2uGElACSkAJKAEloASUQC8CWQ0l8V6ZtT8YNTHZd270QvKJmDlZk7Taz1t7VAITjoAOWAkoASWgBKY4gWR5mwyyOkriTBrL56iJyb6ToogUv2x3INHE+hbUFCWgBJSAElACSkAJTGQCozN22Xgj4qlKS8nh6HQ4vFZrKCbVBTm8U6KllIASUAJKQAkoASUwEIF+9NQYfwVODcWkQCGAxEWbhpKmpgSUgBLYCwJaVQkoASUwVQiIhpK5SpgxN8Y3mhw1MUm5KNPNGJ2wfIp3dpf1LZWpoFEloASUgBJQAkpACSiBlIAsc/fRUmnm2IW7IyZHZpTjEMLITExbUQJKQAkoASWgBJRADQhUa6kadDlYFzUUk/RC8omYw8mapDFJn0pACSgBJTCSBLQtJaAEJh2BZGmbs8rqKMZFWzJ1zJ6jJib7TkxSaImLNhOO2dS1YyWgBJSAElACSkAJTCACoqHkWkEJszbGUxg1MTngvBJVTXekhAMWmlgZOloloASUgBJQAkpACdSMgGio1KTTybqbm3JRppcxSRGrSsocalQJKAEloASUwCgT0OaVwAQnUK2lHCbtbu6+Z0qWtpnKQDy0vYzJ+lQCSkAJKAEloASUgBIYgsA41FE1XOauUtIpqwGS02wNJzABHboSUAJKQAkoASUw6QmMmpgU4dyHngjHXiYHfUppghJQAkpACSgBJVBjAtrdBCCQXCfJcYp8yhqTxvI5amKy76REXqbWnSs7kbqjGigBJaAElIASUAJKQAkMQiDRTaKlMmWYNsZfgIMaisnMxDWqBKY0AZ28ElACSkAJKIGRJFAlMEey6WG0NWpiUryvvfuXlNS6c8Rd2x3VQAkoASWgBJSAElAC447AeBpQoptES2UGxbSpt5tb5GvWxlZMZ86GRpWAElACSkAJKAElMI4JcEk7uRtOVkdJfIyHXMMhUEnziV5GJSnHYwxBu1cCSmBcENBBKAEloASUwFAERDdV21B1Rjl/1MQkZWI/Q2eq3KW9x/opoklKQAkoASWgBJSAElACAxPo0VHUVYmrcuCio5ezq+VRE5O7ukhjMmHGJcgak/SpBJSAElACSkAJKAElMBwCFFF8JhpSQlYxIi4ZjtWzhmIy9cmO1VS1XyWgBJTAxCSgo1YCSkAJJATcQFpK0pMSY/IyamJywGkJiKyNybS1UyWgBJSAElACSkAJTFACWR3F+Bg7Jmt5n0n6YvlMehQJm5qkjZtzqQNRAkpACSgBJaAElMA4JaC7ubtPjLgsq607SwMloASUgBJQAsMmoAWVwFQlMM50lPgHR+VU9HU4cubih2Ww6/ZAfUuNymC0USWgBJSAElACSkAJTAYCvXQUJ8TjsVZToyYmOb2qZ/dUExct40lYVUQPxysBHZcSUAIsIAb1AAAQAElEQVRKQAkoASUwLgikGioTJlu7x25wNRSTlM7iknQMszZ2c9eelYASUAJKQAlMQgI6pUlLQPRTf1oqSR+7WY+amKRkrJoVFXRVCtQ7WU1Ej5WAElACSkAJKAEl0D8B0U3VOZRXchVhdXItj0dNTPY7CU64125u01dy9ltPE5XAOCWgw1ICSkAJKAElUFMCfbRUTXvvt7NRE5My1949UjjyiZipPcZSksYkfSoBJaAElIASUAJKYBQJTIKmKZr47K2lxn5aoyYmx35qOgIloASUgBJQAkpACUx+AmO90FtDMUkvJGiy3t9jk/8E6wyVwJQkoJNWAkpACSiBUSBAHdVHS3WnjUJvw22yhmJS/LIcluw46jEe61MJKAEloASUgBJQAkpgmASop3p0VFfcyQ7vYdbur9jepo2amOT0qsZG5Sx+WAYiqrusb6mqSnqoBJSAElACSkAJKAElkBLopaOYmB4zOlbPUROTA04onXQ2HLCwZigBJaAEJhMBnYsSUAJKYAQIZDWUxEegyb1pYtTEZN+50QvJJ2LmZE3S9mYGWlcJKAEloASUgBJQAlOBgCxvJ3fEqdJSYzz3UROTfefFicvadncg0cT6FhyRFG1ECSgBJaAElIASUAKTikB2A3NGT0l0LOdZQzE5ltPUvpWAElACSmAcE9ChKQElsDcExvgrcGooJmU9myYu2h7bG3JaVwkoASWgBJSAElACU4iA6CfZuS1hxpxscB5DDKMmJikb+5+W+GJ7bMBS/dfV1L0noC0oASWgBJSAElACE5NAsszNoffoqO44g7F8jpqY7DspzpzP5DrJ6rBvYU1RAkpACSgBJTDlCSgAJdAvgXGmo2ooJumF5BPJLiSiSUNJ46E+lYASUAJKQAkoASWgBAYhkCxtMz/VUN2haEumjtlz1MRk34lJSmrd8xV3bXdUAyUwtgS0dyWgBJSAElAC45xAoptES2XGmaRljscgOmpicvhzqYIy/IpaUgkoASWgBJSAEpiKBHTOvQlM1t3cfVevJSW1bgbirpVdSd2HGigBJaAElIASUAJKQAkMQKA/3cS0Sbubuy8GeiD57L0Bhwl89i2rKUpACYwTAjoMJaAElIASGC8EZElbdFO1jfH4arjMLV7JfmY7QHI/JTVJCSgBJaAElIASUAJKYEACY5MxamJSRHOfKYlwrLY+hTRBCSgBJaAElIASUAJKoC8Biig+kysEs2HfgjVNGTUx2XcWIi/FMjlVh5kcjSoBJaAExjUBHZwSUAJKoPYERDiJZXrm0vcYfwEOaigmuyfOSSO17iQNlIASUAJKQAkoASWgBIZJINVREiZVqgRmkla7l1ETk+J97T0NSaG5KutdqJ8jTVICSkAJKAEloASUgBKAaChZ45YwY1NvN7fI16yNrZjWd6YSUAJKQAmMJAFtSwkogdEjIJ5I0U1ZHSXx0etxWC3XcAjikeSYGIio7jISkWMm61MJKAEloASUgBJQAkpgGAREO2VtGFVGs8ioiUnKxH7GzVS5S3uP9VNEk4ZLQMspASWgBJSAElACU41AIiIzegqMjzGDUROTfefVPVkJsta3oKYoASWgBJSAEphkBHQ6SmCkCFBE8ZloSAnZrBEnHcOxetZQTCZSeqzmqf0qASWgBJSAElACSmBiE5BNN8l1gtXTEI1VnVa74xqKye5JCYisdSdroARGioC2owSUgBJQAkpg0hIQ3ZjVUYyPsWNy9O4zKXPtfSLpi+Uz6VEkbGqS1rugHikBJaAElIASUAJTg4DOcncIyG7uVD9lw91pYxTKylBGodlBmhSVWW2DFNcsJaAElIASUAJKQAkogQyBcaajRk1M9nU4cuZ8Jkv9PWHfUhlUGlUCSmAkCWhbSkAJKAElMMEJUEDx2VtLIdmLgzF8jJqY7DsnEY40cdH2WN9SmqIElIASUAJKQAkogalOoP/5U0eJdOzRUTyWuKT1X6EmqTUUkyKlOSfHsMd4rE8loASUgBJQAkpACSiBYRLI6qhMfJi1R6PYqIlJTq9qvFTPiV82kyxJmUONKgEloARqT0B7VAJKQAlMYALUUpN2N3e/p4UTTjyxaSjiUuL9FtZEJaAElIASUAJKQAkogV4ERDdlrVfm2ByMmmdS5tl7Sg6iHXsbS/V1YfaupkdKQAkoASWgBJSAElACJEDRxGdvLcXkMX6Ompgc3ryEyPBKaikloASUgBKoKQHtTAkogfFGYADZZAZIr9Xwaygm6YWUNW7ZdZS1Ws1U+1ECSkAJKAEloASUwEQmIPppHGqpGorJbtncs5Obx3xO5HM6YmPXhpSAElACSkAJKAElMCwCFE9ZLcU6TOHr2D1HTUz2PzGmdjsoRVhjrP2yY8dde1YCSkAJKIEJSkCHrQTGlEAvHSUj6dZWEh0jGzUx2Xc+nD2fXSKSudk4D/WpBJSAElACSkAJKAElMAwCWQ0l8WFUGc0iNRSTVM58IuZ0eowEJI1J+lQCfQloihJQAkpACSgBJdBDIFne5lGPjuqOMxjL56iJScrEqnlJCk0uHu2xqiJ6qASUgBJQAkpACUxMAjrq0Scg+kmWeCXMGNXV6Pc9SA+jJiYH6VOzlIASUAJKQAkMi0AcO1x18Z344rt+g6994BJc8v2b8NSjG1AuVnDJD27CZ/7fL/G77904rLa0kBKYtATG+CtwaigmZT2blrho03DSnladmBIYTQLathKYMgRuvPIh3P2P5aiUQ7S3FvHIPavwi6//DV96z2/xyN2rEg7zFjcnob4ogUlPQDSU3LFcwoy5Md7QPGpiknJx6HM6xpMfeoBaYrwSKJdC3HTVUtzwpwcTu/3aRyFp43W8Oi4loAT2jMDdNyxPKjZMK2DRAbNhTO8FPUk/8ZxDkjL6ogTGJ4ERHFXV+z9pufevRJJU65dRE5N9J8LZ8gnpMTU5FutbWFOUwKAEcnkfC/abidv++kgiJv/6+3tw2Y9vGbSOZioBJTAwgWJHGT/76rX4++UPQBwfUnLFI+vx/c/8GU89tkEOa25hJcLCJbNw8DEL8aYPPAtv/chz8K7PvRjnvfhYHHXy/jjx7IPx1g8/Bw1NhZqPTTtUAmNGwLDnVEdJKMdMGsunDKNG/dNXyWfv3dzsWtIY6FMJ7C6BA49cgDfyA6a++4PksfvW4N6bHk+aWXrnykRkpp5L9VomWHb7Ra5Lu/HKLu+vsHzw9hW73cbuVJDzJNfApXbNb+/eneoYb4VXP7EpuaYvnc9o89vj+fPv8B9+eDNWLd+IpXc+Bcfls60bWvC7792AjU9vx+rHN+1x04NVbNvZiV9983p86d2/SZauW7a19yruBx5e867zEpN/IP/6u3tw5/WPoaOthAOOnI/nv/4ZmDGnsVed8Xwgf6N+8d9/w39/8A/JNaD/94W/YMWj68fzkHVs444Af1n57KOlxnicoyYm+wplSUmte9b9uWu7szRQAsMhsGD/WfRMXIg5C6ZDPmxmzZ2Gxx9ciz/+6OZeYvKKn942nOa0TIZAFMb4LcXEP654sIflZT++Fffc2CXYM0U1OsEJPHrfajz58LpkFhe87HgYa3DtH+5NLh2pb8zjjOccmeSN9Ms/rngg6Vf+iZBNNdf+4b5+uxCv6a++9Xfc/rdHccd1jyUmv9MP3ja6/9z0O5i9SJRrPsXLa8lXvK7rVm7FHyni96JJrTrlCFTpKJm/MTASjqHtoZjcixHLjDlxiCXNSEIS0Rcl0EPg5r8s7eXRWblsY09edWTmPk246JMvxL//9ysxbUY9LpXlbv7nJl6NAw6fnxSXi/ZvvebhJD6WL1s27MR3PnZ5z9zuvemJUR+OeJv+/Ms78D+fuCLZtPCFd/4a3/zIpcmu2IfueAouJqzqUTDpsp/cmuyalSwRE/sfNk+iyc5a8bAkByPwsn71Nvz6O39P7JLv39irxWUPPJ2ki4jolTFODsTLJF7H73/2z+NkRHs2jFSUiYg85JhF6KTn73H+UyatHXDEfMjvksRTe5Aeapl3f/bZt/8KX/3AJfjh5/+C6/54Hzas2ZZW6xPSAdorTTyivRJ4EIURfvvdG7B53Q6AHxfPesUJWHzQPpDHFT+/fUJ59mRZ/v3/9XL825dfhiNP3k+mgEJ9Lgn1RQnsFgHRUKlJxcm6m5ufRTK9jEkKTf56ZC29OCdTUqNKYLcJ8ENGPojkFiHixfB8D696xzl4zbvPw0FHLUyau+7S+7FyjK79kgE8sXQdfvTFq7FtU6scjrqJF+RienPkOjjxJm7lsmW5WIF4RHZyOVEE9qU/ugXf/dSfsIGCLjuga353Nx6+ayWEo3iqxF5LloefsC+E8x//7+YRW/psbykm3mQRL8IoO44dW9qSvI1PU0hkM8ZBvNRZwWD/5IyDIe4awhCxDVzKTouIcNy4dkdyniUtyPkSDNvk/dHRWsT6VVtxy9UP4wefvQq//98bIWnVjZz7omOx5PB5CPI+9jtkLp758uN7F+FHxmU/uQ3yD5GM48VvPh2nPfsIvP695+PgoxcijmIuxd+IjWu29643jo8ap9fhTxTBcinO3EUz8Op3njuOR6tDG3cERD+JbpIwa2O8obmGnkl+2stZkaDHGOFTktWUwN4SkA+Uw45fjHNeeAze8P4LcOCRCyiGLP7porPxrFeegLOffzQ20zOIMXjIbnPxvokAqUX3cu2ZCNcnlq7t6U4+sPc9eJ/kwzu7YUFE5iP3rO4pJ5ELX3USPvGD1+M/v/uaniVOERmv/Nez8Ynvvx4f/Z/XQNqSslPV1q7c0iO4xhMDuYWO/APxuX/9VeIBl2XhocaXeqcl3Lm1HRKmdbZvHvqfn7mLZ+DgYxYmdtBRCzBv35kQL2faxqP3rsYPv/CXPv9INTXX4Q3veyb+49uvxpv+/VlontWYVukKDfDyt52ZvBf/4zuvxrGnHZCky3tZ/lGU9+hHvvUqSP9JxgR5aWvpTEb60n8+A7PnT0/i+qIEhkXA8JeCT/HSZ43/dw2r+mgVsqPVcN92OVUBUJ3B5OqkCXysQx9DAosOnJMISRGT+3Yvg8lwRASd9qwjkryTzz1Ukmpmct2heCFkt3n2A3o0ByA3eb7khzdDvHppP8+44DD8+1dfgTd/8NnJh/f7uNT2ojedliyxyfL1uS8+Ni1a81DEh4gCsY9QVGQHIOOW9Be/+bRs8riIr12xZVyMo3oQWze2JJ48eR9InnjqJRzMZs2b1pN95/XLMGtuU8/xyuUbk004PQn9ROQ8pRtlXvue8/H/PvY8vP8rL8fxZx7UU1pE6m/+5x8Q73hP4hSNvPStZ0CWu/dZqPfHnKJvgUk3bTtaM+pPN4pnto+N1gC03VElIB62P//qTvzX+38PuQZPllO3chl1VDsdRuOytHvjnx/CT//rr5Bvy/jcRRcnoXxThlzs3l8TK5dtTDw4cv2XLMdJGUmTJfOv/fsl+Pw7Lk6uc5RbplRKoWQPydQ82AAAEABJREFUz/iP0q++eR3uu3nXdZFHnbI/sh6bwRqS69K+/qE/Qiy9pm2w8mme1Hv6yc3pIU446yCIp1G8OWmibAA47owD8YGvvpzi8gLIcZqXhrIhQzYHyPWVn3/Hr/Hl9/4Wcm2gXAfXuqMjLbb7Ibks5RL6L79xHb7K98/nyfdb/3EZrr3kXsj7ajgN7s3YRMzIe+SHn7sqmZO8f7/7iT8l1/fJLuGh+r/5qqWQujf+eWlPUfGKy/snteUPPt2TVx2RcyO7pNO5f/s/L09uxyObUKrLZo/l90t2M8s5kHMh3L7x4T/i19/+e/IekyVfKS9Lp+IZlLjY9FkNEgxq4tGXAsZ2/eWeNrMBC/afJUmob8hjOII0KZx5kfs/vvCNp0L+kUuTt6zfiVv/+mh6iOHudpdLIOR38+sf+kPy+yh/d2QXuCwVy7J6T4PdEfn9Tc+F1JNkSev7O/0Adut3Whqi7cl7KPu36X8+fgW+8ZFLB/3bJNeapnOQm7SzW8i1yj//2rXJ+1YYyA789HdRONz1j2X48ZeuTvLlff2/n74S8n6VS1ukvtpkIOC6bt3FoJeeGuOpjZqY7Dsv+SMllsmpOszkaHQcE5A/Whd/63rcc8Py5EJ9+UMly6k/+co1kOXVMRk6f7Hk+iwRPv+4/IHkej754y0fsBLKN2X8iH9kHxhi9+ey+9fgz7+8A/IH+7H7VkOu5xPvolzneBNF6s//+2+QDQHDmiPf3+J1S8uKx1Q8EsPxUIqwuOJnt0M+KMSu+Nltw/5Azy5rJtc8vvT4dAh9Qsk3hgPN5MgHpYid5MOaok+ur5Q5i9AT0SScRQA9cOuTmVrDi8oH98UUPyJS5R6GIt6E746tbZB7hn7/M1cO2tDejk02cXz3k3+CvEdk44/MSd6/WzbshMxLNimteWLw2+CIKJG6wmTQwfaTefcNj+PH/D157L41ye1tZO6yjJy8tygSZCzV1eT3Tf6RkXHLRiQ5BzJuqduyvQOPP7Q2uQbvexQOMj9jTM99F3OFAIccs6i6yT7Hx59xUHIpyPu+/LIklALP/qcTIZc1iAdNrmeUtD2x8196HJqa63uq3nHdo8P+HZLz/Vt6M+USkUe5VN66o5N14+TvTvIPxf/djIu/9fdBBeGI/k5zFsJYzsWw30Mj8LdJdrqLcJTfS3n/yfmXTVJyXbNc0iDHv/rG9fjLxXfhaXrM5VjeS5vW7sD1l92PX3z9uoQbh6/PCU+g99/rZDr8nR/jSyaTW4gnY6nZCyeN1GrWqXY0kgRkk8SajOcrbVuEwR3XLUsPe4WjfdC6swM3XvlQsrlE+pKL9eUDcDGXvq3X9T+TiLgrf3E7tm9ukyL9miwNymYVyZy3eGayKUDakmOxtU9twe1/e0yiw7LTn30knvuak/Ha95yXLLPzc2VY9ZJCcnF1Eun6R7Q7Omgg9+0TsZEWOuDweahrzKeHQ4ccoHxoidhJC9fRMyWbJBYumY3UcyUfVJdT4GbLpeUHCy//6W2QfzzSMiJm5Xo3aV9uQSPvoTSvT7iXY5MPWBHIIsDStuVWUrLMnzKSD+gWCpY0v7/w6FOXJNcGZnfh5uuCJO3g7usGG6fV9VcV4pUUb4LMWd6fWW+xeM5vu3aX1y5t4Lo/3g8RmyIqJU3ez3IuZJd1c+Yaw61cGRBh8Qv+wyNCS7zNz3/dKRCuUm8wSy8Fkc0haTm5VEQ2XEl/adqehJ5vcQyZpXXlPKxaPrhgT8ryfMuKguzoT475Ih7TJYfNQ7I83P2ZKnO9kv8AMrvf50j+TsvYd/c9NFJ/m0Q4Cku5Vnn+frN65ir/6GbvVzlnQTPk3Mk5TQvJP0h3Xj/8v1tpPQ3HKwG++U3GkmHyOAnH5qXrU7YmffMvg/wVlQ/IrNWkb+1kJAnIH6+B2tu2qWWgrFFNF8/HC97wjET8PfPlJyTXI8kF/W/58IV40weeCXT/nok3575bdi07o5+HCIy3fex5+H8ff16yKeDtn3h+cg/LtKgs0abxIUP2e/J5h/bsKB+yfHcBuWem3JBZPtzFXvD6ZyTXN3ZnDxjI0lg2c/6+M7OHQ8YfvmdV4ulKCx558v5431dexqXwZ+Kf/+M5kGvhesQJf6X/8us76fGI0uKDhisf2wDZQZ4WkqXY937xJXj7x5+ftC8eMPHepvnV4d6OTYRaVkjK7Y7e+dkX4Y3vfybEIyc71p/z6pNw5En7VXfd61g2gcj1gfI+STOaZzdC0lJb0L1EnOan4cx9mvAvH31uMmd5f170yRdAhGiaL8u2aVxC2RF961933dJKmL3n8y9OzsXr/+0CvIf8XvyW05GKfBHjch/DI07cD2/+0IU4+hlLpJkxN/mnLjuItSu3Zg/7jS+9eyX/8VjXk3fhq06CvF/ewPP1r+T2lg8+G6lgkltcyc3VewpXReRcjcTv9J68h0bqb5Oc+3d99sWQ657f9p/PRfY64q0bu/7uymUFF33qBTz3z4b83cr+I7z0rlVVVAY91MzxSiCrnzJxN8auyVETk/ycqToV/FTlM/GFSq+pSVpVST0c3wSyF+dXj3Tm3F0X8lfnjfaxfHDKB/TpFx7R6wN68UH7YD69jGn/4l1M4/2FZz3/KGRFmAiAQ49b3FNUlo7k/6KehFGKyOYFEVhiEh9ON+2tpV7FUo9br8RBDu7N3JBcPohExKYf2FJNrsc7+wVHSzSxVnrxlt0/8PWBSaHul/tu6b0s/hKKIBHK3dkQD5jc9iU9rg73dmwPZi5xEA+XLL+mfcgcRVyecv5hadKohMIuKzSbKUIPy7y3Nq/f0Wsn9V3/WI7se00uk5CxZwcn4laWqbNpMrdFB8zOJo1pPHueZSAdrUUJBrXs+T7g8PmQTT7G7PrAWMzf62NO7drdLQ0N5iUfqd/pPX0PjcTfJrn2OXv967GnH9gjpmX+sokq+3dCBHT2MhtZnpdyahOcgPwOWM6h2pg0lk8ZTm37F5VZbbUdgfa2lwQOPHJBz02Ds02Jx0r+4GfTxks8+2HW2V7e7WFl68tyudx+Zbcb6a/CKKelS6PD6UbmJRsi0rKLD5rTS5Sn6QcfvTCNJmG2TpIwwMuaJ3ZtChKBnixVDlC2Onlvx9beUoRcl5m2e/BRC2DMLmGSpo9FmH1viXCU62XTcax8bGMaTW4hI9/01JOQiRx+wq5/diRZln4lnKjWdb53vV/kKwfTzSjZ8N6bHu+ZYuqd60kYIpLlLv0N9Ts9Wu+h7Dh292+TbHJKp5m95CFNy7Ytl6bIPNM8DSc4gXGmo0ZNTPb9M82Zyx3aq22Cn8+pOHxjDOQG1ieecwjkejrx6hx01EK8hctq8g00Y8lE/mDKUqrcjkeuI5Jv4pBdjbJJIR3X7gistE51yHdzddK4OJadt9mBdFR5KrN51fGO9hKXrOOe5IHO5bQZDT1lJCLeSQmHMrl2LC0zY86uW8+kaYOFezs2uZY02372QzabPh7i2fdnllnzILuyq4XEcM9JreZbzT97n9P+xtDJ96Jsnusvb6C0rAgfqMxg6UP9TlfPYXffQ7X627Q3cxysruZ1ERgXr/JmHWdaatTEZF/g3fJSgqz1LagpE4BAvi6AXNz/wa+/MrmBtWwwkWWWsRy6XG/2rY9elnxNoNyORzY0dHA5Tf6Ij+W4atn3Pot637du7cotw+5efi2HXXgPCspGiLSa9Xavt90rnfaSCfe6gUxbNY3u2cCzgrSmwx2gs6ef6v0+zC7191dF/kHNposnO93c1F94yDGLhrzWNdveHsX37FQkXenfpgSDvowYAb4Z+UTGTHIwYh3sdkM1FJOJlN7tAWoFJTAcAnIBvnzFX9Z7IN4P2fUqy/ISH047E73M9JkNkA/edB4rl22E3NonPR4slOsrsx/i2c0q2XrV6bLBIJs/UDy7+7ljSI9p71b2dmzVXqTqOfTubfwcTZtR1zOYHVvbe+LVkR1be9+hoHq+1eVreSwexgdvf6qnS/lHdL9D9uk57i8itzTKvl8W7Der1wandKNTGr76XeeO+majaqbDfQ/p36b+zrCm7TmBAbSUbMbZ80b3uqbd6xZ2twGZcNZ2t76WVwL9ELj5L7t2vMq1eLLb8wNfe0Wy6/V17z0fC5bM6qfW5Ew66ZxDeiYm10hd89t7em3i6MlkpJ2e23RJ1BiT3FKEyclTbv8kt0JJDjIv2UsGJHkoYSBlxOYu3OU1lZ23cg9BSc+a3Icye5zGjdm7sck/EzPm7PqqPpmDiJy0/fEa7n/ovJ6hyQ2/xXoSMpHHqjZBye1zMtljGpV7ZGbvP/uMCw6H53tDjik7B7lmck9unD5kJ7tRYE/fQ/q3aTcga9GhCYiWlFJZHcW4rHpL8liZHa2O0/nuat8g8cIy6BNCH0pg7wi0bN/ltZH7sImgTFuUzQjZey+m6eM9fPD2Fcm33+zuN+CceM7BkJ2c6fweu281Lv3xLZDr0NI0CeUD+n8/dSXkRuGpSJG6kicmwu7Pv7qj596dkiY72eWehxIXm0ZPqCwxSnwoO+ioBT1F5NKDv/7+3l47l7dubMHF37q+p0x1ZG/Hlt35Kx5suS9p2oeIZrnOVr45abjX3omHLa0vglxuYi7tdFCgp+l7G5587iFI/l6i63Hpj29NbmTfddT1Kp6v7EaU/Q6Z23Ufxq7sMXuV2xTJt2TJzeDTQcilMKc/+/D0cNDwZJl7dwlp69If3YIsW1nKl38KfvOdf+DGKx/sLjm6wZ68h8bz36arf3NX8m058k058rs9uvS09REhwH+sk78J1VpqRBrf80Zq75nc87FqzSlM4PpL74N8C0a1yVfwCZbZ86ZLkNjdNyyHbL6Rb7ERIVZ9k+GkUA1fZEPQDX96EGI3XvlQr57la/ckXSx7c2YRNHv6DThyS5+Xv+3MXvelFMHx3x/8I37ylf/P3nkASHKV1/rcW1XdPWnzarWrjHJEEgqAJBA55xz8bGw/24ANDhgccHzG6T1jwAHjgBMmmIxtDBgQOSNAIBRRztLGSR2q6r7z10yPenp6dmZnp7snnN76+966+X5Vs336v1XVn8K73vIZ2C/YvOvPPwPzTNoH9Uf+8SvFuE4/71ic2vKoGrvW68/f8CFY2X/4o0/AfsrP6lhh5xye9tKL6GVa3H8j9tgSu+Pf6pqZAHrz6z8I+1Whv3vTf+Ovf/s/YL8sY3md7HDHdvHjToOJ32bbX/iv78N+1s542LW2dp3tbTfch/95Pz25zUIHCbfvfPCcM5Hz1l//CN7yax/iefo5mNA5SNVFZ9mzBS998lkz5e25kzZW+8k8O68tbiLLPNBWyJaG7Vpmi/fSvv6ZaznvKwp799uuwN/9wcfxZ6/7QPErWc1xbNg8iBe/6nLYEnYz7WChPUzeHn/TLGPC8a2/8ZHib9sezv7mX/1g8VOS9jf0uY9dhWuuvK1ZtGvhUs6hlfp/k53r3/jsdbAvQCYkP/3BK/GV05UAABAASURBVLvGTQ2vfQKL+xRYAgcTzbOr0VfJzR59McdmF9SeCMwhcMdND+CGq+6cY/YfohV+/PPOg5v+XWE7v+zmm1uuu7fw4tidrq0P+LXyvbRrrry9EJImGL/Q5kG5/nt3zORZfNa4uHTR3Lc/nWZ8MaGJkJ98w5NgYbO8ec5uv/E+2M8Y2k/4NdPtmZrP+9+XTe3yD/e5P3UJ7GHlUwmA/SqMeTHt+ZxN0WK/3PKcn74EJ59zVLPYgqHd+f8ctt16XaY9buWWa++BiSQTYBc99lS0Lm/OavQwx2ZC68WvejQGRyozze6mN9R4NL229uidS5/6oHibKdghYs+kbJ2LeTvtg9k4fedLs5+p2aH6opMe++xz8ainnwPnCIC17MH79vdgHvd9D4wxZWrbzGV8e6D3thaRO5XT/Xfz/Df/Pu0XjuxLQfNcsd5P5RcUe2i4eSZtf7H29JdfhFZBad7yu27ZjVuvvxd27jTbsfO1/ZFVzbzlDJdyDq3U/5uiePbH/8F+GWw5GaqtQyTQXtw+F+wDoc2m/ndoL9y7/dlnU1f7tanS7D/EVutqn2p8vRCwpb2feN0TcOKZuwqxYB/yJgwe/Yxz8MrffToe+ogTOz4bc6XyKZVjLOUXcFrnY6LCfinjeT9zGewXUeyBx8bF2jbhcdaFx+P5zPvfv/lU2H6zrgnF59GzacLEHrZsN/VEcQRb1jVxehnF1i/8wbNg9XGIrxPP3AX7ZSFr125oiPiBNrJpEParM/bA+Se/+MLiRgr7KcBOTR/u2Gz8dj48/PGnF3O2/k3kHn/qDjz1ZRcVv0xj8+3Ud3uaMbPrce2yCuNqZj/Bab+k0/rzge31Dnmf/21e/sxz8Krff0bx4G57cLwdC3vIuz1n0JiaN/JVv/eMWQ/bP+R+lqmCcw7mgbYvKfYQevvFnxdRxNs1h4faRcTzzr4I2rlh54ydw5ZW4t+Hnd/nX3ZycV20na/G/1DbX0r5Qz2HVur/TXZzonlabSXDONj5bKFshRPg3xfA/xQsbDX099VDMWkympMtVDXjRch9bSLQgcClTzkLv/23L1/Q7Cf+mtXtFzHsw/11f/b84nFFr/zdZxS/h20CxP72XvH6Jxbt2c/3NetYaEKita/W66Is3+wJzz+/qNssZx9mlr4Ysw+6Zr2DhfZTaK3t2bKw/fqNmcVb8xYbd84VQu35P3sZXvtHzym4/NpfvBi/8KZn47kUjGfYTwfy/6VO7ZmH0DyJr/3j5+A3//oleMNbX4SfeeNT8Rh6ykwIdqqzmDRb9rN2bV6/+dcvLX6u0QSvfeha/XMvORFv/JuXFbztJ/Qsrd2aY3vU08/msmmMDZuHYL+os5ixmah54gsfVjCw/u3xVv/rV54Au3HJBFp7XwfbtzHbz9v9xl+9pGBrQtl+SacpbI496YhiHs3j3uncMvHZzLfQvF+d+rTrYI2H/UyeHYs3vv2l+JX/93zYOW/PfDWR1aleN9JsHjbWTvZb73gZXvfmF8A8kfZ3s+v4rfMOYTF8rLJxtnPGzmE7F+0cNvH89B+7GCaKrEyrdftv+lDPoaX832RfTFr52vnZOkeLG49mGTsPLK3VnvKSC2edf+1f0p70ogtw4WNOKaqcfv6xRai31UCgqaGmQxsyoxb0y7omJjvPq3NqvyavfkVABFYvAfvFko+/+xvFMrz9VFzz+tnVOyONXAR6S+D+u/bjG5+9DluOGClWBHrbu3pbPgIBa/Zu7rmQ6P7ghllGcWn7cwsrRQREQAREQAREoEsE7MvYu9/2WdgioXn1m970LnWnZpeTgOmmVlvOtpfYVtc8k3PHQ+HIbXY6acxJm11CeyIgAiLQiYBd6/WUl1wEe6D59l2bYEuqncop7fAIqPbaJBDHEY47ZQfs18uOPnH72pzkmpwVRRO3lTa1rolJysTOczUIM2aRzsWUKgIiIAILETj/spPwq29+QXGTVeuzRReqp3wRWO8E7OkXz/7JR87/9IT1Dmilzr8pmyxsMWfxPo65a2Jy7pxMXtJcm80tuE5TNG0REAEREAEREAEROAgB01B2R6mFrXaQKr3I6qGYnJbNdoHGjPViiupDBERABERABJaZgJoTgb4RoJ6a0VGMcxzBBCbDfm1dE5Oh44yYSsdkMeci5H7HckoUAREQAREQAREQARHoSKDQUMyxENRSfV7n7pqY5BTbNs6Y24NCktnNfUa1icA8BJQsAiIgAiIgAiLQJNDUTq1hM69PYQ/FJJUzN+Sc6YyRhKUxSZsIiIAIiIAIiMBqJ6Dxd5VAsbzNHmZ01HScQT+3rolJysS2eVlKm9luWyntioAIiIAIiIAIiIAIdCBgN920L/Eyrd9yqmtisgOCqSSbcdOmUvQuAiKwBAKqIgIiIAIisE4JNHWUhYagzz+B00MxaevZtMJF2wyNgEwEREAEREAEREAE1jSB5ZmcaSi74cbCVlurN+BQLi4C3OJKLaIhFRGBVUkgbWT4+meuxef/46rCvvhf30dtsrEq56JBi4AIiIAIdJlA0xPZ1k2/1VQPPZMkwA3WY6tZWhsU7YrAeiHw0X/6Kj75vm8VQvKr/3MNdh2/FeWBZL1MvzvzPEir+/eM4zMf+g7+7a2fxd/+wcfx/r/5Am69/t6D1FDW4RCYHKsV53bzy9L137vjcJpbEXUb9RRf4Je+5px+8I1bFjWuu27ZXZx7WWp3TgD2RfLqb96C73zpxkXVVyERmCJA0cRtjpaayuzbu8m6HnVO3cxt9t3c7NrSGGgTgZVGwD4wfv9n3oWmHdg7saQh1muzP3y++5UfFe1898s/gn2Y2M6GzYN4xeufiBPP3GW7S7bbbrxvZrw27qu+dtOS21qLFe++dTe+/Imr8aOr78I9t+3BNVfehne95bOYoOjp9XwP51iN7pvEf/zL1/DXv/0f+MNXvwd//voP4VP//m3k+fL8h2rnrJ0/TbMvPE0+Y/snCzH+x7/wXvzrn38aByjQm3mtYeBYPvj3X5olJt//ji/gjpseaC3W9fgt1927rH8T//mvX8fnPvq9mXl96B++hBuuuvOg8/jAO76Iv//D/y7Ove999Sbs3z2OP3/Dh/DBv/sSPvHeb2k14qD0lDmHgP2Z23eSptn+nEK9TTgcMXnQkZpwnl3AUsxaUl3bfkuWoiKwFgjkWV54v1o/fD5Gb6QtbR91wlZs3DKEY07cjp/69Sdjx9Gb18KUV/QcTjvvWPz4656AN7z1RXj0M84pxpplWeElKnZWyVuceNzw/TsxdmASUewxum8CX/v0NTNfTro5jc997HuFGDfBefM19+B/Pvidjt199iPfxU0/vLvIO+G0I5GUY5hXzrzB4weqRfpqezPG3//6zcWwj+bf7eBwGXb52off+WXsuW+0SO/0NrJpYCb5+qvuwNCGCqJo6uPXPJ03XTPFaaaQIiJwUALt2skV93cftEqXM6fO5i53Mqt5E5BNKzJc8a43EVhzBPht0ZaxzQtmc3v440+f8Tx+8t+/hfvu3IfX/vFz8Io3PAkjmwatyIz965s/XXhT3vF//msmTZHlIXDcKTtwww/uxDevuA6eH+hPfMHDYJ7h5Wm9N60MDJXx6t9/Jn71zS/AS37+MTOd2peTmZ05kYMn3E1P7Xv+8gqYfYAexNbS13F52tJNTNk1/615oT2BmebxNQ8wozDeL/mFx+BFr3o0ojgqhO8H/vaLy+ZFtT56YXY5xKc/cGXR1Y5jNuOlnNPLXvtYlCoJqhN1/PvbPw8ThkWBtreHPerkmZR9D4whTiI89BEPmZU2s6OICCyGQFNHWWjl1/fd3Py0ta91BkImAmuMwP/wg8e8GCZYHvOsh+KJL3wYXvzqy/HQR54I5xw+8o9fgXl22qdtN+DY0lx7+krdt6XV9/7l5/AHr3x3IYC/8dlrV+pQZ8Z1/137i6Xtxz/vPJjIn8lYRRG7ttaWyv+FXzwqgyW84OcehWNPPmLJMzBvoS3Xmt34g7tmtWMCyNLvvWMfLn/mQ3HC6VOeRhOKxnBWYf63vm/3WOH5fcLzz4cJSRNPDzl9J37slx9XpB9/6g7cf9e+WdVW+s79d+/HZU87G499zrn4X7/0eBjzncdtxU/Q021e7tPPPxb33L634zRav6wYCys00uKtbKZZukwEDkrAvrx1svVzN/e0B9KCGWOE20HBrcJMDVkEjMATXnA+fvtvX443vv2lxYeQpUVcknzWTzwCv/U3L8Nv/vVLiw9lS2+1O295AJ28Pa1lVlL8vjv2wpbubEnfxjUxVrdgRdvZFx2PF77y0Xjowx/0DrUP+Mov3og//cV/LwSyXZPYnr8S9k3Im6i84PJTYGKmF2MyEfRjFFO//hcvLi4Z2LR1eHa3/D/9EU84oxCNj3jiGShxebtZ4NiTjijSTXyttss6Lnj0KcXYL33KWRiw5e3pSR157JYi3eZkl6xMJ88KatXGzL4JUNuxL40WmjXTLC4TgYMSoCOiuPmGf2doMX6HO2i1bmf2dpnbJt4+o34TaB+P9kWgzwTu7PENCoc73Q1bhorly2Y7A0OlZnTFhtt2bsRp5x0zSxS0D/aGq+4oli8tfXK8ZsGKM7sW0Za6H/vscw97bCedtav48mNfgH6NQrG1wYsfd1qRZ1+EWtPXSLzr07j6m7fO9HHeJScW11lec+XtRdoRR23C0SdsK+J6E4HVSqBrYnKubqRq5FasareGq5Wcxt13AvbN/r/+7Rv4v7/8/uKO1ne/7QrsvudAT8ZlnkO7keD//Oy/FZ4ru+v15mvvmdP3DVfdWdyA8+ev/yDe9Kp3F2O1x9LY40SsjdYKX/r4D/B3f/BxfOG/fjCTfC+XzaztppkHcCZzkZE7fnR/cT3X/yMnG8Nf/OZHccVHvwe7geJgTRhLu0PYrtv8k9e+rxj/W97wIbznL64oHmfS9ETaTQinnXv0TFP24Wg7dlNBc9x2jZylWZt2F/Jbfu3DbO89eCvDT73/2zOizcos1ur09tgd98bMxmd3Ndvdzfbon9a7s+06v+Y4LHzgnv1zujAeltc0q3/eZSfNlNu4dWgmvlBksePq1M6hHCtb4m6O18JDvnOf/w//4Ju34F1v+Qya58bbfv0jsMsz7G+r0/gsbbH9tp/75uX9pz/9FL72P9d0PPfsWNo8mtbp6Ql/96b/nvl7s/PSxrMUs2V4Ow/N42x/E2/7jY/g0x+8csHz0K5//tDffak4b9/0qvfAzjsbh51zdhNUp7HY39nn//OqIuth9G7a47+u+vpNXBLfA+cdnvqyi1B4mKCXCCyGAP9wua00LdU1MdkZyVyJ2bmcUtckgWWclAmxd7/ts/j256/H5FituBv3xh/ciX/800/O+6iSZewe37zi+uKxMjYOa/d8Cg/zElnczATF+/7qc8XNDNdceRtG900Wd7LaWIsPpL//Et5N8duopVa8MLtO0m6CyNKs2F+Ot299/gYsxRqTAAAQAElEQVS8k0yu/c7txTWCdjft3vtHYQ9H/5c/+5+CW3s/NicTV3/9O/9R3CFsgtbEhdW1D3i7i9g+iN/+e/9ZXPdmj4DZ+8BY0cy2IzfihFOPLOKtb9b/t3is/ub3/7MQovY4GZunPffRxMU//NEnMDG6+Dt87Xo7G5/dJW/MbHz23D4Tinbjx1/99sdw+433tQ7hkOMmKJuVzrrw+Gb0oOHhjOtbSzhWBx3MQTLtvHs3vxSYMLI7rm2udnxNZH31Uz/EO3icDlL9oFl1ivxO577dpGJC1L48WPt7DnL380E7OMzMH119N97+u1Pn4ei+ieLv0q4J/conf1g8vscefdTehc3JbrApvghSgNt5a+evnXf292HnnH1J+970Y79a6yelCJc8+UycffEJePKLLiiyjuffyKnnHoPn/OQlsKX/IlFvIrAoAh10lHPo8yWTxcr7ooZ/+IXcVBOcNGZsKknvInCoBOwGgdvpcWuvZx+KX//Mde3Jy7pvNypc8dHvzrQ5vHEAj3/e+TP79o3RPHF2B2wz0ZaCTWwWXrvpP4UfXX0X/vNdX28WwdkPPwEnn3NUcWF/M9Guh7O0pg1vGGhmLSo0T5eNx+4+tZsl7PEszYr2EGV7UHpzvxl+5kPfLcSmiUpLsxuIjuIy3EPO2InW6+N20wv8z//vfwoBb23ZWJ/705cA0/NDy8u8mB+nF9kEi10rZ2NpvZZu970HiufttVSZN2of4PahbsK2WWjrjg04/rQjZ5atTbQfoIBv5h9qaO1/7J+/WlQ78cxduPQpZxbxg70d7riWcqwONp6D5X30n74K+/LVLBPFEewcsRtrzNNsf0fNvEMK6TFpPfedczjymC3FUwyOPnE7klJcNLf3/rHii5adF0VCD9/spjgT03ato13j2ByTDcEE7sff/U2LPmickz0P0r4QNRMHhsrF9c72d2HeRUu3LzMf5TnTWs7SnXM8f87Cc37qEkTxlP/Gbsixu9vPumhxX1KsnX6Y+lypBPifLM8rNK0YJtOKsD9vU2d2T/rmX6R9qrXfhdSTvtXJWiNg/+nPN6c993V3qds8KyYcmv0/9aUXzhKAP/jWLfygvquZjSfRG/HaP3o2fuyXH4+f+52n4xW/+kQ07960D7Z779hblLVHhdhjXkwYFQl827RtGJbWNFsiY/Kity1HjOCnf+Mp+Nnfelpxs8Qr2b+JvmYDttzejFtoD/X+yqeutmhh9oH7mjc9q3gO5st/8XF4DefxrFc8Es0PUBMdd9z0QHH94U++4cmw8kXFDm9DIxXYg9l/9renxvKaP3oOth65Yabk1d+6FebxmUmYJ2ICuFVImtfn1f/nmfhf5PtLf/JcPO655+HJL74AZ15w3DwtLJxsj3g59ZyjCwHw0tc8hiIgWrDS4Y7rUI/VggOap8At196DH377wWv47JjZ+WnnyI/90uPxy//3ecUNJfNUP2hy67lvx/Y1f/hs/MxvPRX2CJ2ffMOT8Lo/e37xqCBrZDe/jNgyu8V7aYN2HnIsP/PGp8Iey/UantPGvjmGa79726xnRl5NVuaNb+afeeHx+KU/fS6MlT0f1toxAV7k82Puv9/zDXo7l291oWhXbyLQJGAaqoOWCpbWLNOHsGtikn9TbdOhauZW+EKt16ZZWltJ7YrAQgS27hiZt8gWeqnmzTzMDLsu0gRgs5kzHnYchdSxzd0ivPILNxShvdnjUOzmBecePNGPOekInNNyF/G137ndinbFHvX0s9EqQDdRnJ7G5bVmZ/ffvQ+2TN3c/+bnri9uDmju2zKceVWb+xaa6D3vkpMsOmPmmd2+a+PMfqfI4553Ho7h3Jt59gF8KZf/mvvmCTWPc3N/vvCqr940k2Vjs0e1NBNMpJu4vOixpzWTlhT+BAX/i159ebE06ZxbVBuHO65DPVaLGlSHQt/58tQvMDWzns0vB+Zdb+6bJ9ruwm7uH0rYeu6bWHzrr3945hpHuxbyj37hvbDnNTbbvOW63v+Upd2sZB7J5hjsS4498qe5b5/Jredh65zMi/n0l18882XQ6pin3Y6dxc1G6RG/7rt3WFQmAstPwP4/sv+SmhqqGVra8ve26BZtGIsuvCwFTWW22rI0qkbWGwFbemwVJs35m0Ax8dbcX87Qngtp100129y8fRhPoVeyuW+hCbPbbrzfooW13oRiH6ZNu/KLDwrO3VziLQr36K1VONgHp90g0Oz6lmsf/HC3O57nE4inn39Ms0oR2pJ9ETnImwm99uz2Y2jXHLaXad0fP1CFXdfXTDv5rF1c6enz/6IcTLfGdbBjxW6XtN3ecn6aR6649GJJLc2u1H7uz87tvGee7c453UuNk7kfe8eetH1Whw/cPXWT1tScHrz29hiWa/XsNyudfPZRzWgR3naY1+sWjeht5RJYCSNr1VEW7/OY5v5VLdOA5v73ztlygz2lfZYtU4dqZl0RcM4Vv0Bhd0fa9UtxEuGks47CK17/JNj1SN2AcQuXB1uXty9+3Okwr0ZrX/YImUO9DqxVzLW21au4eQSbfY3un2hGsekgdzBvanu2oHljZioeQsTEf2vxyfF66+6cePvNEbPE1pzSvUvo1bhaj9VSZ9d6jDdvn9/Df6jtt5/7tszdvNa3U3jKOUfj9PNmfyk51D6Xq/zgcGVWU3azkCVMjNe4ZJ1btLD5/m/ZsHmoyG++LfXvoVlfoQjMT4BCitscLTV/hZ7kdE1Mzh29yUsaN7Ta3IJKEYFFETAPwdNedhF+9c9fgN/4q5fArm2zD7BFVV6GQvYIlQfaHjNjora1afP8nHzOUZjPTuEH6uFc29fa1/LE7Y/z0Ftaqsixh2639ub9rP5bs6biC2RPFerD+0odVwcUrcx9tHwDbz/3Tzxj16zrfZvX/TbDF//81K9BdRhiz5PszuzWTps3qi0fndbWFReBwyFgZyWNW6uWcsXO4bR7eHV7KCZNSh/eYFVbBPpJ4Bf/5Ll4/s9eNjME+wD6zAe/M7NvEfudXvuZNYub7Tpu64IfqPbIECu7EmzD5oGZYezbPT4Tb4/s2z02K2mpHkJ7JEtrQyObB1t358Tb+2m9EWdO4ekE59x0rHvBUsbVvdEcvOXW83NidPkext5+7t958wMHH0hbbvePUluHLbv72s71DdPnof3STatInu98a08f2XTw87ila0VFYAkEOuip4sacJTS1TFWmxOQyNbZwMwRgE56xhWuohAisJAJ2w83xpx05MyR7/E/rDQWWYY8AstDMrplsLpnZ/kq31rHbdWNmncZ8bdsNBq31OpWfL+36q+6clXX0Q7bN2m/fscsKNm8fnkm2u2wXuqyg9RFEVnFs36QFy2pLGdeyDuAQGttx1KaZ0vYkAXuG4kzCdMQenTMdPaSg9Ty485YHcN+d+zrWty9idj1ia6aJ0db99ksHWvOWO27nUWubzfPQOTfrOZD2OLLWS12addrrH3fKEc0shSKwvARMP1mLFraYXT1oyf2yrolJysa2OfF7J7fCEzsTzi3VVkm7IrDiCNjdoK2DsuVutJzKF15+yky23WDw4X/48qwHctuSsH34vPcvP4cvTP8yxkwFRmz5nkGx2bVX9sFrH2ATh/BQ76LyEt4uvPxUFH+jmHp9+J1fwei+B6+jtFS7m731BqLjTtmBxdzEcfU3bkGrcLGbFL72Pz+0Jgsz795JZ+4q4gd7a70T3gTHF/7z+zPFjZM9UP2f/u+n0LwW1e62nSnAyNc/c+2s6+Cu++7t+Nbnr2fO4W2HOq7D6e1w6p501oOM7dmIn3r/lbPu6Lcbwt79ts8uqYsLW859+5uw5zPub/H6WX9f+59r8P9+5QN47199blYf23fOfhrAN6+4Dva3YoXs+aSf/fB3cc9te2z3sMx+2tDOk2Yj5kG1xzo1982reMLpO5u7eNijT56Jm8j+r3/7+qyH/Ztgth8BaBayJwzY5SvNfYUisKwE+AWn+D96RkexdYsz6OfWNTE576Rs0u02b2FliMDKI2Bei1MeevTMwOyB3d//xs0z++a5fOgjT5zZN+H41t/4CP7+D/8b9pDvN//qB4ufJLz+qjvwuY9dVfySzkxhRlo/VE1AvvXXP4K3/NqH8B6Kz+aHK4t1ZbMHV1/21LNn2rbnTtpPzb3zjz8Be5C3xU0cN71KtmRq163OVDhIxLy4Nvd//JNPFixaBZ9Vs+dD2mNpLH4wu/hxp8E+sJtl7Gf4/uq3Plb8LKCN7ztfuhG33XAf/uf93y6K2KUG9ss8xQ7fbBxW7l///NP4i9/8CN73158vfkWJWYe1Heq4Dquzw6h83qUnofXGJ/ti8ObXfxD/8uZPw36u0H6S0n5VaCldtJ/7dnf+X/7WR2HH/B//9FP4s9d9AJ/icTExZ38XV33twcc8HX/qDpiQa/b7va/ehL9840dhx8l+jvRL//2DGXHZLLOU0Pq19mxMb//d/8Q7//iTaP2S87jnnovWa3dPP+9Y2K/VNPuyZ7P++Rs+hHf9+Wdgv9xkP6c4Pv1FzzmHp730IkTTDydv1lEoAstOYIXpqK6JSZvnbHh03XBDztRWszQmrcxNoxKBzgQe86yHovh2iKnXFR/5Hr1d2dQO35/+8ovQKijNo2Gi05bExw9UWWJqswcgtz9WxJ6R2Hqdlnnf7MPXPCjf+dLsZwROtbK874955kOLh1a76ZthzCt0x00PwB7/03qNoy0324PY7RFCixmBeVzNW2hLhcbCPFfNeo96+jmw51c29w8WmoB98aseDXv4dLOcedPsZwHtjmJLs0caXfrUsywKO07P+PGHo3lTBfgyb+vN19wD+yUWE7AXmkeW6YezHfK4Dqezw6hrTz94zk9dgtZzzM7JW669B/blwb6wXPTYU9G6ZH0o3bWf+3b+2DG//cb7YOdxsy079+2ykea+HYdn/K+Hw8Jmmh0fO07m4bdLCVrLN8scamge5OZ5aGLX5ttsw84Zy2/uFyE/zJ5LXjbeYp9v9gtLdgmL/U02v1jZ+fWcn74EJ59zFEtoE4EuESiWttl2q45inKcpE/u3dU1Mzp2STZXGb25otbkFlSICK56ALZ1e8qQzZzwQ+3aPwZZPmwOP4gjP+olHFL86YzfYbNw6xLIR7Po9E1/nX3Zy8asyz/vfl6L1Qx18bd4+XPxiyLEnH1HkWb79JN3jnnseznn4CSzR5Y1/po9+xjn4+f/zTNjDq81baULQPuSHNlRw4pm7YN7IV/3eM7Dz2C2LHsxTXnIh7AHjW44YKQSDecfMw/u/fuUJuPyZ5yy6HStov9ryyt99Oh7++NNhvCJ6gkwkmXfrqS+7qPjFn41bHnxciz2k+qd//SkwQWAi1Mpbvnnpfu53noYnvfgCbN/14LWE1sdS7FDHtZQ+lqOOHcOf+a2nFg9lt8sLjId5Be3JAj/+uifgyS++sMhr9dAttt/oMM79k7gE/4rXPxGnnHN08atS1pad6L5CwAAAEABJREFUL/Yg+lf9/jP4JedstF9bOWtcC+zY5RjP/slH4uk/9nDY37D9bdl5c9JZRxV/c+2XsDSbM6Fof6v25an4e+a5ZWOzvws75pfxi8sv/MGzcNaFxzerKBSB7hAw/QT+J21hq3Wnt0W32gMxyUkXw5l2QRaqmvEiLDL0JgIrksCjnnY2fvtvXz5jzTs8m4M1cfebf/3SmfxHUlw285rhcafsKH6S77V/9Bz85l+/BL/2Fy+GibCn/9jFOOqEbc1ic0KrZ7/CYo88MrMPfvtAtQ+/OYVbEo496YiZ8djY53hZWNbGbXlNM48ak+dsm7eP4AnPPx8v/8XHwcRsUopwLpfv7afx7Pme9mE6p9JBEkyMXvqUs/Dz/NB949tfite9+QV48asvhwnAg1SbN8s8VU984cPwC296Ntm+tHhElAnTCx59SiFW2yuat9IEgf2knx231/7xc2CeMFsCN9H0SorTJhMTuu31F7u/2HEd7rFaTP2DjdnmbR5K+/lE42E/Efi8n7kMdu5ZvXMvORFv/JuXFefTk150gSUVtth+rR1r/5FPOqP4ErWZXyJe+MpHUcgd/Ny3vwt7bNDr3/JCHteXFOeLnbMm+kzw/9rbXlSM6Wd/62nFeBZ6s/OreVx/7neeXhQ//7KTYD/raX9b9mgxe6yYCewi8yBv5q21OT3q6SZqY2zYPAT7BaHHPPtcmCg/SFVlicAyEmhqqOnQWu7zHTg9EJOcrE1UtpYIaC7riMDXP31t8RN4tkT55U9cjbtu2b2OZq+pHg4BO2c+8d5vwS4/uPf2vfjMh757OM2tiLqNeoqPv/sbsKVuWyYvbsBbESPTINYzgeD6q7W6JibnToseSpssA/PQFma92/56PgM0dxFY4QRarylb4UPV8FY6AVuRWuljXJPj06TWFAHTTbNsruLq9XxNzvWuz/b5tu/3biTqSQREYJEEHv6E04ulT7s+zJbadx2/dZE1VWy9E7Bz5skvvgC2RG3XKD7ueeeteiRJKcZTXnIR7IHmtuxul4Ks+klpAqubwArQUj0Uk9OztWDGGOG2uo+iRi8CDxJYizG7BtBuynjDW18Eu3ZtsXN8yOk7i2vbmter6eaExZJbW+UuvPzU4npWu0bRrtNcC7Ozay5/9c0vgF1nazf1rIU5aQ6rhIB59003tZk5Kvs5g66JybkTsxRa691HFu/n7NW3CIiACIiACIjAeiWw+uZd6KaVp6W6JibnPUKFqqaktnDeQsoQAREQAREQAREQARHoSMA0VNOswFq9m5ty0abXYpZi1prUtt+SpagIiMAaIqCpiIAIiIAILAMB001mrU0FrNm7uVunOROnZxbmC201S5spoIgIiIAIiIAIiIAIiEBnAhRN3GZpKdvvXHjJqYda0WTdodZZenkT0zmrN83cspbGJG0iIAIiIAIiIAIiIAILEDDd1NRRFtr+AlW6nd1bMVnMxiT0tK0AAMWQ9CYCIiACfSGgTkVABETgEAjYdZJF8WkdZQ/tpmPO9orkPr11TUzOnZil0LjZ3GesTxNXtyIgAiIgAiIgAiKwqgjM3M3NUbfqKe72c+uamJx3UuaNNGVtNm+h5c9QiyIgAiIgAiIgAiKwJgiYhmqaTYjeSQv6ZV0Tk6YZZ0/KUpo2nWMgpqMKREAEREAERGCagAIREIFOBArdZFqqJdPSXFtaS3Yvol0Tk3MHT38st1l3IFnvlja3sFJEQAREQAREQAREQARaCdgyt+km008t1l8piULatQ6zi3FOlRs6WRd7VdMLEFC2CIiACIiACIjA6iGwAnWU6dquAHTztToLwryl5qutdBEQAREQARFYtwQ08XVOwJa0DcEsLWUJ/bWuicm50zLhSCtctM1wbimliIAIiIAIiIAIiIAIdCBgGsoeh2Nhi7m1egPOXATTMtpUdavNLagUEVgBBDQEERABERABEVhhBEw/2fWCFraapfVxqF3zTJp07DgvOiVNVE+Z7XQspUQREAEREAEREAERWByB9VKqKZssbLE+OyZ7eQMOZ81t9vGm5JyTNruE9kRABERABERABERABIwARRM3i60k65pnsuMkqR0LT2wzNPekxTsWVqIIiMAKJKAhiYAIiIAI9JOA6aZW6+dYpvvumpicK5xt5m2pljQ9EAUiIAIiIAIiIAIiIAKHSsCZa26eSr1J7pqYnDt8N5XUcvdR32c/NSK9i4AIiIAIiIAIiMAqIUA91aqlbNR9vmiyh2LS3JC01ruPLG4QZCIgAiKwyglo+CIgAiLQdQKFbuqkpZjW9c7n76BrYrLjtCimC29kazj/2JQjAiIgAiIgAiIgAiLQJNCqn1rifXZM9vhuboPRMvkZYWnpizYVFAEREAEREAEREIH1SMBEFOdtQasxqZ9b1zyTcydFXyU35Jx9q1na3MJKEQEREAERWAsENAcREIFlJEDRxG2OllrGHpbSVNfEJCVj5/FYRqt1LqVUERABERABERABERCBTgRadRTj3DqV6lla18Tk3BnYVM3m5ihlWQioEREQAREQAREQgTVNwHSUWfskO6W1l+nefg/FpPllORG7E2nGuK9NBERABERABNYdAU1YBJZKgHpqRke1xJfa3DLU65qY5PTahkfV7JjKYObGG9tvK6VdERABERABERABERCBeQjM0lEsw/11dDc3J2wbJ/2gmGSC7TPQJgLdIqB2RUAEREAERGBNETDt1Gp9nlzXPJM2x9lzo1eSG3KmtpqlMUmbCIiACIiACIjAuicgAAcjYMvbrRqqGT9YnR7kdU1Mzjv21p8Asvi8BZUhAiIgAiIgAiIgAiIwi4B560w/tVi/rxrsoZgsZg+Yqm7aLDraEQER6CkBdSYCIiACIrC6CJiAtBE3dZSFtl9cP1hE+vLWQzFp69lmLfNs223JUVQEREAEREAEREAERGCawFTQQThRUAZ0SJ+q0JP3ronJjtOadk4WAroZ78k01YkIiIAIiIAIiIAIrHYCFE/cZumo5n4fp9Y1MTl3TpxtJ4XJ5LlllSICIiAC/SKgfkVABERABA6FQA/F5LSStGDGGOF2KANWWREQAREQAREQARFYlwS4pF2saJt2arF+++W6JibnTsxSaHbx6LTBwnV5NmjSIiACIiACIiACInCIBArdtPK0VNfE5Lx4CiXNN1PXRSFCKUK9iYAIiIAIrGACGpoIiMBKIWAaqmk2pj7/BE7XxCTlok2vxSyladPJBqLw107vKxABERABERABERABEehMoJNuYlro84MmuyYmO1IwJ6T12GqW1rHwOk7U1EVABERABERABESgnYAtc5tuatVRFm8v1+P93g7BHJPNn/6x0NyyltbjSas7ERABERABEVguAmpHBHpKwHSTaaim2X5PBzC3s96KyaJ/k9TTtgIAFEPSmwiIgAiIgAiIgAiseAJN4TSto8DQHHN9HnfXxCSn1zY1S6Fxs7nPWFsp7YrA/ASUIwIiIAIiIALrmcC0iJoOmlrKdvtJpWtisp+TUt8iIAIiIAIiIAJ9JqDue0egz97JronJpiP2QZKWQgtt9mABxURABERABERABERABOYjYBrKnoJjYautn7u56YTlBpOvrWZp80FTugiIwGIIqIwIiIAIiMB6IDDP3dx00/V19ibrejQATpWbCeo51qMRqBsREAEREAEREAER6C+BZei9XU8tQ5OH00TXxOS8DsdZAOYtdThzUl0REAEREAEREAERWHsEiqVtTmuWluJ+n7euicm58zLhSCtctM1wbimliIAIiMByEVA7IiACIrCmCJiGsglZ2GJurd6AY3OdbdMyulDVjDfD2YW0JwIiIAIiIAIiIAIi0ImAaSdLt7DViusHLaM/tkyeyaUOnh7KpVZVPREQAREQAREQARFYTwTmkU100fWVQtfE5NyJkQC35gM2p0KWsrS+IlDnIiACIrDOCGi6IiACq5QARRO3KQ3FKbTGuduvrWtisuOEqB0LT2wzNBoW71hYiSIgAiIgAiIgAiIgArMImG5qtVmZ/dnpmpg0sTx7SjbztlRLml1ore1pPiIgAiIgAiIgAiLQPQLUUm3qqnt9zdNy18Tk3P6mp9py95E5JueWU4oIiIAIiIAI9IOA+hSB1UCAemqWluJ+nwVVD8UkpbMdo9a7j6aTLFkmAiIgAiIgAiIgAiKwEAGKp1laanp/oWpdzO+amOTU5g7bMbUpoIuQ+3NLKWUdENAURUAEREAEREAEDpUAdVOhn1ivJezzYybRNTHJabZtNmsmWdBuTNYmAiIgAiIgAiKwIgloUCuGgAkoDsaCVmNSP7ceikmqaW7IOftWs7R+ElDfIiACIiACIiACIrAqCFA0cZujpfo89q6JSUrGzlOzjFbrXEqpIrA+CWjWIiACIiACIjAfAROSlteqoxjnZql9s66Jybkzsqmazc1RigiIgAiIgAiIgAisNgI9H6/dxd3nO7c7zbmHYnJaTs+6A6nTkJQmAiIgAiIgAiIgAiLQmQD1VKuWskJMsqBf1jUx2XleTDXn5Ixxv18zV78iIAKriICGKgIiIAIiUBCY0VDcszgC1tfd3DbpTkYe2kRABERABERABERABBZBoF1LLaJKN4vM8Ux2rzN6IbkhZw+tZmlM0iYCIiACIiACIiACInAQAsXyNvNbdZTFmdTPrWti0kRzx4nZxaOt1rGQEkVABERABBZBQEVEQATWI4FWHcW4/SZMPzF0TUzOnZTJS1qhqumOtHBuIaWIgAiIgAiIgAiIgAh0IkDhCLub2zRU02Av6isL+mQ9FJMUkDBrmWnbbkvOyotqRCIgAiIgAiIgAiLQVwImnMxaBkFRGdr1VUt2L6JdE5NtU52aiwnndpvK0bsIiIAIiIAILBsBNSQCa5MARRQ3c07OsT5OuGticu6cbPZzUwsYHZKVJAIiIAIiIAIiIAIisPIJ9FBM0lfJrfDEzoSMcFv5mDTC+QkoRwREQAREQAREoCcEuKQ9W0ex1xWgo7omJuf6IS2laZy8bcWFpBaRiYAIiIAIiIAIdJ2AOljdBArdZFqqZRpMa0tpyexNtGtict7h24w5cZgVhSyhiOhNBERABERABERABERgIQKmoZpmZfv8EzhdE5Nzva6WQitctC1h4a81EjIRWFMENBkREAEREAERWF4CpqFMN1nYan1+0GTXxGRHeuaEtB5bzdI6FlaiCIiACIiACIiACPSCwCrpwzSTWauOYpwuur5OgEPoYf8221lmRHrYv7oSAREQAREQAREQgVVLYFo3zdJS/Z9Mb8WkzdfW9WeMCQaEgTYREIH1QUCzFAEREAERWCoBiiZumNFRFJcWX2pzy1Sva2KS02sboqXQuKHV2kppVwREQAREQAREQAREoBMBE1BMt6DFLMrUbmyLarNrYnJRvauQCIiACIiACIiACIjAIRDoIB377J3soZgs/LJA691HFj8EfCoqAiIgAmuWgCYmAhDx2LkAABAASURBVCIgAgsRMN3Uydbq3dwmHWczoZLmBpOvrWZpswtqTwREQAREQAREQAREoJ2APVuyVUNNx+dqrvaK3d23YXS3h/bWbcbt1l6mu/tqXQREQAREQAREQARWL4EVpqO6JibnOhw5c26YZXNLrd4jq5GLgAiIgAgsPwG1KAIiMEOgWOLm3iwtxf0+b10Tk53nRfFoLtoZ61xKqSIgAiIgAiIgAiIgAm0ETD9ZkoUt1udLJosrGG1YPTJK6UJVN8MedatuFkVAhURABERABERABFYyAeonG94sLTWdZul9sh57Jvs0S3UrAiIgAiIgAmuLgGYjAjME+i0nuyYm507Mlrg5b+txxliKyUzVJgIiIAIiIAIiIAIicFACFE3cinXlGS3FCpbGoF+bDaV3fVM7Imd3TevzQzY5Em0isDABlRABERABERCBlUJgjpbq/8C6JibnimSbfduEizX/tjTtioAIiIAIiIAIiMASCazpaqab2idIeTVXc7UX6u5+18Tk3GHbVGktdx/B4nMLKkUEREAEREAEREAERKCdQKGbVp6W6qGYpHQ2KKaqZ8wSZCIgAquTgEYtAiIgAiLQewLUUzM6inEbwHRg0X5Y18Rkx3nZg5AoqDFjHUv1g4P6FAEREAEREAEREIEVToC6aUZDcagWR8CibkFh8W5tXROTcwdczBgPCklgJg69REAEREAEREAEREAEDk5gHi118Epdz+2hmKSa5jbrbu6cUCyt69NUByIgAiLQMwLqSAREQAS6RICiidtsLdWlrg6h2a6JScrEzsOwi0dnrHMRpYqACIiACIiACIiACLQRMCFpSTM6imqLcb5bat+sa2Jy7oxsqmZzc5acoooiIAIiIAIiIAIisF4IUDiiuEYQK+rVQzE5Ladb70CaTlpRRDQYERABERCBrhBQoyIgAstBgOKpVUtZk32+A6drYpJTtem1GVPNOTlj3G8roV0REAEREAEREAEREIGDEJjRUVbG7ubur57qmpi06c02zpxb4Z1tD2cX1N5hE1ADIiACIiACIiACa5JAu4ay/T5PtIdikqqZ25w7kCytzxDUvQiIgAiIgAj0jYA6FoHFEiiWt1k4bzPu9nPrmphcnFBeXKl+AlLfIiACIiACIiACIrCSCfRbTXVNTM6FblNt2nSu7U5HFYhADwioCxEQAREQARFYvQQ63c1taWv1Bpy5R8rWs5s2nWvu2umoAhEQAREQAREQARF4kIBicwgUusm0VEtOp7SW7F5Eu+aZbJvq1FzMEznLbGcqS+8iIAIiIAIiIAIiIAIHIWBeSJNObdZnxyS6JibnorCZz00t7u7ukKwkERCB3hFQTyIgAiIgAiKwVAI9FJP0VXJDJ1vq6FVPBERABERABERABNYTgQDM0VJ9nn/XxORcP6SlmLXMuG23JUdRERABERABERABERCBOQTaxBOXvttS5tTodkLXxOS8A+ek0bSiUL8RFIPQmwiIgAjMJaAUERABEViJBJo6ykIbX58vmuyamLTVbJvfg2YpNLvrqNUKX+2DpRQTAREQAREQAREQARHoQMD0k+kmC1vNUV91KN6rpK6JyY4TMCek9dhqUwX1LgIiIAIiIAIiIAIicDACpqPMWnUU4/2VkujD3dw24xlzADfoJQIiIAIisIoIaKgiIAL9ITAtmmZ0FEdhcQb93Khne9U9Z8sNtq4/Y+zb0hhoEwEREAEREAEREAEROBgBiiZus7XUtMA8WLUu53VNTHaeGlO5Fd7IZtjlCa725jV+ERABERABERABEZgiYOKJMQtazKJM7dvWNTE5d0b9nurcESlFBERABERABJaRgJoSgR4Q6KCnbMW3Bz3P10UPxWThlwVa7z6y+HwjU7oIiIAIiIAIiIAIiMCDBArdRD1lYauBaQ+W6nmsa2Jy7rSopLkVt/xYr02ztJ5PWx2uegKagAiIgAiIgAisNwL2XEnTTU0NNR322TFZSLveHgpTme3W2xGoNxEQAREQAREQgR4SUFfLTGCF6SjTtMs8w6nmTDhPxZrvnDm3whM7E84t1SytUAREQAREQAREQAREoIVAsbTN/RkdNR1n0M+ta2Ky86QoHgsXbTPsXEqpIiACSyWgeiIgAiIgAmuWgGkom5yFLdbnH8DpxzI35XShrC00IjIREAEREAEREAERWIcEljrlGR1lWoq21HaWqV6PPZP9n/AycVMzIiACIiACIiACItBjAp11VOfU3g2ta2Jy7sRsaZsTY/DgQ8tZyvaZrE0EREAEukhATYuACIjAGiBA0cTtQR3FKTX3Ge3X1jUx2XFC1I6YQwB6iYAIiIAIiIAIiIAILIbACtRSyy8mp0GYUJ6OTgfF7Oc+tHw6ebqQAhEQAREQAREQAREQgU4E7FpJS7ewxeZqLivUO+uamJw7BZsqreXuI1h8bkGliIAIiIAI9IiAuhEBEVhFBArdtPK0VA/F5LQLskVJF8+cXEXHUEMVAREQAREQAREQgf4SoJ5q1VI2GCZZ0C/rmpjsPK/21Pb9fmHoRb/qQwREQAREQAREQAQOh0An3RSwjn5O0dyyBMgATTMpa3EmaxMBERABERCBFUNAAxGBFUmAoonbjI5qxvs8VpNzPRoC1TS3WZ2ZlG5Pm1VAOyIgAiIgAiIgAiIgAlMEOoimDklTZXv33jUxaWK58zQsp2mdSyh1XRHQZEVABERABERABBZDwISjWZtr0lTVYqp3q0zXxOTcAdtUzebmKEUEREAEREAERGA1ENAY+0qgeTd3Xwcxt/MeisnpztvvQJpOViACIiACIiACIiACIrAIAu1ayi4bXES1bhXpmpgsvLCzRm0pZi2JBqNlV1EREIEHCSgmAiIgAiIgAnMJtGkp2N3c7Wlza3UzpWticu6gucTNDdZjq1na3MJKEQEREAEREAEREIHVQqB34zTdtMJ0lA2nRwComrkhZ3etZmlM0iYCIiACIiACIiACInAwAhRN3OZoqYNV6UFe18SkCeeFx7+4Ugu3oxIiIALrhoAmKgIiIALrlYAJyQ5z77ea6pqYnDtXmyrN7kSasbmllCICIiACIiACIiACItCBgOkneyyQha22gm/A6TCLw0kyOU2zm25a7XCaVF0REAEREAEREAERWC8ETD+hk5ZiWh8ZdM0zOe+06Jw0UT1lttPH2atrERABEVgzBDQRERCBNU/AZFMH67Njsri3ukfsOXtuczrrlDankBJEQAREQAREQAREYL0TWJmiqWueybmHm75KbuadnWNzC6/oFA1OBERABERABERABPpCoF1L9WUQszvtmpjsrJ07p84ekvZEQAREQAREYNkIqCERWOMEXHHlYD8n2TUxOXdSbiqp9e6jIql4m8rTuwiIgAiIgAiIgAiIwEEIUDe1aikr2eeLJnsoJqf9snYnUqsVa95GQrbqCWgCIiACIiACIiAC3SNg+sl0k4WtZmnd63XBlrsmJk06duydgrrwxzbDjoWUKAIiIAIiIAIi0E0CansVEjDtZMO2sMX67Jjs893cTRAGRiYCIiACIiACIiACInAQAhRO3GYVaN+fldmbna55JucOn75Kbmh1S5qULtKglwisYQKamgiIgAiIgAgsBwGKJm5o11Lo76trYrKzUO6c2l8E6l0EREAEREAEREAEpgms6KCzjuqcutSJBLT+A/cebMmUbM5dM5bibk7rmphkT23b8k61rXHtioAIiIAIiIAIiMA6INBBT9lK72HMnHpwSjLORIB8+gafQLWYZxSP3KxQCDlCngHczLjXy2smp0c4PTg0w8OYvKqKgAisagIavAiIgAiIwKEQMO00pegwo6OaaYfSTlvZHDlbTZlKrZZTrDLqGeYho15MEVxGS1nKFKT5ISMUK+2MMtY9McnhYPaLg+NWdN4ezi6oPREQAREQAREQAREQgXYCxfMlmdimo5bqmDStxsXqQgy64p17noKRlvka9qT34Xv3fAsf+/778Y7PvQ1v+8yf4K1f+lO85Rv/B2/9zhvxN9/+TXzwe28takIvERABERABERABERCB9UNgyheZosF/IaWsrAMT+Thur92MT97+MfzxFb+LN/7Hr+KtX/hTfOSG9+Lro5/DD9Kv49r6l/Gj6rdw2+iNSJ3HGSde0j0xaaJ59iHhQLmhk80uqD0REAERWNcENHkREAER6EjAlrSXSUfRB0lJliMNDezO7se1o1fj377zb/jd//xd/MWX34av7fky7vF3YXzoAOpDk8hKkwhxDUmWYUd1Ex6/5XF42Wk/iVMqZ3ZPTHaEYImFi5ZSsxlamkwEREAEREAEREAE1hiBQLkWkBfvU9c4NifYoggLgZixTDZVkvvcwIQWc3BMCI71CmM7bsqC6SlGbbOkwHIWLwIWt7aKe2cYR87cLDDIkdIjua++F1ffdTXeQxH5xk+8Ae+5+t24qX4LanEDuXdw9Dz64BGnMZK0jFJ9EEM4Fmcd+xRcdNKzsLl8HLsp9VpMOoLhbGxmhaHPL3UvAiIgAiIgAiIgAl0gQLlD0YOM/3La3B6sQKAYM8sYNmhV5DgA5BkcY6CQcxSALqd+Ym5O4Rh8zmSWdwwLCyzpC63Kd+RMowZkfbZPrRWsHjtnFDaMkOWYTCdw9X1X433ffR/e8oU/w/u//37cnd6HOj2PzgdEPkYUEvicFiIE6x4RKtiAi4+6HJce/zhsqGwGYoco8fDo6YsT62l/6kwEREAERGDNENBERGA1ETDJQxVmUstR2s0dumOSo1BzyFwEuguB2jWoTnwKcHsBsAEKxzxqIPUpgovhs2EESjfmMDSZyJhjyHKswI1tUvwxk3HLa7DnjKKQ4hM5sshhd3gA/33Nx/H2T78d7//2B3H9+I2YjGrIWdU5z9anqhZtBKuTcnwZknwQFx/3WFx64mOxtbyd0jJmQbD8dJ1ib5nfwpz2HMBtts0tBb1EQAREQAREQAREYBUSCHT/mTWH7ih6XO757gF6FUGvIZBj6uUAik2zHBPIq1ch3fvfcJPfZolxWgZTSRk9hBmlW8AoIuxjEw6OMUfh55wDG6FlAEUlihf7Yhjg2EYEZ/2HQEHYwK0Tt+PNn3kz/uFr/4jv7vs+9sejqHl6RE2MWlNFj6xchDlbSNk8w4bHubsuxGNPfCq2lLfBeQfnnBUsbKrHItqDt9DeBwfCrT1V+30noAGIgAiIgAiIgAgsgUCe5zBroIEsUBBSyDkTjYVAaxFCjAZ6/oBJ5PWrUB1/Pz2P30CSBnoSK8hRB6gRI1oc6Kmc/Cri8D2KO0q3YF5BhsX42FARTr3lDEKwNI4j80iDQ5WC8Us3fwG/+a5fxmdv+QzuDHdivDSOBr2e5sikMmSt5haKCKtxDAHlRgVnbDkLTz/rWdiSbOHYmv0WxYq3uSlF8uG/zdWIU4ObYWm7NlkLD787tSACIiACIiAC65SApr2SCDjnkFMk1t0kxt0oclODc0URYGm+hpDIBCa9AAAQAElEQVTdg3z0S4jTa+G9eSQbQF4rlo8RUjimp3vfhfrejyEpj8LHJSB4BKq9QA0VCmGFlhfru3Hu04vp92PS78N7vvV+/N5H/gBX0/s56arIHCUn+3esH3N927OtqWaYWAzMFWWCizBc24znn/My7CjvQuQdXAQ4x3DawJen9Whz7IfGzjkKzBj0EgEREAEREAEREIFVQIDiiyqOuotePyo58wAGCsecKYH7LnfMDrhzz234+8/8Lb5xyzewu7qbHkqWCJwfRSAo3CyaWb1sFJPj34efuAFJY4DlBjERbkejcSMC9iI0voX8wDtRSt+PSnQzXBhGiIfYB0BFxTcP52hsE9YoMkT5XQj1H6I69kXct+/D+PvPvwl//8W34554DybKKRxlapzFiDJHTyf3OGYTlWh5Nfdz5j3y5EfhhMFTEOcVZK5R3AXeUrSI+uK9l2+EXVCwsJf9qi8RWAYCakIEREAERGD9EjAvYKCcCqhxETpD1jgApHchzfcg5PsQGpNoZDV8/Mb/wEfv+Bj+4JNvwr996724Yc9NaKQp8tQUX0BeKD8Hl90LP/kFeLefQq2M1ISho+dw4ntw1SuQjf8L272eIjKhUbK5BChv4gHg2jdS1nEIIUJEkeqwj8vl1yPs/1dgz/9FNP5u/Oiuj+CzN38JB8J+BJ+wXFz0HVyABygsOR7GqRlhL0vzTDKL8oBN8QjOO+48JL4MFkaEEuvFaH/59oTl2udY2pqyFLOWZAnKFhiKioAIiIAIiIAILCOBZW6KGsbloAKkrvKI6aWr1b+NdPy9iEc/gnzy42hkX8Nofh2uu/96PJBN4AG/H//+7ffinV98B75//1Wo+TplpIOn+ItQRWPiRmQUlLnPkNv6cShTrkVA7SZk+7/NVe574F0NAOUa6xRhUgGcA+jZ9DRqQe7XkaXfwsT4RzmOq+FwPyL3APaM7sGeiVGwQ5YPTAeKN4cHX61xjm4qIyDKIxy/+XhsG9wOR5ELbwUd7N9UmQffOboHd7oec+yhkzFZmwiIgAiIgAiIgAiseAL0BLo8odiiOAu3I69+Dhj9JMKBjyMf/TAw/gkcFd+FSq1OcVnDA9iLT91wBd75hX/FtfffiAYdaXkjpRa8B/UJE35jyPgvZ7pLS4hSx7bvALJbqd+qgDMvJMUTBV0AZVtcgnPct/KBIeVnPDACpNegFL4O7w7AIYJ5Pw+wn2rG+lScDoH/WB+dXgF0fcJeVipQpEZ5jFM2n4ahZAOTrR/LAdvGnNd8rc4puCwJHOvsdji4OWmzS2hPBERgFRDQEEVABERgXRAw2RTTy2dhCeXK0YxTyLkxeOxHKfsRNk58DS85tYQXnXYcNu0bhasH7GnU8Zlrv4Z/vuJduGP/vSYdgfptcLUfUTw2gJTNZDXqxgy+4eGzSficbVLUIbe+YgQKR26Aj0ja0TzbqSAMHYloeAcSppSzcY6DwioMoJEOYpTCtMrlarYOq4Hpd8x5Wa6ZZTg45zHoB3HCppMx4Dk/JlOS8r3zZiPsnNO1VMeWm8aoNhEQAREQAREQARFY8QRMu9gguSTtMzS4LO3jM+CSR6AROdT9ML2BCWJMYnu5ipeeshk/e9FZGD5QRV7PMJ4fwH9/96P4+Hc/gcl8kkvct1I87kHUSODrjgJyHKCIzFOPvFFhPIF5QF0oIWQxTBOyZxSC0jyTnvVGjoDbeBTSspUfgm+MIEQNZD5HIy9hPM0pOCkuXQ6AIWwODtyZu1m2Nc7Qsdz2jdtxxNAOxCGBJWcI/De3mqV0TUw6a32WWYrZrETtiIAIiIAIiIAIiMAKJUBl1SKhHOWic7b0PIncBWRuO+LhS5BhE1KKy4YbQs0PoB6VsNXtw3NPOwrPO+t0lMdHUc8mMBb24S8//HZcfef3Ua3dA+Q5BaVHlIJiMqN4pJcycwh5uTBwCTsUYi4CTEDaWIJHnf2EwR3wIzuRuQHkFI8hxKxfQcrGMl+nmHSYqOdI2UegvzKiGg2I2IJD+8tuyLE0h5xClGI0BOzccBy2Dh0BThOsxBYcnBXqYF0Tkx36mkoKDDhImDGqTQREQATWLgHNTAREYFUSoFax6wZDmKSOGqc1psy0C5eQXRhEEhzFFUVe+TREpScgygKSrIoo93B5hCpF4OCBffixk4/AE4/egGQyQ6M2iPtdDW963+tRr96GPB2h6OOSdpYiqldoCb2LdVoNrsFBUPzlFJEZLadY9Vx+BkVjY/hEYMMpAMcRUyzG9GY6pAhsO8/YRp5gsppj/4EGIpcjoygtcXzm6QyUhe3HJGcZHxyX1gNyX8OmZBPO2vQwbChvgSt5+MhxGZ356PzynZMPP9UQzG7FUpo2nWMHZTqqQAREQAREQAREQARWBoFAoWhiscywAtszA2MhZEzLEYEW0kKaxcPnUISditRl9DQCca2OaCJHyuXwDdEoXnbWybh44xAFGZCyxuj9d6Ey9gAGqw2UazHQYMsZF5Jpjh5Es5xxdkccbsYcvZJsHYNDG8D1dZgwDBxJ4OJ6cJ5pASWKS7vLe3etgVv2p0jdIMWkR3A5e8459oD2VymLELHtQMFaTodxxobTce6uM9iqby/acX9xpTpWPdREwuDGmWCWuUNtp3N5pYqACIiACIiACIjAshAo1nYzNkWZRJHlKBqpHWHeyhx1BKSgIw+BgiagDMQPQTx0ITXhCEBhltRTlOtAo17FQHYA55QDnn/KsThuMIJ3DWzfktCzOQ6kdWSpQ0hzIGV/tJCy7UaKPMvZn6NxGJSAoAUzCr6MneeM5xSSOTyH5pHSexk4IpeC3k6P2yfruH08Yx7FMPNSzxp2Q0/ArFegY8+xrSzKUXPApmQnLjz+Emwf2TGr3MF2/MEylzePo+fGWWHGbN9seTtSayIgAiIgAiubgEYnAiucAMWJCUoGeVpD1riDgu922h6AS9+UawxzzsHEnkPmRpBUTgX8KWg0yghcog4UhEktR8Tl7aHGJC7dMoBnHLURR+cHcPy2YaR5HQ2K1DRPEcwL2aCYbFohKgNA0RhmzFNYeuQhYr8J4zEtmjaPhglGGvISRtMKrts7iVEOMaFF9KZm9JKyImWjvQMmPC1mYtJ+jSd1dXpOc5y17Qycd8yFcI59WIFFWNfEpFtE5yCgxRRTGREQAREQAREQARHoFQHKOEwZ391tmBz9dzRG34HswF8g2/9XqO97F+qjn0FevRYOu2FyxkXbUKo8jP6yAdC5iDRroFwN8NUy6vQ8bs/G8Nwdw7ikBJyzdTtQ42yygMgeCUTxCPt1nBbLmWdmzsScS98Wgl5I1kC7gaPIHJDRa4lQwf58CNfcf4Dlci57p/RfNpD5pnzE9Msx30Ql4Lk0PkBxu4vtP+u0R2FbvIkZHjav6cIHDbomJuf26phEM9U8Y0zS1l0Cal0EREAEREAEROAQCZg8ogeQesVFIwj5ffCNryOqfZuexm8hqn4KmKCgpLCs7f4buP3/Ade4DsnQVrjSMfRkDqLwTta5VN1g1xSJSb2O4+iJfPlDtuFCLndHDYeIIjNmGUfhiBnLAaZTjSJwuTwwH2wjcLk9p1jMKRxnjOMLJq0A2K/qII+QRTEeoEf09nsPoMRMj4AsjxHCIOAqcHkDSWMUO7NRXDwQ8JJjt+CV523Hax92Cn7+gpNxYvmHcJPXs70ae8KiXkZrUQUPv1BgE7TQZkzVJgIiIAIiIAIiAIjByiDgKKMcfYywpW63DQND5wPZIDzFmwf/hRrifDeS7E4kte/BHXgXRu9+N6r7v4bK0AjAJeKoFpDT45endcSTNeT0UjouY5+3pYKTKzlyCsaQNuBSB1BYwsQkRWcwY9w1cnovU/h6BqQAco+MFtg/HOWbGeO2n+eOwtTD7iif4Liv3zeGeyY9ar6MapSj5HJsrk/gyNpuXL41wesffS7+7LmPxR8/+QL84llH4CW7BvG0zQkuHh5DXP806rVPAtn9pIBFvTiaRZU75EKUjJ3rkFkxuiK0t87FlCoCIiACIiACIiAC/SFgKiZi144evYA4vhiITkfwk4CrAyFBFricTRXViCgU/QR86S40Gt9BWr8aPhmDbzS4xJ0ypKU5Cu8jQ/M2OoaOS9vBbrJhCLtmslgbp2q0fcYD64daA6Gasstp476rT8cpTD3L+pRDCiUkHHKEDNVkEN+5Yz/GyiP0UjawiWM7d0MVr7zwSPzFix6GP7r8DDxrewknNXZjuLoXUT7JMW6CpyAFVWvg3FK3h/7MCc4Ti3oRw6LKLUMhh0JEovXFmTO5NUVxEegNAfUiAiIgAiIgAgcnQJWCwguI4+CHLkTqNiKYNzBEUyHf7ZE7LsTwrorY7UVI96CURPBxjECRGCj47GYcV2/AUwzGDbbK0NMDaaISFJRmLmM6464w9sJyjsvVrh4Q1TmMGvMZRzVH01w1wCyreaalyBsp9lYdbrztbuxMMjxhu8PPP+I0vPEpj8LzTj0Wp1MIl9N9iNIxxBSensvggULUMd0Hk5KeqRsons/g+DdjsWqSvbNsTzaOkhu5T42tiFNJWtiT/tWJCIiACIiACIjAqiTQ80E7yhUzkyz0UHqKxcqZQHIe0rCBopJ5jh5Hahifl1ioAp+VKNJiuMyzrqf4HEBejtHIM+SFNzGjKMxprMcl7IiiESmFIQUnKDjNpoRkzjZymNhENYOrmTGNoZ/e93XmU2haPhg65pknM2Xft93xAI4MKV5x9tF4wyVn4NlHb8VxXGofpIczZDEmfYVWQtVV0EAFeagguDGkIdC2AfFZKJUvBcJWhLlewI5HwndMXYZEysQOrXRO7VBQSSIgAiIgAiIgAiLQNwIBOfsOhaAKdA26eCeiymVIo52FmHSuhogCLE7LLMeyKSVVw7yRQBaqaHDd2W8cQjRYgV07aUvWtkQdqnQzNjKYeDTPJZqi0oRli7mUUq6ewU0bKBhBUWoWaikeDBtArY6cadWGw/779+PHHn4Wnn/yNux0HgM1jrNeRz2vY9ylSKollCdLSGoOjp7MPK0hTRM2H3Op/gwMbHgSXLILOeui32ISc15uKsUxnLGpJL2LgAisGAIaiAiIgAiIAAk4CilfmO1EfBuBKz+U4vBCRG4jInoBqSXRiCggTdeEHMhSeHoiYZbRI+kAN0Sv5YZBsDhyE5GTDbiJDL7uETUiuHoMZ2GDvdG8WT2hRzJHThGY02uZU2TatZagYHQUlxaCS+WO4tIxLbY4l8Fj5l1w9BY8dPsgBibHKTIbxR3hhWeUYjSezFAaz+HYrtVPJnKK0klUa1soIC9EZePjECUnwZkn1mWge5K28OYXLrJcJQIbohn5VmOqNhEQAREQAREQARFYSQQcheSDVuLQYsBvQDL4SPjS+fTcDSG36w19jSFll4lJLi+DItJlgWKTVeh1NBHphqcEZYqcgjMgG6/CNwKN9eiBzOk1zMMk25mgWTgOx3RX/NSih4nQvFGn3qsNagAAEABJREFUMKRXs94AaObpDLWUgjGFp6C0u79LaYoddJTG1QkU3kt6LAM9kyiWxYGkSh2WTiJj39ZmShFaS3eivOlyDB7xVPjoIaBihnMUuYVhUS+/qFJLKMThLqGWqoiACIiACIiACIjAyiHgOBQHh6kt0Gu3AzGXgmvJ2aDeQlKfBMxzSPEHWqCQtBD0KDoKS1vKthulzUOZbB5BHns0KAxBoWmik+qRHkoPb97IBkVrStGasTtqxmgyR1x4H+v0VDKRohD1QDGJwpzFKQwDvY6BXknH/j3LRDTPdMfQsYwr2kgpPDOkaR2eHko3mSKLtmBwx7MwsPWZ8P5E5H6Qw2H7bB42YSzu1TUxObf7qQNRjI3RIrTeLT63sFJEQAREYEUR0GBEQATWNwEHD+co9rwHkuMwsOG5FF8PQQgJvYigBTjqPUfNBrOM+xSZJhhDTm9k5BCGBxBxybuRN2BL2KHRgF236Go5vYseUbWEaJJWTYCshoD9CPko0KgCFJbRZDy1RF5N4WmusIwey6y4YSdqgEIxRTSRwtPAJfUpS1l/yrKJCqJ0H9stI97yVPhNj+ZS/UakUYLgOQ56WtkhwN75tqjNL6rUshQK0+NybG3aAkMmM0GbCIiACIiACIiACKxgAoHyytEoKCkso9JJXPJ+DibdUXC5p5CkpkkBR+8gMiCn5xEUkxH340ZOsZcDISAql5DEJWSTdVh+3kipPWuoZQ3sn2jgvv113LWf4b4Eew4Mo1odoFiM6L1k28xv3sENClBWAigoUXggAdt3FJ2uyv5ojmUKs3hhgR5OdlvNEConw41chOBG4Dhg7zg2js/GGJBjytjmIja/iDJLKkKkHep1Tp1dUHsiIAIiIAIiIAIi0CsCOTuiuKJ8Mi1lYgrF9Y9T6aDQAuUemiELOTrDHAVXNHwSPY3PQJZxedg8kVzWNoEYKCSLO7jpkfSNjEJwypCnCC6glJTBSgiZx+hEgh/eXMGXvhvhPz9fxwc/VcW///ckPvTxGj792RzfvjLD/fdGsKVsn47RaZhhaumawtCWsG05OwUFLSg6mcf+HJe8UWNfFJr20HPYfmF0XdZ2cxg7gQ0XI4zsgKM3MkYDvphzzEYqtDICIiz21TUxOXcAEpJzmShFBERABFY5AQ1fBFY9gYwzaCClmEopGEMYR0hvR1b/IRoT30Nt7Juoj38d9Ymvcv9Kpl+HvHEnQhhF7iIkFGVuy6VouA0UiDkcm8tD8QbkbJpmu6EQmxRzdsc3YriohFvuBT7xxRwf+K8JfOST+/Clb9Tx3R84XP3DEq66BvjSt8fw4Y/vwac+U8UddyVI7ecXGzXAbqRhgDrbo2gERWtOLyiq7JcC0tFQy+BNbBZey4weSZat1uEYhKHTER9xLjJfLkQo8gguOA42TBsD+itRGBZ89VBMTg+Qip5HAFO24PhUQAREQAREQAREQAS6RiCnkMrSmAvXu+n9+yqqo+/D5P6/R0rLR/8B+fg/IhulHXgn0tG/RmP/W1Dd8w6M3/chVO//KnztFpQ2nYtk+Bw0sg0wj6Snh9KbuOMSd04RmVPshZxLxw0HlyaYSIfwpe/keP9/HaBgrOK+3SU06sOURhR39rvetECrYxCj1Y248vt1fOqz9+OB3cNADXAUjY7L5J6C0bEPx74cRaWrNuBpoDkKymgyLfbzySrS2iTq9SrqQyehcsqliAa30PeYUy56al6H1AG545uJysA+coDuSb41NybOTmhmkN1MdHkj1uXsFjlAbhw1HrS5paDXfASULgIiIAIiIAIisMwEcmqTEB1Abd+nEfa9G9HkfwPVH9LuoGfvfiSN/bQxJPUaShRsycQokvEbkYxegWjPv6B+61tpX0FS2g43chRFWY64EcGbOqOQdFkOM5jgyxwa6SA+8429+NiXc9xw5wY0Gp5eQZsUB8IgOIpOlzHGdMo0x/0axe4Pr8/xjStZf2wQrp5SUE4CFIywPuh99CYgmW7PlEwbKftpoJ7W0ECKdDACtgwhOmY7SicNM+Ua1PZ/DOnYR5FlX4Tz+9gTCnlmEecCCkP7KzAhp83e/OzdHuwZq3brQbfqQgREQAREQAR6R0A9rRYCuUsBN4Y4ux9xegeS/AASlBASirB4EqmfRCOiOIsyNHyKjBYox7wtV9frSKr0aI5+EpP3fg2Bdb2ncGuU4KzZNIOjR9LRM0lNSL9eihtvG8cXvp3ivuoAGpU6gvdMd/QKZkjZdsPXUYuqU31RCmaoI+d4qtkRXAbfjx/dAmQmQNk2Go595lyWbzAtpTBtcHWbY4wptIbLiI7egvJJu1A++SgkJ+9CfNxm5IO3cmxfQDL5YcRj70Jj3z+hdt/bgNEPwGW3IgS2wx5rroaCDUcX5upHtL66JiY5jdZ+GKea5QYbUKtZGnO1iYAIiIAIiIAIiECvCUSUjj6j2KpcQCffNsqUOoI7QEtpOXIfGGYUfQ3kyQFkyQPI4lFkFHz2KJ3cBSTRXsT5DQhjdwF2TaLLkFNsgl5JT83j6D0M9Bbun6zg01+7H6Pjw4gpTiOM0gPokEU5GgkrDrKtLTFKW2PkwzVk5Trz2L93HIfHaFrCBz53axHaNZJ2A0+DS+q1vIEQe0QjgygfsRnlndsQ79yKbFMF9UGPejmgWspRTQKiEFE0xxwvkGQ1DDT2opJ9Cxh7J2q7/wyN8Q8goqiMc3II+ykuq4A/uFjzvT5opIZZBr1E4PAIqLYIiIAIiIAILI5AzmIURtwwbRFDHyiHyichHziLHsEtXOmNkKQDtEEk9DImWYQ4owBrbEJUP4JL2Bvg8wSUeIDVbRzB/BpFWY2eTY+8PAGX0DXJ3vKUIUWlY6vXXp/htvtHuKxchf0EYpxutFt+kJbqGNxSwaajNmDDkcMYPnIIm47ZgKEdg/DlCJS0QOEhDbhrbBjfu2k38pj9JwmiSgmlkSHEG4bgBsvIWL5O0diIMgTHmoGheUc5Bk9zXNdvuAQ1P8C5JghsPYQB+lojzuc6YPIDSO97K7Dvfcjr11NM3sc5UlAGMHRTxmjrRnqtu92O2yA4mpmbcLrdn9oXAREQAREQARFYQQT6PBQKO4qnqUFQj1jc1nDN8xZvQjxyORCfj+BiFskorkx81uFcAyYcPfWLY7XCECPQqxlAERYcpWKF++CrAU/vH+wh5eUYuaf+ooir1jLcckeO8UkKOCbGvoSc7WXlFJUdZZS2J8grGRq+gdzlCFGOeGOCZGuFwrTKdukp5CjSUOZSt0M2UAaG6nClEsuyH+cQXICjcd0boMfSot7GFgDPpfaIQjL3DnnEtlyDbTqAW2DcuQhRXqEobiBxNyFUP4Vs77vQ4FJ4Wv8KReUo+IZOL98psXtpnE33GlfLIiACIiACIiACInAQAhHzqJ4cvXX0xQXzC/oUwWcUcAl86SQkw5cjJOcjpffORFfuKBKzLXDmgXQ1uKJ8yvJ15LDrCqsIURVcyQacQ2DbJiZdKMFFbLOcFIJvvBGwb6wB065AwrrsncKxsqGEyogJwhy5y9kGpl4cZu6BuBIjKftpIefYRYTRUc8+E1D5AW4qKxQSi2/0Qnqao1GtYsowFbJQ4Dw4Spgw9hSaoAzm5OBdyqY4PzcBuFHE0d0oue/QIXoF0v0fQlb7Euc2jsBSaHv5tv1l2w2dWnJMbDcmaRMBEegCATUpAiIgAiLQRsBkT6AgShEo3HIKoxDo1aPAos5i2QoF5ZmIh58NVzZBWUHuqWhCwpIsTfHnCj2aU4ZSfHEp2ZcD/KCHi8EyFDkUaDkC9RnbzQFbbs7KDrUoRsM8luDLBeRswZc8BjcOgEqOiUDgIMxsxzkH5xwiHyGJrXGTgAHBe0xO1lmYaezLcRkbplDN8oBCPLKdIo37btpQpDEfnV4ebBgOEVxWhktHgHQTl/NHuMwfo5TejPrY59kEl9cx98XacxO7k+I40A4tM7lDqpJEQAREQAREQAREYJkJTIspikeqRLbtYTexuIwiKt2P+sRVFEwPUFCeQA/lsygoH07fY4Q82QeuAVMiRsj4bkLUUUhGFJLJUAQ/7CkmHQUkQwo8RmDL1fUSRetmj7BlEONcFp+ou6JPE0TmhSwNJ+zLscUczJi12UhNWDrn4DyNuZaWwXOpPEWjwbTcAzlTTChSNHLw3A/sPtDzyPzAStycGeMWMlpsbnrH+kCWAFw+ZxFqSnpPozpCZKGJV0vlPJyFcVG3/Y2jaE/q1r4Ngm1bMGOMcGOqNhEQAREQAREQARHoAQFTUTmy+j1A+gN4dw89cqNA9h9oTP4x0rF/QajdAx+fiMrGF6Iy8ljU6B1suAhpXqHwC2C0WHqOBiijkgxZXAdXxREo6BzFZEpvYWOojsrxZQycOAy/cxhjmaMIzNkX63CWrIVkMEGIc+5Nbc45OOemdqbfTSdau+yYmyssz2PUaqxn/WUpTFA6FnTcLzyTDB09lS6AwtIsMKSxChvA3JdjPpvhEn0jbqBOoTwBh1FfxkRlC6oDF5DFU5myDVOjn91Cp7TZJZa45+bUsxSaQWq1OeWUIAIiIALdJKC2RUAE1jqBQMVkBgosRlEYJ51TDlFSMdZAlt2M8QMfxL7R30O1+pdw4zdjsNqAt59NrP0tl6S/z3pHojz0TDh3HIVkiUvTCS3AFJVPIraTAY5tUYQhriB3FaQuQlSJMXDUCPw2h6xSp76rYmKSIo3exAAH2IAcR+hypMgRvOO7GRiaBZZgOt9Bs1/QYSXWdCzrkXG5vF5PQb2IYG8UjzZVu6EHFLLIWTd3FIjehsomchrbZCGmWlPcZ0DhG2jOVdlug9WOAtyTkAy8FoMjf4KRjX+Owc2/Tftl5l8G0LvqOF9GZm1+1l4vdkLgBKatF/2pDxEQAREQAREQgXVIwLQGp02hBRqlFHdAsUYBiBKSaCdKWaCA/BH86HdRr12LRhyQOgrGyVuR7/s08vRWoH4AlYkM5XoVPq3DpVwSTiNqNkooijpQrjlfQWPkPDQe8iRUjzsZOG4AbkPOvkrw9CIisG5jgLIwQubAEIicZ+i5H3F4CUVhxH2KRY7SxpoWy8wN9pkhTx1T46JORodcHhLQWYqci/AhNJAxlvsSMkvk0jpVZzFOl7FeTtEZ6ixhrXI8aRlx6ik0A3LONbjNqPuTkZaeiGjLa5Bs+QX4EXohB8+CK53Ipk5j31sRedax9hFxf/bmZ+8u3x4PIWa3ZilmLakmLFt2FRUBERABERABERCBwyZAbxtdaaBiAnyDURpyyr5AKeTg8gSR20E7HS7bjuDGqfAm4SiyUC8jqteB/degvvsKpJPfQFq/jeJxEvbgcVfPENIANgc2XJhzEeIhh4EjPL14DnZjDRsF4NiXh6NojXyGyNcthXViIPdIaxnFpkNEwZfQm5hQ9CbTYZRbeoSsmiNtsE/WZBMYZnwkqmGwDIRSHWGkAWzi+HdsQ7TjUqQjj6awPQfVDaLRVq0AABAASURBVFsxOZShGpWQ5cOwucXZBFKOoRZ51JMNaJSORjZ0BpJNT0Fp87Pgy2cAbhggKTjO0THqHHumMQRjsDzMfvnZu13ec2y/3ZikTQREQAREoO8ENAARWDMEmlLDBFGgKKIsovePXj9GcqrA3OcIiacH7njU4530CubwWYZoMoEfjxHGJhDtvRONmz6L/J7PAdkeZDWWr0VwXF6GCUqKvUDPZEaj/kOe3Yn6+JVI0zvgnEeg97MAStEILm9v2uCxYbjBITUA1nVIUB+rw9fZN8fIAYCZKMbLCcR5AjcRoXagxv4BMA0uovgEtm11KLFfR6GJiQYFb0AWBtGIjkQ2fBLFJT2Km86FH34a3OYnw225HGHjZcg30AYvgRt6IvzQC1Da8JMojbyCHkjm4xiAy9hw5rllFJG9Lcr8okp1rZCR6VrjalgEREAEREAERGBdEgictRlFHZeEqRwpwhwCRVzgsnNO71rmSgjlExENPAyN2ka4RoCvpnDjOfKxBrCvivj+u+D33A1wWRv1CqKaQ2zeRIpJxyXkQMGVs31baM3r+9jGvYj8BBBsi4ox5LnjKnfAEVvLOGpXhDiahPMpC0TIawG1/VUK3UBHpacxzcXUmgnzYlR315BxPC4zuRaQOYeGr+Ko48x76uD2eri7HZI7OZJrroG/5mOIbvp3RLdfgXj3lQi1HyC4MfiNpyLe8Wxk216GysaXYmDkuagMPQZJ+VQ4vxmBS9i545hclZq1znHb5vhmxmCBzS+Qv7zZhAsO80HD+nxp1iIgAiIgAiIgAt0j4Cg4zNiDySEX9sKnP6Dj7yr4cAOicCfl5Djjm1CuPJwi8CGw5WTUJuCqFFP0+IUqBdpYjeKRuq8ecYm7Ti8ihWC9gcIzaQ684MFSNM+2ADo8CwtcZjevZc5h5PQ85vWAkWGHM87cguGRGoJjOxxblFEw7p1AdQ/HQmGZULRG9RjpaI7x+yfQOJDByrB1luaW1bAleQDnnOrh0nEqKnov/QicO4KicABIxhHi3fRSjsPmEtduhKt9BtXxjyJv/BBJNAgfD7FsmXUSTiyiObIAIpeTj+3HCKAABrNoi9n8YgotpYybU8lSzOZkKEEEREAEREAEViwBDWw1EjC9YYKIYaBIwgOojX6Knr6/Rn3321Hf8w/IRv8dqF9J2eS53HsKPYERsslJhMka8iqVol3n6NhGTlGVpnAZhSYNaY5AQxpgN06b8HIUj+CyM/ISci5P55RnGZe6qcrgKCTN6+lQw0knbcbJp43Qw7gHiA9gaGOKo44u4yG7yhgKY5i4+wGM3zqK6p1jCPspausOWZawmYhCr4Yjh6t42aOPw5GVfYjiCWRJhvoAB2j7yRgFYZkL1cMUjSmiqMb9QSQc20B6N8IDn4Lb9z64nIITJYRgopHHNgQ4jt1x7MjLAD23zERAapm0hTe/cJFlLhHYHgduA2VMmwiIgAiIgAiIgAgsLwEKKFN6AQ0uGUcIfieXs7cgSfei1LgDvnEl0skPoLr3LzG6512IBg8gyrfBT3D5uFpDMhG43J0hDMRouDocl7+jyZwiM9AyuMkMGG9QeDbg7HmPXIYOFF8NF1B3JS5FR6j7CFGdXsDxhII1Rx7lKA3vwVOeuxEvf82x+JX/dy7+4F8fid9+59n4pTefhDe8+WKcc9EG5OadrA0jzj2cT6jtEng/jnOOmsTPP2MTHnrsXlSyEsWeQ/AxErYesU/H/nxSR4gc0iRCvZKjXnJoxINIowghuQuNiU+gcd/b6WX9Fkc7gTpyGCoggIpyygBGHTwzHBb38osrduilOKy2SpbStOksE5XTUQUiAIiBCIiACIiACCwnAfOu0XNHj1tUOg8u3oTcrgvMEwrKLRRMY7QfoLrve8gH9qIWjXI5eALxeA2ggEQjZ7lQWOGJTAMstPRQbSCboNBkGVfLKCozeApLM/NGei6VO5afTOuoDsXIjxhB+cQRHPXwjXjUi4/BiY9ooHzEHez3fqSVGhpJikZcpeisUts5jtNhsDKOE0buwdPOCXjxo7dix+Be0EUK5xznEiEqUUrGHlSbQBQx8Ii8h3cRvZIR9x0i7+BgL47dZxz+NZzvu+AmPo1SuhceGYJvIDiahRS9UxWiYhxWcyHzCxVYvnxOhRtHjVnmlq8HtSQCIiACIiACItAjAqugG0oyeJdzpBRd0alwA4+gp3EEua8houfNrBIOIE4fgCvVEY0MUUCVgUmPQGEILndHFIUR467OdigcQz0DGA+TDbjJFJ5eSkcvZWETKVxhDcRMz1gmlGKUdmxGtGsjwqZNyOIhNJAj8ylAkesaTN+f4AdX3Id7vxewww/hxG3j9EBO4AlnObz88o148vkJtgxRSEYTgCk3E5CJh6MHEhaPPOcIpHkOe3C5p9iM4whR5OBp8By7o8GqpyiF64Gxf0U+9n6E9DYuFjvY8nzGpe+cPsvgODYEll7c5hdXbDlKcVDcirG1h8vRvNoQAREQAREQAREQASPgKDScp4ONIpLvjDJ1ABi4DHnpXKQuQjBhFhKgMYgoDVz6jeD9MPzAJuQuQU5vYxin55GC0gRjsH0Tko0Ae5wPJhqImOfs8T7jFJUUkZ4WFZbBj2dw9YDKwCB8OUbDZWhkdVqDAi6FLZ3HXDqPDwTUrt+D9LqbcOGuKp71yEm88HHAyx+zCU95aInC8gASvw9c9YYtWSPygInIyObgAIpGxJ7zcXDOUaAGeldTIMthQtL5wLnngMvhGXeO3tg0RpTtQ6h+Co2xDwK1q+FCnXU9UKhV1i8EG3cXsVmtRRQ79CJuviqBGTM2bykW0iYCIjBNQIEIiIAIiMBSCJhYDFyupZAKtDw+CqXhR8NH53BxN0FKwdTIY+QUkyb8kGbIK/TubaY84pZNL3cX4tG8khSS5pU0cxSS5rkEvZPgcjcoLmGheSMZZlwm94gKUZdP1uAmJikgR4HqATh6MuNRB7d3EukddyG6616ct6uCx18Y42Fn7MVx28ewIRlH7MeQxxRNSRkuqiB2JYAismmOcTNQYDqa5xK3M04Uko16DVnW4B7rc54wIwNvXkcWCqhQQE7A17+AbOw9QPodFHngxAMNLMTai9ms9GLKLUMZGxTNtdoyNKsmREAEREAEREAERKCdAJexQSukVMgAV6N5+ORMxIOPQ+6PQ7Bn96T0wmUBjkLSZTWEMIFQyZBsHkHw9PhNsF4jg2/U6GmsI6K30dujgrj87ap1eiDHKRTpbZysI0zkCOP0Ak5UgQbTanWYkAQ9nH6sAT+a0oBolJ7BvQnqt06gftt+DNRSbIhiDPhBxGEE3g/BJfSOlsvIywMIFJPmZYyiABdHbMCBShMh8gjmlSzMMe7gPOAiR+2YoU5hm08miHPHZf1Jisc60yPkUYM2Aeczpmec21XI9n2A+TfAc6k8gAK7kNqcCxZ+scuFCy1PicBmaKHNmKpNBERABERABERABJaLAJUGKOuQO4tZqwkCSojyBM4NIRp4KKLBRzN/E5CPcYkbNAqnNAd1FpeAWafsUNpQQWY/rZg65FkFIR9EtVrCgYkE1XQAeZ3pFIxuIkMYryLnEjcmA6JqDZ7poKh0FJKOQtKNpQDN0SuJsTFg4gDy/WOoNDxXrUvwpQyuxDJJCSGhGKQT0lMkRrFjugMqFJG0EDOMPGBCl/kh4hiYlMdAKELHkOYjuNwXy/WuUQbyYTIos1rK+VUKc44CGVX6Ihvw6Y/QOPAV0G0KFkTOZXm4gMW8OJrFFFvGMs6BR/JBg14iIAIisDQCqiUCIiACnQgEOGSOQoqSI0OGHBR3qMM5ijgcAMIQSkOPRjZ4AbVfCS5nK7ScWi6krJ1mQDoOH6UIpQGKx8347g8r+Of37caf/M1t+MO/uhF/+BfX4b3/UcO9u88AG0E8WUUyQW8fRSUmHeKqgxvLEI3lSMZpDD0tpaHmkVJgxlSAsa8AcRlZKUZajpAORKgPRsgoHF05hhlKEQWm51gigGVCwn2KTJiopLh000ZVisK47/0AYhcjRHvQcMOIhh+FWnoqkG4kB3op0aA3dpAsUriQcq5VOlOvQt64AY5qMsorDCOCWXjzCxdZWokwp5oDRwWOerYxmQnaREAEREAEREAEROAwCJjyyBAojFxoIM7G6GW8Fah+Adn4u4tnStb3/iXq+9+NxvhnkNVuxlDlHCQ4h3HW4/I17JpIWqhTWTZyNLIS7j4wgA9+8ha863034hvfiXHnPbvwwL7jcO8DR+ELX5zAu999HR64P6FXMoKfpGjlsrijxxKT9I2aF5LeSvNYmmW1gDRz8APDmExTgGIxTzyQxPBxjMhEIAUiNzh6J0PJI6cFCkhU4qI8KDrz2E+Jy0JQUlkxtCVveA94SkFrIAIc44grqGc1VDmmge1PQCM+FxNcQq8PTCAvcyk/Ph6hvI3ilYKycgfy/FrKtVGa8cSiXux1MeWWqYyNq9U4VIrfZWpczYiACIiACIiACKxvAhSB9Ljl6e3IRj+A2u53or7nfcj3fZZewiuB0asR9lyJ9L73oXbnnyG7+78wROEV2bWVFI+hQVFJMckmkDUGcctdCf71Q9fha9+vYiLbAlDshYRevXiCTkEKVhfhlpv24mOfvhsP7B6gaKWWq2cwUZpWq0jrVdTzBgUckA4mwJZBlI/aBHfkICrHbYQ/ZgjZjgjpcINiroE8yeCjwG5ieArEvEShyOX2nJbRLAwVB7MsoaCKAWfGOYAWTGTSYJakHC/zwwjbnEStej2y6hj8yEtRL78Io/HZSDdvQ9hOQbllO6JNO1EZOQIxPbHB5wg+UKKxDyz88gsXWVoJN6eaDagt1ZLmlFOCCIiACIjAYRFQZRFYlwSa4oeCMNtD4fQduPyHiKK76KHbT2FUQ0aBBH8AUdiNJN1NgXkV0n0/gM8jmgeov0KaI089xsZK+MKX78Ftd2+mttyBnCIP5TriEYfShgSuUuICeplVtuC7N1Vw5Q9HUa9xWTnjODI2REHmyp4ibQDRDi4zH7MR8TEb4HaU0NiQwh1dQXTCIJKTKfZOHER+VIzGJg5hwCEknhbDvJJmU/sO+bS30lUiOCtjY4qorcxMQFJQ2l3dznvAJzBx6ZIaIp+h5PejPv45VDGKUunxKMcvI5OHIXdbkGMLsnACvbrnUr2eznCYaYsXaeytV2ecm+rIMZy2wDBHBXmYgM/uA/L9nMA+hHwv8nyfTAx0Dugc0Dmgc0DnwJo/B/bzGB9oM9MAe5Hllr5vWhdYfK6FfLSom1JDZLQ8TCKKK0hK2xHlEbVFhjTK4NwBeM+lXV9F6jzybAPzPHw6gYhLzhHlk3MBeci4vB1ww22TuPm2BhA2UjTG9AamKFMIDuyKMLAzQukoIN/YQMM3MNGo4Ic317C3liMkgN0sE9MTWR6hYLRfv6E3sUFPYiNKORYz1qMXMi1nwHCE6IghJPRUJieOAMeW0dgSwCY9f9wxAAAQAElEQVQR6AlFzL65DA6zUoyMIjLnsrcfriMMjiKLKUy9R6CgTCk2EbN/isw8pvikwHRxjojzjUOKONwKV/0YEpdRTF6IBE9BFJ4JhyfDM+7c4wB3AlwoMY16DYt7+cUVW45SgY3QwmyLwIN7//uR3fRGTN70elRvfi3qN74W2Q2vRnr9PGZ5ZvPlW7rlm1l8Plso3+odvMzUGBcqY/lm1t58Zvlm8+Vb+kL5iyljbZhZ2fnM8s3my7d0yzez+Hy2UL7VW6iM5ZtZ2fnM8s3my7f0hfKXq4z1Y2btzWeWbzZfvqUvlL9cZawfM2tvPrN8s/nyLX2h/MWUsTbMrOx8Zvlm8+Vb+kL5y1XG+jGz9uYzyzebL9/SF8pfrjLWj5m1N59Zvtl8+Za+UP5iylgbZlZ2PrN8s/nyLd3yzSw+ny2Ub/UWKmP5ZlZ2PrN8s/nyLX2h/OUqY/2YWXvzmeWbzZdv6QvlL6aMtWFmZQ9qr+Ln6YOW3fBzqN80ZemNP4vGja9C9SZqA8bzNqvd+PPMfw3y616FcMMvIPzoFzB565tw9+5v4J76fkxE5kEcQsPtoidukJYgp7jKKAIp/bjv0YhMcAIhieAp3hCV8aM7xjFeLyP4DJ7Cb3B7BcmGYYCCzoSa3+AxsHUQbAohNHBgooLJ4OFKEUzYwXvk8MwLU8Y9RhDlAVEh1Zhn+SwXnEPhxdwc03s5hPiEEbhNVKUUk479FVaIyQjWf7A+BiiCR/YD5Un2l6NY2qaAZHPs2jGN7UeckytRf0XsKUcUIjpXrwXSGxFFEUdxFOd/Hpy7mPYw2kNoAzTH8hwTFvfyiyt26KXCIqo4TiEKdcTjP4Lb/wmUD7yb9h4k+/8dfvSDiMbmMcszmy/f0i3fzOLz2UL5Vm85ylgbZtbefGb5ZvPlW/pC+YspY22YWdn5zPLN5su3dMs3s/h8tlC+1VuojOWbWdn5zPLN5su39IXyl6uM9WNm7c1nlm82X76lL5S/XGWsHzNrbz6zfLP58i19ofzFlLE2zKzsfGb5ZvPlW/pC+ctVxvoxs/bmM8s3my/f0hfKX64y1o+ZtTefWb7ZfPmWvlD+YspYG2ZWdj6zfLP58i3d8s0sPp/Nyj/IZ8p89S3d2jCz+Hxm+Wbz5Vv6QvnLVcb6MbP25jPLN5sv39IXyl9MGWvDzMp2tA/ws/79iMZnmxv9KKL9/4PSvv9CsvfDtI8w/h+IRj9EffCBwqJRhmMfQDJO3UD9EO//CNIDV+Cm0a/g47degX+46od4y1X34/MPTCKLx+E8Vz19jUIpo5jLEOcNJHlW7Oc+5zJ2juBAIRbTGTiA8VqEes6lZ58iHvYob4xZJlDdOFqgBzOgVC7BO882YmRZgrTGOEPfcPR8JgisH7IIpiPpZoXLc8bZRlY0AZaGY6eZBzI2mzm+cYuGS0i2bkBUoaCkcDShaAISFi8lcDEtAVx5An5wL72m9M7GGRKOJaLXkRNAHpfguOwNvoKzuQXGHMdUQ23ym0C4H1zbh+MogBKmLAKco4EvhjBjdIGNw1+gxLJlc0DcijFbr4U5ThaoVejurRxAo1xFXkqB2CG0WsR9s+m0nKHZnDJMb6ZZvllzP1h9syWUmWnD6lobZhanWR9mSyrD+s161oZZc7/n4z3YWCyvZc42RhurmcULs3wzKztts/ItzfLNLD5tC5WxfLOij+k6BZtmnKHlm82UsT7MmNdMs3yz5n7RRocyM/lW1/LNLE6z+mZLKsP6zXrWhllzf76xLKbMTBvWvo3VzOI0q282pwzzmmmWb9bcL8KWNmzf8s0sXpjlm7W1U+Q10yzfrLnPcFYb3G+ft+WbzWnHyk6b5ZsdUhkbh9l0G1a3YxstZSzfzMrOmOWbTbdj+WYz+Zbekm/plm9m8cIs38zKTpvlmxX5lmb5Zhaftln5lmb5ZhanWb7ZTBtMWxa+1oeZtTdtC/VjY1iojOWbWdkZ69DPIZexNsymx2ptd2yjpYzlm1nZGbN8s+l2LN9sJt/SW/It3fLNLF6Y5ZtZ2WmzfLMi39Is38zi0zYr39Is38ziNMs3m2mDaav7WHvqAJqPEFpszJdwl69gX3kAKZd0kdTgPJd0fYLMlwtrMEwpglzukCYVXD94FN41uhN/dtMu/ON9p+CTYRe+UR3Au79LQXlThgpdduWshiRjnFbKGohocT3FQCNFpVFnXo3irorJ2jgmJnOkiJFRCZZHEuS+TrFpKtCEkYNzgKOo8Z4ahYIwTz3qVQAUkw6cD1di6YQEq8MxEuWAZ3Vn3kuaZx2Xe8BC7+F8jMjRK8h5IbCZYDfkAI7z9wMRQ5ahmAyVCCgnCDE4pjG40h6kA7tRS1KkUYXpDkgaoFqGiwB4NuamrBCV4EDyayh86chDnQVyWLb1yZ0lbX5JtZZUiRPhBkKbsZxzpGIv1UuoTA6gMlHit5NhuMmtiBo5orQxZTzYdsCb+zHTzZr7nULLN5vJszZYb2afccs3m0mzMmbMa6bNyrd0yzezOM3yzZrlZ8LFlGH9Znlrw6y53zrfZprlmzX3izIt/Vj6rHxr3/LNLE6zfDMrO59Zvtl8+ZZu+WYWL8z6MGMftm82K9/SLd/M4tO2UBnLN7P25jPLN5vJb+vD0i3fzOKFWRmz6XFY2qx8S7d8M4vTLN/Mys6yxZRh/WYda8OsuV8cx5Z8S7d8M4sXZn2YtZSblW/plm9mcZrlmxX1ud8ptHyzTnnNNMs3a+4X423px9Jn5Vtflm9m8WlbqIzlm1l785nlm82Xb+mWb2bxwmwcZtPjsLRZ+ZZu+WYWp1m+mZWdZYspw/rNOtaGWXO/YNeSb+mWb2bxwqwPs5Zys/It3fLNLE6zfLOiPvdnwsWUaSlvbZjNqt/ShqXPyre6lm9m8WlbqIzlm1l785nlm82Xb+mWb2bxwmwcZtPjsLRZ+ZZu+WYWp1m+mZWdZYspw/rNOtaGWXNfx3rq89uYmM1waWE2lZYirjtahKjeNI96Ooir9m3EJ3YfhU9Ono6vZqfie9kxuI3pd+aDuCsM4S6Gtv/t6on417segr+4YRCf3F3G7loFpTRCOZtEJR3FnY0h/NUPMrz1+3X8gPFbMYBb8gHc7IZwQzSIm+NB3OUquI9L2/u49FujQK/Ra5lmAd7UmMsQRwGgOMTMK3DXLENOb2PscmRZhmqD+6xfp5cwj6gso0kKHQpUlimEJMWjo/j18LDQZQ7gPuoe2f6A+n111O6ZxNh9o6iOTyJPPELiaBFcOUYoe8AsoSeRnkdEQPATCOyrcsxZqG44F+PlXci4VJ+4wOwAz5CtwIWc4jfAZFjJbj6qX8851BBYiq3AsdzM9A4xwlEdYo1FFieetpLsyhEIh83Rc9zNEvREggqa6YH6P0SEV9pLEDmyyC3eePAWLL+YMofS53xlF9PPcpWZbwyHkr6SxrKYca+k8S7XWBbTzmLYLFRmMf0spsxC/SxX/mLGspgyyzGexfSzXGVW0niXYyyLaWMtslvMnBbDZqEyi+nn4GUW/1m70FgWkz9rLPzkT+rIStUWq2GgNI4jRyLcGzbis+PH4kP7jsP7du/C399/Nv723rPxjnvPwtvvOQN/eecp+Kt7hvDxagU3+xEcoIg6UB7HeLS/EKf1bADB17E/2YN/u+Nm/M6XrsKbr7wVb7v6Lrz5h3fhTT+4Fb/9wx/hj2++De954AC+OtrA7RS1dfMQwvNfhogiLKfn0ocYjsKLshKBMccl5TrTQwBCnsJ7Rij+GtR5jUHqnZhiEhNAXgNCCpfntABHNefomTTL6bGsT9RR21tFtjcFDgB+zNMRmyB27I+eSCQRApnZvUQhBpCwOc7T+TIj9FAiAPkAfOksDB79AjRGHonU7WQ/HIgLzDXLGdJssPB01LGd9E4KYXbI+QHsm0lL3fxSKy5cr9m0myqa7EIj2o4QeQ4+B88acIdbgLns7Zb7jLBSQrI7kzzdxFFWgkwMdA7oHNA5oHNA58BaPQfKiHLOLU8YPmjDjTrODLfh4vLt2BhGMRYq2GveQ9AjmQ3itkYZt6Ql3IYS9vlBegUriGtsq1ZCjd7LcTeAMQeMU4rUMUEtN4aQV3BTHfjS7jFccV8NX3mghusnUkxSl5S5jDxI0TYQe5TpARwcLmNwKEfmcjjqEYyyjSxCw3mmUdYwHbWA8X1VNGzpnWMbLDWwyXuUqjkGqzHchEOUBsrPFM7VEDwNDSDNAJbBeEA+1kA+2YBPHUw8RnECT6+jj8sAw2BishQDHBPKCXyJxnGmFQrIOGK9uJhXFh8LRMciik7AxiOeidLWZyAbOBOp20obRuaHkUdbEKKdLHck8mQH8lAll/soOjkeeBQ6E0t7+aVVO3gtV2RPNT0VD0iGzoTb9FKM+RNQL+eoxSmqPkYaIh6oGlxeI5QcUZ3gGzknVedEa7IgBvlaYqC56G9a54DOAZ0Ds8+BnJ/3bRa4HFzOc5xSug+nJ7uxoTpJb12EjFohY1mznEvR9hifLHewH6ypIUUj1IHMLENGdeS5rG46Y8INIGe5OKU2oTcwiWo4bWuCF560A68+7Tj81EnH4XlH78Ajt2/ErorDyEADp504gJiireE2YZLCL6WgjLMJRFzOxkRAel9A2BfDZzHiMImdG6o4IgnA/XuAO/aBggd5jWKPnkhELFty9DCyXtZAWm+Ag6X28Yh8hCiOAS5n5+WArAKYiJyyGHk5QqCYzCksQ5KwXAnZYIqM0Xo+gEbpaMQ7ngRfPgHeU4D5HYiHLkey6XmIR16GaOQliDa8GPHGl9N+vEhzG1+IULkIOVeMc19DgGPFpW/W7dJrL6JmMIiBsOKtKG17IaKdv4x856uR7Xolsp2/gHTH65Ad+Wu0X5cdKQaZGOjvQOeAzgGdA+v+HEh3/Sp1wmswtPOVuOAhL8OZ285BnDvUXI2exEk6o2rUYhnyzNEowIKJxwzpTNhAhioChZ9LIwrJGHT+IaYmOW0wwU+cdgRe89AdeNGJG3DBpgTHxwGb8hpKtlxNbeNdA2efvQmnHB/Ts1hFlpYxcX8dtXtGMXH3JCbuypE9kKBS9xjK9uOMI/bhojM2YGCgTsGYAhSOzjyLcQV5TCGbDCJUqBIHSkA5AsqgSMyLMHBpHIVFmAo9irAUUUQ6mkfOamYZ2w0JB0jvZGPoFIRdr4A/8vUobXw+XHws55gx02yIwvIkisqHIxm+FPHgpfCVR8BVLgRKF8GVHo144LEUsSdTSHIwrHU4etJb/W6Z48gcXafOUXG7hEC2obL1xahs/h1UtvwmBra/DqUjfwVh56/SXifbKQZBDPR3oHNA54DOgXV/DmQ7zfH0epR3vAG7dv1vPPKcn8AJxz4crlpBoIBLqcMyyiBzWGV5jjRPKS5p+ZSgTPM6MnooswCAZcvMH5zch0cfM4TXXnoqXnrsJlxAr+NmnyGhlVwd4IppFgdkFHFp2WFgSw3Phw0mgAAAEABJREFUfvxmnLH1FgxkB5BNbsXkns1I91J8jXrEjQk6E+/GOac6PPvSHTj5aIeoxJVWu0GGbbg4olhjWROTFJUZvYoZRaCrRBR1FIlJA1mcw8RkcbmfCcUShaN5KBmC5soxwLYCbSq0ehnVFdXlwMNQPvJ/o0yvo0uOQ+4qcDRQ/sKFIoBL4DAA54bhwHzmeZ9RaMb0iI5QoW1AlJdZ3IM4sdQXay+16uLq0YMK59gNLXBSwQ8ByRa48gbOkZOINiKJN8jEQOfAuj4H9H+A/h/UOaBz4MFzoExtUKL5aBBlV8JDyqfgZWf9Ip5y0guxcWIH4nqluPSwHlI0KCAbGQUlLTNhyZBJcJlDSrlk3srhyT14ys5h/Oq5x+NhAzVUaPUymFumtzJB6iM0oghp5BBMuGQegUvrWwfvwzOfvh3bjhxFEvZgqLYPG7MHsGv4fjzs1Cpe/sxj8KzHbMcxmydQjscQUUiGUpn6JoGjoMuyFJFP4OPEOkPuKfJoLkoRUw8mFJCefVKVUhuxbxZrxl3i4SKWdzmo9lifcc8yPkbMpDgeBuIhei0982rsL+V8HFiE8QYcmIbA0LM6jTFnFpKpfY7PeZbzY3AU0w5Lf/mlV11sTRueg2PxCDknGQDXoE0yjXF4TsrJghg4MdDfgc4BnQM6B3QO8BzwgWopBDScKYcYJpA2RUN44dkvx0895tU4fvhkRFmJgjJHxrIszTDQQ8l9KkmXUmZkMeqO4gt1nHXEIF79iLOwNR8vhJjLygi+gkaSIotZxg8iUGQlqUcyVoO/dz/K96RcQi/hbi6Dn/Hko/DTL9yAVz7N49Uv3IrXvnQLfuyJFTz0yH3YGu5DFFWBiH0nJS5rlxCiGNwQuQxprQbPuUTsJ6aQ9NRCMdMjnyHyOeKYOiiOgOnQMWQioiSGp1Li6OBdYIyzZD1wqT+hlzEpHc+WNgBgqVBmHyxPce2QMa0EmJeyEKJWr2kpzy+PQC5ZYRHjA7SE5bH4V1tJ37bf1V3HaXMKnHZMKIPsi/D4zh3IADEAxAAQA0AMADEAxABYtwxMndAcYmqlBIEeOk/xlbgEF+x6OH7ustfgKQ95Fo5JjkeSDiJLAxqBy8YUjsgy6jruU0hVoww7fYqXnX0KNvp9qFUmKVBjROkADUiDw37Gb5kAbhk9gPr9Ywj3jyOjGq0NBHyT6+n/vvcATjwywkOPr+LMM0o4aVcdW4bGUIonUeJSuaflAx4oDcPFg/ClhHEbt4ePIh5CE5RVuGqOOAuIQo2CjuIwDzy+OUJSp2Vw9FBG7NfRk4nSkXB+J+uCL86/iLFuFoMr8agPDMAlpxR5LkQM2Z+VcY5x2yzkmIzfLOPYrLhlW3lQTBb5VrZItMqHbFb7kCstrYINkpPgwEE5WRgnza2YjmOjMogFIAaAGABiABgDGSAGwLpjAOoETytUA4WC51J3RHMOKIcSTh46GS8598V4xcU/jieccDlOKB2DwUYZOcVfgx7CGteBU4rJKJvAWRvKOH2gAlB/7KkN4Ed7gG/eO4HP3T2KT9wyiX+69k6859tXYezWA4irlEVJGVlpED+oJPjnsfsxNJzgFC5f22WLqHj4sgO4lB3K9OhVysBgApTZvhVgv0hyFPosoQg076JdJ8neQ4PiMa/QrUZnGqOUsoCJR2ScaUrjqi3jDZThBs9lm8fC9CaY5tBgvpXLEOiFdJXTgWQzHD2VZuCQCis6NmGJg76seMQSZp6h7TNY8mZtLLmyKoqACIiACIiACIhAbwgE6qUAcHPBY2O0CRcf8wj8xMU/gZ97xM/iuac+D+dufRg2u21AvUTPY4KhWoqdWzdgD4DP3XYA77xqN/7sOz/CH37/h/j9796AP/jOzXjvj27Glo2bceaGoxCXWXVDhHq0EZ/aF+PmrISnHVHBML2boMAEvZChQpFYWAwMxHDlMqLyENxghrxSQ17iAEsUlCUHu3EmNzEZx8ip2PJoA0K8Azm9jyGihxIpnHkbuTTvMYnMeeTxdrZ3MUXrcRSTZXhXpUSsIUEOzzoNvxGl0uOAnIPlvOBiwAX08yUx2aSvUAREQAREQAREYEUTSDm6jMqFWhKOgizBMLaVjsIlxz8Wr7j4Z/GGy34Dv37J6/Dy016As4bPxBH5Dtw3VsI7vnk9/vRbt+JD1+/Hl+8dxzUHAu7bX0I4ADxxeBOee+QOxAMNNDZU0aBg3DuwDUc95FL80jlPxvmDEbLhgFBOkA04ZBWHnMvaeSVCGIxpCUKlhHwo4vLzIHXsCLKSR0YPZl6KEBKPUFwHGSFN2Q5KyAInAYtTBHKp3eUUn9xPsRHx4BnwyUOAEpexo2NgpXxOzyXdlFbPDZxFUXkSSQRQnzK0umaM9mmz2fSpa3UrAiIgAiIgAksjoFrrkYBJJwdqL+SOcZpzHo7L1xF9d+apPG3TaXj8iU/ETz/iJ/HbT/11vP5pv4fTdz4T1fQsNNLT0ahtQ5ZuRDS5Gdurm/HIjSN4yYlH4Mh8kmIwp0iM6GHcjm1nPQnPfeQz8dQNGzFUHqRYNNFIWZfEdAhGNI9CTA7ECAMRwjBF5vAQou2nIx08gYKyjIxCMks8Aus4szjiuOl9bOyhIzEg55J3MGHpA0wW5oHL5m4Xkso5cOZt9MchGjkXKQaQc46gbzLNNyEZuJjl2S+9kQ4eDv1/+f4PQSMQAREQAREQAREQgYUJRLlDZHdGI6OIMssBLgMDVTiX0yg2fQmDpc04beQUXH7sY/Gi834Wv//ct+Bffvwd+JsXvQl/+qxfx/997u/gL3/8d/G7T3kmjtnuUNscI3GDSMJGxJtOwcDOCzHYaKCa3I3J8gjzKsgHKemSClCmdCpHAD2TZoGeyjAY6LEcgdt+NgaOeRjC0EaYkASXuEGvpLPQezg/Ae/2wTkOG8NIQdEZ5Qg+4owGURp6CKLIvJHjcBhGVDkFvryV4jGioPRIKsfAR6ci9+NMywF4mps2Bn3abBR96lrdrg4CGqUIiIAIiIAIrAwCjqrFOUeh5VusBLgE8A6IHGIWKrkyfFxCEsUYjgextbwNx284Fpccdw6efcoz8cyTLsOZI+PYlN1EPVhGXqKoG6mivnUz/M6HIq5sRX3sJta/H0MVir1BNs1la8/lbQwkcOWYllBAJkiHYnopK+wvQR5vRHz845Ad/xI0ysdz3yOUarDrI4EYUTqIOCtTECfF+KkI4XKWobs1K22DH7iAZbdyPkM0D+dPRjT4aArTGPXIM//JcBE9q36QUy2xDQfA0xytf5uNoH+9q2cREAEREAEREIHlI7BuWjLxZGYTNikTMeIoroCI7945oDAAjBZvtk9PoAUhuwdp7Tq4ZAwxhWTJvIsDQ3CD5yAZomexEZBn96FSSqdE4sAAQiVGKEdA8egfisFKQnFHAVkpMa8MDGSwx/xQ/WHDkRdj+Pgnoz7E5fUyl9bLgXm7KVrvRSPZjdSPIfhAeZkgDhECxW9SOot97UKgOHRIiiFTscJHZ1OUcul74OFwlROYHgGsCZZjhJubNgZ92nyf+lW3IiACIiACIiACItBbAoHevDCGrPZDIL+ZQjKlXsuRler0Lm5DacNFFHQnIIQ6EE0glAJCuYSsXEGd4jG16yMrFH8VehOLMIZ5KvOBUrEMHgZqyKMIud8Kv/FSDO16FgJFYOZOQR52UkAehTw5GWnyEGTRNrAz2DJ9lmxi9FwAG2mBZlsGUPk6fwzigSdxyftxyN0WrMSXxORKPCoa02ogoDGKgAiIgAisMgIOFIf5HqB+A+znEZ2jNzEOyKNBeiVPQbThRCBKKOwiOhg30pNYpsh0FIoOYSBGziXunEvduQnJ4k7umPUSgHE3GMGVWM7FpFJGcNsQDZyDoc1PRXnkeUiGX4LSwI/TfhLJ0IvhBi6jsDwSdfNClk6GT46FA8Uua9vm7I0eyBANIS6dx2FRkLoKU6dyGFkxm18xI9FAREAEREAEREAERKArBKYatZt0kO2Gb9yHOG/AfIBpiBH5M1EeehwQb6P3sA4XjyAePgVZZTMFZApUmFaKgBI9kLbcTWFpHkmzQGHpSp5isIIoGobzCUXhVH/gsrqPjkZcOR/x0GWIBh9JYfgwRGV6QAceTyH6eIToUkSlR7BPLrM7x7p+qjLHZePLkYMFQTWLKDgwQltZ2/SIV9agNBoREAEREAEREAERWH4C9ERme4F0P0Ubl6NRgS8di8qmp8DHZ1O2VRDorUQYhK9wubuyHXk5RVTOECcxIopJX1wjmdALGQMxxV0U4KMMrADnNiHiPwem0RwoRBnmziNz9Gz6HGDZzJW4v4N9X06v5YvpdTwX8A5g3w5T/ziYYh+OdWiW6ov2sOJefsWNSAMSARFY1QQ0eBEQARFYqQRCniIP9yCN7kXqhuk4PB+lLS+Gq1wAqkXquZhSbhCg+IviTciiTQglk3EDoOKDT1J6EikRB0Zgv2zjkVE6TsKHCaSeS9DxLtaNMPVyDBiniIxcQt0Zs/0yqEJZh92xD/hhatBj4aIRAEO0mDa9WVXELMs6fIcHxxbTsOJeHNqKG5MGJAIiIAIiIAIiIAJdIFBHltH76M9DvOFZKG9+IYXcaQAFn6P2c5RqZkwAVR5cRGEZpdytAfQwFp7DOEZ54HwEX0LkaqzB/NhRaB7JJeyd3K/AmVB0DoBr+2eyi2nM4wbnHIswzUJTi+A+pl9Mc84xhcYQTYObLrAswbI0whksSztqRAREQAREQAREQARWNIGABuB3obTpyfBDj6I8PJbjpYeS761bKHYG4CJ6JukdhJ+ECUlL9/Q+xqULEMcnI/djlIAJGm6AQvJU+GgrgIhmm5W2cO2bxOTaP8aaoQiIwEogoDGIgAj0nYDzgyhVToYvnYoQbaLuc4DrLPoCEpQrxyDkW+gLdHAuQ3CDcMm59EKewDYejhBt5EJ3hUvcuxBVzmL+AA18ZbTO7TJjzW0Sk2vukGpCIiACIiACIiACnQkMAtE2ZG4EORxXrvke5oq+YFkuQlw6DpE/keVYz2UUkkfAlx+KNNoAP3g24C5BHnnEldPg/HGAtcmWUbzmtlskr8G3tSgm1+Bh0pREQAREQAREQAQOm4BzgIsQuDgNsxBRKDp0egUKw+A3Ixk4B3m+gdUSRKWT4ZJdrJ8g+GFEg5cjK5+K0uD5gLPl8hxskGZtmjG6DjaJyXVwkDVFERABEVi5BDQyEegdAUeB6NhdTPMWd9wz437rxlTLpY9xEH7gXLj4KOR+G3z5Ani/ETGXwJ0rwVWORzL0ArjobDhPYcocwLMpM8dwfWw22/UxU81SBERABERABERgnRNwFImYsQcjmPVy3PNF5iDgd8IPnY5Q5lK2/UqN8/DOwdkd4PROJvHxjA+Ab9yYDgfMGNbFy/PlZH5dMNBx1nHWOaBzQOeAzgGdA4s7ByIfuZIvuyiuuNLGH3cDG1/vfLKTeiGmWRsRwyEXRRsZWvBDrwoAAA5OSURBVNzS1qmtC8msSYqACIiACIjA6iKg0YrAqiHgV81INVAREAEREAEREAEREIEVR0BicsUdEg2o5wTUoQiIgAiIgAiIwJIJSEwuGZ0qioAIiIAIiIAI9JqA+lt5BCQmV94x0YhEQAREQAREQAREYNUQkJhcNYdKAxWBXhNQfyIgAiIgAiKwMAGJyYUZqYQIiIAIiIAIiIAIrGwCfRydxGQf4atrERABERABERABEVjtBCQmV/sR1PhFQAR6TUD9iYAIiIAItBCQmGyBoagIiIAIiIAIiIAIiMChEVjZYvLQ5qLSIiACIiACIiACIiACPSYgMdlj4OpOBERABNYqAc1LBERgfRKQmFyfx12zFgEREAEREAEREIFlISAxuSwYe92I+hMBERABERABERCBlUFAYnJlHAeNQgREQAREYK0S0LxEYI0TkJhc4wdY0xMBERABERABERCBbhKQmOwmXbXdawLqTwREQAREQAREoMcEJCZ7DFzdiYAIiIAIiIAIGAHZWiEgMblWjqTmIQIiIAIiIAIiIAJ9ICAx2Qfo6lIEek1A/YmACIiACIhAtwhITHaLrNoVAREQAREQAREQgUMnsOpqSEyuukOmAYuACIiACIiACIjAyiEgMblyjoVGIgIi0GsC6k8EREAEROCwCUhMHjZCNSACIiACIiACIiAC65dAr8Tk+iWsmYuACIiACIiACIjAGiYgMbmGD66mJgIiIAJLI6BaIiACIrB4AhKTi2elkiIgAiIgAiIgAiIgAm0EJCbbgPR6V/2JgAiIgAiIgAiIwGomIDG5mo+exi4CIiACItBLAupLBESgAwGJyQ5QlCQCIiACIiACIiACIrA4AhKTi+OkUr0moP5EQAREQAREQARWBQGJyVVxmDRIERABERABEVi5BDSy9U1AYnJ9H3/NXgREQAREQAREQAQOi4DE5GHhU2UR6DUB9ScCIiACIiACK4uAxOTKOh4ajQiIgAiIgAiIwFohsE7mITG5Tg60pikCIiACIiACIiAC3SAgMdkNqmpTBESg1wTUnwiIgAiIQJ8ISEz2Cby6FQEREAEREAEREIG1QODQxeRamLXmIAIiIAIiIAIiIAIisCwEJCaXBaMaEQEREIGVSUCjEgEREIFuE5CY7DZhtS8CIiACIiACIiACa5iAxOSyHVw1JAIiIAIiIAIiIALrj4DE5Po75pqxCIiACIiACIiACCwbAYnJZUOphkRABERABERABERg/RGQmFx/x7zXM1Z/IiACIiACIiACa5iAxOQaPriamgiIgAiIgAgcGgGVFoFDJyAxeejMVEMEREAEREAEREAERGCagMTkNAgFItBrAupPBERABERABNYCAYnJtXAUNQcREAEREAEREIFuElDbByEgMXkQOMoSAREQAREQAREQARE4OAGJyYPzUa4IiECvCag/ERABERCBVUVAYnJVHS4NVgREQAREQAREQARWDgEbicSkUZCJgAiIgAiIgAiIgAgsiYDE5JKwqZIIiIAI9JqA+hMBERCBlUlAYnJlHheNSgREQAREQAREQARWBQGJyQ6HSUkiIAIiIAIiIAIiIAKLIyAxuThOKiUCIiACIrAyCWhUIiACfSYgMdnnA6DuRUAEREAEREAERGA1E5CYXM1Hr9djV38iIAIiIAIiIAIi0EZAYrINiHZFQAREQAREYC0Q0BxEoFcEJCZ7RVr9iIAIiIAIiIAIiMAaJCAxuQYPqqbUawLqTwREQAREQATWLwGJyfV77DVzERABERABEVh/BDTjZScgMbnsSNWgCIiACIiACIiACKwfAhKT6+dYa6Yi0GsC6k8EREAERGAdEJCYXAcHWVMUAREQAREQAREQgYMTWHquxOTS2ammCIiACIiACIiACKx7AhKT6/4UEAAREIFeE1B/IiACIrCWCEhMrqWjqbmIgAiIgAiIgAiIQI8JrHEx2WOa6k4EREAEREAEREAE1hkBicl1dsA1XREQARFYsQQ0MBEQgVVJQGJyVR42DVoEREAEREAEREAEVgYBicmVcRx6PQr1JwIiIAIiIAIiIALLQkBiclkwqhEREAEREAER6BYBtSsCK5uAxOTKPj4anQiIgAiIgAiIgAisaAISkyv68GhwvSag/kRABERABERABA6NgMTkofFSaREQAREQAREQgZVBQKNYIQQkJlfIgdAwREAEREAEREAERGA1EpCYXI1HTWMWgV4TUH8iIAIiIAIiMA8Bicl5wChZBERABERABERABFYjgV6PWWKy18TVnwiIgAiIgAiIgAisIQISk2voYGoqIiACvSag/kRABERABCQmdQ6IgAiIgAiIgAiIgAgsmcCqEZNLnqEqioAIiIAIiIAIiIAIdI2AxGTX0KphERABEVi3BDRxERCBdURAYnIdHWxNVQREQAREQAREQASWm4DE5HIT7XV76k8EREAEREAEREAE+khAYrKP8NW1CIiACIjA+iKg2YrAWiQgMbkWj6rmJAIiIAIiIAIiIAI9IiAx2SPQ6qbXBNSfCIiACIiACIhALwhITPaCsvoQAREQAREQARGYn4ByVjUBiclVffg0eBEQAREQAREQARHoLwGJyf7yV+8i0GsC6k8EREAEREAElpWAxOSy4lRjIiACIiACIiACIrBcBFZHOxKTq+M4aZQiIAIiIAIiIAIisCIJSEyuyMOiQYmACPSagPoTAREQARFYGgGJyaVxUy0REAEREAEREAEREAES6IOYZK/aREAEREAEREAEREAE1gQBick1cRg1CREQARHoEgE1KwIiIAILEJCYXACQskVABERABERABERABOYnIDE5P5te56g/ERABERABERABEVh1BCQmV90h04BFQAREQAT6T0AjEAERaBKQmGySUCgCIiACIiACIiACInDIBCQmDxmZKvSagPoTAREQAREQARFYuQQkJlfusdHIREAEREAERGC1EdB41yEBicl1eNA1ZREQAREQAREQARFYLgISk8tFUu2IQK8JqD8REAEREAERWAEEJCZXwEHQEERABERABERABNY2gbU8O4nJtXx0NTcREAEREAEREAER6DIBickuA1bzIiACvSag/kRABERABHpJQGKyl7TVlwiIgAiIgAiIgAisMQKHJSbXGAtNRwREQAREQAREQARE4BAJSEweIjAVFwEREIFVSkDDFgEREIGuEJCY7ApWNSoCIiACIiACIiAC64OAxGQ3jrPaFAEREAEREAEREIF1QkBicp0caE1TBERABESgMwGlioAIHB4BicnD46faIiACIiACIiACIrCuCUhMruvD3+vJqz8REAEREAEREIG1RkBicq0dUc1HBERABERABJaDgNoQgUUSkJhcJCgVEwEREAEREAEREAERmEtAYnIuE6WIQK8JqD8REAEREAERWLUEJCZX7aHTwEVABERABERABHpPQD22E5CYbCeifREQAREQAREQAREQgUUTkJhcNCoVFAER6DUB9ScCIiACIrDyCUhMrvxjpBGKgAiIgAiIgAiIwIolMC0mV+z4NDAREAEREAEREAEREIEVTEBicgUfHA1NBERABDoSUKIIiIAIrCACEpMr6GBoKCIgAiIgAiIgAiKw2ghITB78iClXBERABERABERABETgIAQkJg8CR1kiIAIiIAKriYDGKgIi0A8CEpP9oK4+RUAEREAEREAERGCNEJCYXCMHstfTUH8iIAIiIAIiIAIiYAQkJo2CTAREQAREQATWLgHNTAS6SkBisqt41bgIiIAIiIAIiIAIrG0CEpNr+/hqdr0moP5EQAREQAREYJ0RkJhcZwdc0xUBERABERABEZgioPflISAxuTwc1YoIiIAIiIAIiIAIrEsCEpPr8rBr0iLQawLqTwREQAREYK0SkJhcq0dW8xIBERABERABERCBpRA4xDoSk4cITMVFQAREQAREQAREQAQeJCAx+SALxURABESg1wTUnwiIgAisegISk6v+EGoCIiACIiACIiACItA/AutHTPaPsXoWAREQAREQAREQgTVLQGJyzR5aTUwEREAEVi8BjVwERGD1EJCYXD3HSiMVAREQAREQAREQgRVHQGJyxR2SXg9I/YmACIiACIiACIjA0glITC6dnWqKgAiIgAiIQG8JqDcRWIEEJCZX4EHRkERABERABERABERgtRCQmFwtR0rj7DUB9ScCIiACIiACIrAIAhKTi4CkIiIgAiIgAiIgAiuZgMbWTwISk/2kr75FQAREQAREQAREYJUTkJhc5QdQwxeBXhNQfyIgAiIgAiLQSkBispWG4iIgAiIgAiIgAiKwdgj0ZCYSkz3BrE5EQAREQAREQAREYG0SkJhcm8dVsxIBEeg1AfUnAiIgAuuUgMTkOj3wmrYIiIAIiIAIiIAILAeB1Sgml2PeakMEREAEREAEREAERGAZCEhMLgNENSECIiACIjAfAaWLgAisdQISk2v9CGt+IiACIiACIiACItBFAhKTXYTb66bVnwiIgAiIgAiIgAj0moDEZK+Jqz8REAEREAERAMRABNYMAYnJNXMoNREREAEREAEREAER6D0BicneM1ePvSag/kRABERABERABLpGQGKya2jVsAiIgAiIgAiIwKESUPnVR0BicvUdM41YBERABERABERABFYMAYnJFXMoNBAR6DUB9ScCIiACIiACh09AYvLwGaoFERABERABERABEegugRXcusTkCj44GpoIiIAIiIAIiIAIrHQCEpMr/QhpfCIgAr0moP5EQAREQAQOgYDE5CHAUlEREAEREAEREAEREIHZBPorJmePRXsiIAIiIAIiIAIiIAKrjIDE5Co7YBquCIiACPSLgPoVAREQgU4EJCY7UVGaCIiACIiACIiACIjAogj8fwAAAP//s7FnOwAAAAZJREFUAwDzeLikhfSoj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798"/>
            <a:ext cx="7848600" cy="556260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56260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85800"/>
            <a:ext cx="7924800" cy="5562600"/>
            <a:chOff x="609600" y="685800"/>
            <a:chExt cx="7613523" cy="5006721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48" y="691896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MinhThangPC.VN</cp:lastModifiedBy>
  <cp:revision>4</cp:revision>
  <dcterms:created xsi:type="dcterms:W3CDTF">2013-01-09T12:24:16Z</dcterms:created>
  <dcterms:modified xsi:type="dcterms:W3CDTF">2026-03-17T03:00:44Z</dcterms:modified>
</cp:coreProperties>
</file>