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6"/>
  </p:notesMasterIdLst>
  <p:sldIdLst>
    <p:sldId id="256" r:id="rId4"/>
    <p:sldId id="270" r:id="rId5"/>
    <p:sldId id="267" r:id="rId6"/>
    <p:sldId id="274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2" r:id="rId21"/>
    <p:sldId id="283" r:id="rId22"/>
    <p:sldId id="280" r:id="rId23"/>
    <p:sldId id="281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28E8-2F27-451F-8BD8-73AC508DAFC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53DE7-2F41-4C9F-A969-0009CDAAD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64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0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99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21336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MGN ( 4-5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GD &amp; ĐT QUẬN LONG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TRƯỜNG MẦM NON GIANG BIÊN</a:t>
            </a:r>
            <a:br>
              <a:rPr kumimoji="0" lang="en-US" altLang="en-US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932563"/>
            <a:ext cx="6781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defRPr/>
            </a:pPr>
            <a:r>
              <a:rPr lang="vi-VN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  <a:endParaRPr lang="en-US" altLang="en-US" sz="3200" dirty="0">
              <a:solidFill>
                <a:srgbClr val="FF00FF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hôị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Ổn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tổ</a:t>
            </a:r>
            <a:r>
              <a:rPr lang="en-US" sz="6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chức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ungMuaHatMungXuan-V.A-262408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13359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1404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vi-VN" sz="5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" y="1600200"/>
            <a:ext cx="9144000" cy="5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ngMuaHatMungXuan-V.A-2624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882" y="57911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0" y="4010025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HĐ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ảnh</a:t>
            </a:r>
            <a:r>
              <a:rPr lang="en-US" sz="3600" dirty="0" smtClean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 </a:t>
            </a:r>
            <a:r>
              <a:rPr lang="en-US" sz="3600" dirty="0" err="1" smtClean="0"/>
              <a:t>quán</a:t>
            </a:r>
            <a:r>
              <a:rPr lang="en-US" sz="3600" dirty="0" smtClean="0"/>
              <a:t>,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 </a:t>
            </a:r>
            <a:r>
              <a:rPr lang="en-US" sz="3600" dirty="0" err="1" smtClean="0"/>
              <a:t>ngày</a:t>
            </a:r>
            <a:r>
              <a:rPr lang="en-US" sz="3600" dirty="0" smtClean="0"/>
              <a:t> </a:t>
            </a:r>
            <a:r>
              <a:rPr lang="en-US" sz="3600" dirty="0" err="1" smtClean="0"/>
              <a:t>hội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20839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7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8" y="0"/>
            <a:ext cx="9166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109</Words>
  <Application>Microsoft Office PowerPoint</Application>
  <PresentationFormat>On-screen Show (4:3)</PresentationFormat>
  <Paragraphs>20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1_Default Design</vt:lpstr>
      <vt:lpstr>1_Office Theme</vt:lpstr>
      <vt:lpstr>PowerPoint Presentation</vt:lpstr>
      <vt:lpstr>PowerPoint Presentation</vt:lpstr>
      <vt:lpstr>2. Phương pháp và hình thức</vt:lpstr>
      <vt:lpstr>Hình ảnh cờ hội</vt:lpstr>
      <vt:lpstr>Hình ảnh hàng quán, trò chơi ngày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lễ hôị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</vt:lpstr>
      <vt:lpstr>PowerPoint Presentation</vt:lpstr>
      <vt:lpstr>HĐ 2: Luyện tập</vt:lpstr>
      <vt:lpstr>Trò chơi 2: Bịp mắt bắt vịt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127</cp:revision>
  <dcterms:created xsi:type="dcterms:W3CDTF">2016-10-23T17:21:39Z</dcterms:created>
  <dcterms:modified xsi:type="dcterms:W3CDTF">2026-02-11T10:12:29Z</dcterms:modified>
</cp:coreProperties>
</file>