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20"/>
  </p:notesMasterIdLst>
  <p:sldIdLst>
    <p:sldId id="256" r:id="rId4"/>
    <p:sldId id="270" r:id="rId5"/>
    <p:sldId id="300" r:id="rId6"/>
    <p:sldId id="301" r:id="rId7"/>
    <p:sldId id="302" r:id="rId8"/>
    <p:sldId id="303" r:id="rId9"/>
    <p:sldId id="304" r:id="rId10"/>
    <p:sldId id="291" r:id="rId11"/>
    <p:sldId id="292" r:id="rId12"/>
    <p:sldId id="293" r:id="rId13"/>
    <p:sldId id="294" r:id="rId14"/>
    <p:sldId id="295" r:id="rId15"/>
    <p:sldId id="296" r:id="rId16"/>
    <p:sldId id="282" r:id="rId17"/>
    <p:sldId id="305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28E8-2F27-451F-8BD8-73AC508DAFC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53DE7-2F41-4C9F-A969-0009CDAAD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1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4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2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6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1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7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0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8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66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9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7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997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2133600"/>
            <a:ext cx="91440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PHÒNG GD &amp; ĐT QUẬN LONG BIÊN</a:t>
            </a:r>
            <a:b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TRƯỜNG MẦM NON GIANG BIÊN</a:t>
            </a:r>
            <a:b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932563"/>
            <a:ext cx="6781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vi-VN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  <a:endParaRPr lang="en-US" altLang="en-US" sz="3200" dirty="0">
              <a:solidFill>
                <a:srgbClr val="FF00FF"/>
              </a:solidFill>
              <a:latin typeface="Franklin Gothic Book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46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46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8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911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13359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1404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vi-VN" sz="5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1600200"/>
            <a:ext cx="9144000" cy="5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ungMuaHatMungXuan-V.A-26240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6882" y="57911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Ổn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tổ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chức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3.3824"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6697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MƯA XUÂN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  <p:pic>
        <p:nvPicPr>
          <p:cNvPr id="6" name="Mùa Xuân Sang Ta Chúc Nhau-💖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10.8208" end="109245.686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4042059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07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0122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5" name="Rectangle 4"/>
          <p:cNvSpPr/>
          <p:nvPr/>
        </p:nvSpPr>
        <p:spPr>
          <a:xfrm>
            <a:off x="2819400" y="-16042"/>
            <a:ext cx="2921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xuân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2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hôị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57</Words>
  <Application>Microsoft Office PowerPoint</Application>
  <PresentationFormat>On-screen Show (4:3)</PresentationFormat>
  <Paragraphs>14</Paragraphs>
  <Slides>16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1_Default Design</vt:lpstr>
      <vt:lpstr>1_Office Theme</vt:lpstr>
      <vt:lpstr>PowerPoint Presentation</vt:lpstr>
      <vt:lpstr>PowerPoint Presentation</vt:lpstr>
      <vt:lpstr>MƯA XUÂN</vt:lpstr>
      <vt:lpstr>Cây cối mùa xuân</vt:lpstr>
      <vt:lpstr>PowerPoint Presentation</vt:lpstr>
      <vt:lpstr>PowerPoint Presentation</vt:lpstr>
      <vt:lpstr>PowerPoint Presentation</vt:lpstr>
      <vt:lpstr>Hình ảnh lễ hôị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MinhThangPC.VN</cp:lastModifiedBy>
  <cp:revision>135</cp:revision>
  <dcterms:created xsi:type="dcterms:W3CDTF">2016-10-23T17:21:39Z</dcterms:created>
  <dcterms:modified xsi:type="dcterms:W3CDTF">2026-01-13T04:44:47Z</dcterms:modified>
</cp:coreProperties>
</file>