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56" r:id="rId3"/>
    <p:sldId id="270" r:id="rId4"/>
    <p:sldId id="267" r:id="rId5"/>
    <p:sldId id="274" r:id="rId6"/>
    <p:sldId id="282" r:id="rId7"/>
    <p:sldId id="275" r:id="rId8"/>
    <p:sldId id="276" r:id="rId9"/>
    <p:sldId id="280" r:id="rId10"/>
    <p:sldId id="28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audio" Target="../media/media1.mp3"/><Relationship Id="rId7" Type="http://schemas.openxmlformats.org/officeDocument/2006/relationships/oleObject" Target="../embeddings/oleObject1.bin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800" b="1" spc="5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1371600"/>
            <a:ext cx="9144000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</a:p>
          <a:p>
            <a:pPr algn="ctr"/>
            <a:endParaRPr lang="en-US" sz="44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 tài: Tìm hiểu một số loại rau ăn lá</a:t>
            </a:r>
          </a:p>
          <a:p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 tượng: MGN ( 4-5 tuổi )</a:t>
            </a:r>
          </a:p>
          <a:p>
            <a:endParaRPr lang="en-US" sz="40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Nguyễn Thị Thường</a:t>
            </a:r>
          </a:p>
          <a:p>
            <a:r>
              <a:rPr lang="en-US" sz="4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Trần Thị Hồng Liên</a:t>
            </a:r>
            <a:endParaRPr lang="en-US" sz="4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363809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all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PHÒNG GD &amp; ĐT QUẬN LONG BIÊN</a:t>
            </a:r>
            <a:br>
              <a:rPr kumimoji="0" lang="en-US" altLang="en-US" sz="2000" b="1" i="0" u="none" strike="noStrike" kern="0" cap="all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2000" b="1" i="0" u="none" strike="noStrike" kern="0" cap="all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TRƯỜNG MẦM NON GIANG BIÊN</a:t>
            </a:r>
            <a:br>
              <a:rPr kumimoji="0" lang="en-US" altLang="en-US" sz="2000" b="1" i="0" u="none" strike="noStrike" kern="0" cap="all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</a:t>
            </a:r>
            <a:r>
              <a:rPr kumimoji="0" lang="en-US" sz="6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Ổn</a:t>
            </a:r>
            <a:r>
              <a:rPr lang="en-US" sz="6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định</a:t>
            </a:r>
            <a:r>
              <a:rPr lang="en-US" sz="6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tổ</a:t>
            </a:r>
            <a:r>
              <a:rPr lang="en-US" sz="6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chức</a:t>
            </a:r>
            <a:endParaRPr kumimoji="0" lang="vi-VN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Do-Ban-Xuan-Tra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93806"/>
              </p:ext>
            </p:extLst>
          </p:nvPr>
        </p:nvGraphicFramePr>
        <p:xfrm>
          <a:off x="2844800" y="3086100"/>
          <a:ext cx="34528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ackager Shell Object" showAsIcon="1" r:id="rId7" imgW="3452040" imgH="685800" progId="Package">
                  <p:embed/>
                </p:oleObj>
              </mc:Choice>
              <mc:Fallback>
                <p:oleObj name="Packager Shell Object" showAsIcon="1" r:id="rId7" imgW="34520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44800" y="3086100"/>
                        <a:ext cx="34528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02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1347788" y="3581400"/>
            <a:ext cx="6591300" cy="2041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smtClean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143000" y="4010025"/>
            <a:ext cx="6796088" cy="23463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dirty="0" smtClean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HĐ2. Mở rộng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Cây rau ngót.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D:\Desktop\cay rau ng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7463"/>
            <a:ext cx="8686801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3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Cây rau bí.</a:t>
            </a:r>
            <a:endParaRPr lang="en-US" dirty="0"/>
          </a:p>
        </p:txBody>
      </p:sp>
      <p:sp>
        <p:nvSpPr>
          <p:cNvPr id="4" name="AutoShape 2" descr="Káº¿t quáº£ hÃ¬nh áº£nh cho hinh anh cay rau b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0374" y="1600200"/>
            <a:ext cx="8226425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47800"/>
            <a:ext cx="82264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đàm</a:t>
            </a:r>
            <a:r>
              <a:rPr lang="en-US" dirty="0" smtClean="0"/>
              <a:t> </a:t>
            </a:r>
            <a:r>
              <a:rPr lang="en-US" dirty="0" err="1" smtClean="0"/>
              <a:t>thoại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Đây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con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Nó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</a:p>
          <a:p>
            <a:r>
              <a:rPr lang="en-US" dirty="0" smtClean="0"/>
              <a:t>- Con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nơi</a:t>
            </a:r>
            <a:r>
              <a:rPr lang="en-US" dirty="0" smtClean="0"/>
              <a:t> con </a:t>
            </a:r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- Con </a:t>
            </a:r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Nó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ích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con </a:t>
            </a:r>
            <a:r>
              <a:rPr lang="en-US" dirty="0" err="1" smtClean="0"/>
              <a:t>người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9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dmin\Desktop\hình ảnh, video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9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Cây củ cải</a:t>
            </a:r>
            <a:endParaRPr lang="en-US" dirty="0"/>
          </a:p>
        </p:txBody>
      </p:sp>
      <p:pic>
        <p:nvPicPr>
          <p:cNvPr id="3074" name="Picture 2" descr="C:\Users\Admin\Desktop\hinh-nen-con-ho-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8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2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HĐ </a:t>
            </a:r>
            <a:r>
              <a:rPr lang="en-US" smtClean="0"/>
              <a:t>3: </a:t>
            </a: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1: </a:t>
            </a:r>
            <a:r>
              <a:rPr lang="en-US" dirty="0" err="1" smtClean="0"/>
              <a:t>Thử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3. Kết thúc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125</Words>
  <Application>Microsoft Office PowerPoint</Application>
  <PresentationFormat>On-screen Show (4:3)</PresentationFormat>
  <Paragraphs>22</Paragraphs>
  <Slides>9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1_Default Design</vt:lpstr>
      <vt:lpstr>Packager Shell Object</vt:lpstr>
      <vt:lpstr>PowerPoint Presentation</vt:lpstr>
      <vt:lpstr>PowerPoint Presentation</vt:lpstr>
      <vt:lpstr>HĐ2. Mở rộng</vt:lpstr>
      <vt:lpstr>Cây rau bí.</vt:lpstr>
      <vt:lpstr>Câu hỏi đàm thoại</vt:lpstr>
      <vt:lpstr>PowerPoint Presentation</vt:lpstr>
      <vt:lpstr>Cây củ cải</vt:lpstr>
      <vt:lpstr>HĐ 3: Củng cố</vt:lpstr>
      <vt:lpstr>3. Kết thúc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Admin</cp:lastModifiedBy>
  <cp:revision>122</cp:revision>
  <dcterms:created xsi:type="dcterms:W3CDTF">2016-10-23T17:21:39Z</dcterms:created>
  <dcterms:modified xsi:type="dcterms:W3CDTF">2020-05-12T00:28:21Z</dcterms:modified>
</cp:coreProperties>
</file>