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NON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Giang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Biên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381000" y="1828800"/>
            <a:ext cx="8305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nói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vi-VN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2:Tách 2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nhóm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trong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phạm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vi 4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ếm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nói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kết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quả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95</Words>
  <Application>Microsoft Office PowerPoint</Application>
  <PresentationFormat>On-screen Show (4:3)</PresentationFormat>
  <Paragraphs>18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88</cp:revision>
  <dcterms:created xsi:type="dcterms:W3CDTF">2014-02-15T06:39:00Z</dcterms:created>
  <dcterms:modified xsi:type="dcterms:W3CDTF">2020-02-10T08:43:31Z</dcterms:modified>
</cp:coreProperties>
</file>