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61" r:id="rId6"/>
    <p:sldId id="262" r:id="rId7"/>
    <p:sldId id="257" r:id="rId8"/>
    <p:sldId id="258" r:id="rId9"/>
    <p:sldId id="259" r:id="rId10"/>
    <p:sldId id="256" r:id="rId11"/>
    <p:sldId id="263" r:id="rId12"/>
    <p:sldId id="264" r:id="rId13"/>
    <p:sldId id="268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7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3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2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04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3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9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05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0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3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1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8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43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20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33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44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7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4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3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62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06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79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92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4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8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7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15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04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3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54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07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29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41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7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10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6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0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5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2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5DDF-840E-4EF5-8052-5D9F88B0006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35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6.wmf"/><Relationship Id="rId11" Type="http://schemas.openxmlformats.org/officeDocument/2006/relationships/image" Target="../media/image21.gi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6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8" y="0"/>
            <a:ext cx="9143999" cy="716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914412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2100" b="1" dirty="0">
              <a:ln>
                <a:solidFill>
                  <a:schemeClr val="accent5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7696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lvl="0"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VẼ TRANH BẢO VỆ </a:t>
            </a: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A3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371600" y="1793885"/>
            <a:ext cx="360045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717" y="0"/>
            <a:ext cx="89154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9567" y="269343"/>
            <a:ext cx="8382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4443" y="411326"/>
            <a:ext cx="8382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6" y="4828011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70" y="492278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6377583" y="-895350"/>
            <a:ext cx="4572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20183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77083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658106" y="1922826"/>
            <a:ext cx="5983487" cy="219069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01" y="4495800"/>
            <a:ext cx="17526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42530" y="1333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6880" y="51625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57280" y="-190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6" y="3282618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6" y="3360648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14380" y="52387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2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457201" y="1598017"/>
            <a:ext cx="5591174" cy="177338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 ĐỊNH TỔ CHỨC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952" y="337880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ùa Hè Đến - Nhạc Thiếu Nhi Vui Nhộn Hay Nhất - Múa Hát Trẻ Em Sôi Độ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030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5525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VẼ TRANH CUỘC SỐNG QUANH EM - BẢO VỆ MÔI TRƯỜNG DỌN SẠCH BÃI BIỂN | Tổng  hợp những nội dung liên quan tranh cuoc song quanh em đúng nhấ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2348"/>
          <a:stretch/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VẼ TRANH ĐỀ TÀI: BẢO VỆ MÔI TRƯỜNG NƠI EM SỐNG | tranh bao ve moi truong |  Hướng dẫn tô màu cho bé tự học tại nhà - Foci - Th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2352"/>
          <a:stretch/>
        </p:blipFill>
        <p:spPr bwMode="auto">
          <a:xfrm>
            <a:off x="0" y="110430"/>
            <a:ext cx="9144000" cy="67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307975" y="7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460375" y="1603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765175" y="4651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917575" y="617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VẼ TRANH ĐỀ TÀI: BẢO VỆ MÔI TRƯỜNG NƠI EM SỐNG | tranh bao ve moi truong |  Hướng dẫn tô màu cho bé tự học tại nhà - Foci - Th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2352"/>
          <a:stretch/>
        </p:blipFill>
        <p:spPr bwMode="auto">
          <a:xfrm>
            <a:off x="4648206" y="110430"/>
            <a:ext cx="4294643" cy="32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Ẽ TRANH ĐỀ TÀI : BẢO VỆ MÔI TR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b="1928"/>
          <a:stretch/>
        </p:blipFill>
        <p:spPr bwMode="auto">
          <a:xfrm>
            <a:off x="130181" y="3490686"/>
            <a:ext cx="4267199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Ẽ TRANH ĐỀ TÀI : BẢO VỆ MÔI TRƯỜNG - BIỂN CỦA EM mới nhất 2022 - Vẽ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466"/>
          <a:stretch/>
        </p:blipFill>
        <p:spPr bwMode="auto">
          <a:xfrm>
            <a:off x="4639796" y="3490686"/>
            <a:ext cx="4303047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Ẽ TRANH CUỘC SỐNG QUANH EM - BẢO VỆ MÔI TRƯỜNG DỌN SẠCH BÃI BIỂN | Tổng  hợp những nội dung liên quan tranh cuoc song quanh em đúng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2348"/>
          <a:stretch/>
        </p:blipFill>
        <p:spPr bwMode="auto">
          <a:xfrm>
            <a:off x="155581" y="160338"/>
            <a:ext cx="4267199" cy="31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ẽ tranh bảo vệ môi trường | Vẽ bảo vệ môi trường xung quanh e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r="10811"/>
          <a:stretch/>
        </p:blipFill>
        <p:spPr bwMode="auto">
          <a:xfrm>
            <a:off x="4876800" y="313793"/>
            <a:ext cx="3810000" cy="28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885826" y="2154382"/>
            <a:ext cx="417195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360045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3225" y="2913062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307975" y="7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460375" y="1603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10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765175" y="4651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12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917575" y="617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8" name="Picture 14" descr="VẼ TRANH ĐỀ TÀI: BẢO VỆ MÔI TRƯỜNG NƠI EM SỐNG | tranh bao ve moi truong |  Hướng dẫn tô màu cho bé tự học tại nhà - Foci - Thờ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2352"/>
          <a:stretch/>
        </p:blipFill>
        <p:spPr bwMode="auto">
          <a:xfrm>
            <a:off x="4648206" y="110430"/>
            <a:ext cx="4294643" cy="32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Ẽ TRANH ĐỀ TÀI : BẢO VỆ MÔI TRƯỜ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b="1928"/>
          <a:stretch/>
        </p:blipFill>
        <p:spPr bwMode="auto">
          <a:xfrm>
            <a:off x="130181" y="3490686"/>
            <a:ext cx="4267199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Ẽ TRANH ĐỀ TÀI : BẢO VỆ MÔI TRƯỜNG - BIỂN CỦA EM mới nhất 2022 - Vẽ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466"/>
          <a:stretch/>
        </p:blipFill>
        <p:spPr bwMode="auto">
          <a:xfrm>
            <a:off x="4639796" y="3490686"/>
            <a:ext cx="4303047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Ẽ TRANH CUỘC SỐNG QUANH EM - BẢO VỆ MÔI TRƯỜNG DỌN SẠCH BÃI BIỂN | Tổng  hợp những nội dung liên quan tranh cuoc song quanh em đúng nhấ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2348"/>
          <a:stretch/>
        </p:blipFill>
        <p:spPr bwMode="auto">
          <a:xfrm>
            <a:off x="155581" y="160338"/>
            <a:ext cx="4267199" cy="31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3614" y="331389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53</Words>
  <Application>Microsoft Office PowerPoint</Application>
  <PresentationFormat>On-screen Show (4:3)</PresentationFormat>
  <Paragraphs>14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Default Design</vt:lpstr>
      <vt:lpstr>1_Default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9</cp:revision>
  <dcterms:created xsi:type="dcterms:W3CDTF">2022-04-26T02:08:44Z</dcterms:created>
  <dcterms:modified xsi:type="dcterms:W3CDTF">2026-03-28T02:11:41Z</dcterms:modified>
</cp:coreProperties>
</file>