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wmf" ContentType="image/x-wmf"/>
  <Default Extension="wma" ContentType="audio/x-ms-wma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697" r:id="rId3"/>
    <p:sldMasterId id="2147483709" r:id="rId4"/>
  </p:sldMasterIdLst>
  <p:sldIdLst>
    <p:sldId id="256" r:id="rId5"/>
    <p:sldId id="279" r:id="rId6"/>
    <p:sldId id="270" r:id="rId7"/>
    <p:sldId id="277" r:id="rId8"/>
    <p:sldId id="267" r:id="rId9"/>
    <p:sldId id="278" r:id="rId10"/>
    <p:sldId id="260" r:id="rId11"/>
    <p:sldId id="275" r:id="rId12"/>
    <p:sldId id="27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  <a:srgbClr val="FFFF00"/>
    <a:srgbClr val="FFFFCC"/>
    <a:srgbClr val="66FF66"/>
    <a:srgbClr val="FF33CC"/>
    <a:srgbClr val="00FFFF"/>
    <a:srgbClr val="FFFF99"/>
    <a:srgbClr val="9900CC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756" y="-1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DF8310-A5A9-4812-BF14-037623A3E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1864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16D52-DEBC-4135-924A-B8059A42FD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490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2D91D4-AE62-412A-A96B-48A80DDE80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8114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7FB4D-A8C8-4792-B152-3AFAAFD665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8606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9C0C87-6C6E-4A8F-9D2F-E4C8B8BEE3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3536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402850-C62F-48AF-8A98-42B57619B7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8972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F16C2-2AD7-42EB-B7B3-977EF2DCB7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3443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2769A-ED4D-4C29-8C9F-D6F1DB97D2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638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51962-64CB-4BD5-9AE5-D9DE39A319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4347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F10FE-FAA1-46C4-ABFC-18C1BD227B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3187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043BDD-1E90-4D18-87E0-0E2CF7C18C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6163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43EEEE-FFF0-4604-867F-F0668F62D29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0682768"/>
      </p:ext>
    </p:extLst>
  </p:cSld>
  <p:clrMapOvr>
    <a:masterClrMapping/>
  </p:clrMapOvr>
  <p:transition>
    <p:diamond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4B3146-DFDC-4C69-A078-33483410E79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0717988"/>
      </p:ext>
    </p:extLst>
  </p:cSld>
  <p:clrMapOvr>
    <a:masterClrMapping/>
  </p:clrMapOvr>
  <p:transition>
    <p:diamond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C44F8B-250F-4BD5-831C-CC7EC08A33B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0484279"/>
      </p:ext>
    </p:extLst>
  </p:cSld>
  <p:clrMapOvr>
    <a:masterClrMapping/>
  </p:clrMapOvr>
  <p:transition>
    <p:diamond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0AEA5E-4CAE-483F-99F9-8777183BB36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6041165"/>
      </p:ext>
    </p:extLst>
  </p:cSld>
  <p:clrMapOvr>
    <a:masterClrMapping/>
  </p:clrMapOvr>
  <p:transition>
    <p:diamond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BFBAD3-58C6-4FDD-BFEA-9BFFA84131E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9794439"/>
      </p:ext>
    </p:extLst>
  </p:cSld>
  <p:clrMapOvr>
    <a:masterClrMapping/>
  </p:clrMapOvr>
  <p:transition>
    <p:diamond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1F2521-83CA-4918-A7A8-B089727834B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3280586"/>
      </p:ext>
    </p:extLst>
  </p:cSld>
  <p:clrMapOvr>
    <a:masterClrMapping/>
  </p:clrMapOvr>
  <p:transition>
    <p:diamond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E77FB7-A6A3-44F6-A173-466C1F9D2E4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9554236"/>
      </p:ext>
    </p:extLst>
  </p:cSld>
  <p:clrMapOvr>
    <a:masterClrMapping/>
  </p:clrMapOvr>
  <p:transition>
    <p:diamond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4DB26F-EEDD-4F0A-84F9-86F88B6E32A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9952787"/>
      </p:ext>
    </p:extLst>
  </p:cSld>
  <p:clrMapOvr>
    <a:masterClrMapping/>
  </p:clrMapOvr>
  <p:transition>
    <p:diamond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2677ED-C08B-4244-812B-673D3537B1D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9785406"/>
      </p:ext>
    </p:extLst>
  </p:cSld>
  <p:clrMapOvr>
    <a:masterClrMapping/>
  </p:clrMapOvr>
  <p:transition>
    <p:diamond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8DAB96-3035-49BF-A28C-CC0040DB818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8303618"/>
      </p:ext>
    </p:extLst>
  </p:cSld>
  <p:clrMapOvr>
    <a:masterClrMapping/>
  </p:clrMapOvr>
  <p:transition>
    <p:diamond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F73AC2-45B1-4FF4-A677-00DCCD25853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5288022"/>
      </p:ext>
    </p:extLst>
  </p:cSld>
  <p:clrMapOvr>
    <a:masterClrMapping/>
  </p:clrMapOvr>
  <p:transition>
    <p:diamond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5255C0-F3B2-417A-838E-65C9C49B88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5135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835578-A72C-46B3-BBD0-FD7B1AE9D9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8908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93F43B-990B-465D-AC0F-222F8CBA1D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411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76F890-B12B-42AD-B51C-B1382C7F9B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0301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7DE658-A3B5-49AB-9B5C-DCDACF2914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1708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7D435C-C8A9-404B-ACEB-36B84AF2BCA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227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A60508-AB2E-468E-A62D-BB3718C43F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1380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4435A6-1124-487B-96BA-5594B43ED4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7206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E6795-C7BB-42FA-BA0D-452B438BD3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3558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573CE0-7E39-4E73-B31E-EC332395536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2955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680214-5FBC-41B3-9942-BD5F125A917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375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7BF38-B954-4F73-A851-EC63C541FBD2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3399"/>
            </a:gs>
            <a:gs pos="28000">
              <a:srgbClr val="FFFF00"/>
            </a:gs>
            <a:gs pos="47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44A364-A5A4-49DE-BAF7-581426D4EBE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764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7BF38-B954-4F73-A851-EC63C541FBD2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257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>
    <p:diamond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i="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i="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i="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1C6B21-551E-4CAD-B7CB-32479032577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657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vant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vant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vant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vant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vant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vant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vant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vant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gif"/><Relationship Id="rId5" Type="http://schemas.openxmlformats.org/officeDocument/2006/relationships/image" Target="../media/image3.wmf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7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7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7.pn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Documents and Settings\Minh Thang Computer\My Documents\Downloads\hình nền hoa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676400" y="509406"/>
            <a:ext cx="9144000" cy="184665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en-US" sz="3400" b="1" spc="50" dirty="0">
              <a:ln w="11430"/>
              <a:solidFill>
                <a:schemeClr val="accent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800" b="1" spc="50" dirty="0" err="1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4800" b="1" spc="5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spc="50" dirty="0" err="1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4800" b="1" spc="5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800" b="1" spc="50" dirty="0" err="1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800" b="1" spc="5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spc="50" dirty="0" err="1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4800" b="1" spc="5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spc="50" dirty="0" err="1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4800" b="1" spc="5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spc="50" dirty="0" err="1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4800" b="1" spc="50" dirty="0">
              <a:ln w="11430"/>
              <a:solidFill>
                <a:schemeClr val="accent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b="1" spc="50" dirty="0">
              <a:ln w="11430"/>
              <a:solidFill>
                <a:schemeClr val="accent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.VnAvantH" pitchFamily="34" charset="0"/>
              <a:cs typeface="Times New Roman" pitchFamily="18" charset="0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-152400" y="1289953"/>
            <a:ext cx="12192000" cy="550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VĐCB: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Ném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TCVĐ: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Nhảy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LỚP: MGL A3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</a:t>
            </a:r>
          </a:p>
        </p:txBody>
      </p:sp>
      <p:sp>
        <p:nvSpPr>
          <p:cNvPr id="4" name="Rectangle 3"/>
          <p:cNvSpPr/>
          <p:nvPr/>
        </p:nvSpPr>
        <p:spPr>
          <a:xfrm>
            <a:off x="3657600" y="44740"/>
            <a:ext cx="4876800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100" b="1" kern="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UBND PHƯỜNG VIỆT HƯNG</a:t>
            </a:r>
            <a:endParaRPr lang="en-US" sz="2100" b="1" kern="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2100" b="1" kern="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TRƯỜNG MẦM NON GIANG BIÊN</a:t>
            </a:r>
            <a:endParaRPr lang="en-US" sz="2100" kern="0" dirty="0">
              <a:solidFill>
                <a:srgbClr val="00B05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4207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3" name="WordArt 3"/>
          <p:cNvSpPr>
            <a:spLocks noChangeArrowheads="1" noChangeShapeType="1" noTextEdit="1"/>
          </p:cNvSpPr>
          <p:nvPr/>
        </p:nvSpPr>
        <p:spPr bwMode="auto">
          <a:xfrm>
            <a:off x="609601" y="1598017"/>
            <a:ext cx="7454899" cy="1773382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spc="-360" dirty="0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ỔN ĐỊNH TỔ CHỨC</a:t>
            </a:r>
            <a:endParaRPr lang="en-US" sz="3600" b="1" i="1" kern="10" spc="-3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9460" name="Picture 409" descr="FLOWERS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13" y="5638800"/>
            <a:ext cx="1382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410" descr="FLOWERS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3" y="5638800"/>
            <a:ext cx="1382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411" descr="FLOWERS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13" y="5638800"/>
            <a:ext cx="1382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412" descr="FLOWERS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13" y="5638800"/>
            <a:ext cx="1382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413" descr="Butterfly-01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5181600"/>
            <a:ext cx="12954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414" descr="Butterfly-01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5105400"/>
            <a:ext cx="12954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415" descr="Butterfly-01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876800"/>
            <a:ext cx="12954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4603" y="3378803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Mùa Hè Đến - Nhạc Thiếu Nhi Vui Nhộn Hay Nhất - Múa Hát Trẻ Em Sôi Độ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1030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47367" y="4038600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38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MAMNON\ANH\hen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" y="19052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0" y="2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0" dirty="0" err="1">
                <a:latin typeface=".VnAvant" pitchFamily="34" charset="0"/>
                <a:ea typeface="+mj-ea"/>
                <a:cs typeface="+mj-cs"/>
              </a:rPr>
              <a:t>Khởi</a:t>
            </a:r>
            <a:r>
              <a:rPr lang="en-US" sz="6000" b="1" kern="0" dirty="0">
                <a:latin typeface=".VnAvant" pitchFamily="34" charset="0"/>
                <a:ea typeface="+mj-ea"/>
                <a:cs typeface="+mj-cs"/>
              </a:rPr>
              <a:t> </a:t>
            </a:r>
            <a:r>
              <a:rPr lang="en-US" sz="6000" b="1" kern="0" dirty="0" err="1">
                <a:latin typeface=".VnAvant" pitchFamily="34" charset="0"/>
                <a:ea typeface="+mj-ea"/>
                <a:cs typeface="+mj-cs"/>
              </a:rPr>
              <a:t>động</a:t>
            </a:r>
            <a:endParaRPr lang="vi-VN" kern="0" dirty="0"/>
          </a:p>
        </p:txBody>
      </p:sp>
      <p:pic>
        <p:nvPicPr>
          <p:cNvPr id="2" name="02 moi anh len tau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20400" y="594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204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9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MAMNON\ANH\hen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Phần 1: Bé vui khỏe</a:t>
            </a:r>
            <a:br>
              <a:rPr lang="en-US" sz="6000" b="1" kern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vi-VN" kern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02 NHAC BAI TAP PTC. wm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20400" y="5791200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0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MAMNON\ANH\hinh en 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158"/>
            <a:ext cx="11582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12"/>
          <p:cNvSpPr>
            <a:spLocks noChangeArrowheads="1" noChangeShapeType="1" noTextEdit="1"/>
          </p:cNvSpPr>
          <p:nvPr/>
        </p:nvSpPr>
        <p:spPr bwMode="auto">
          <a:xfrm>
            <a:off x="2871790" y="3581407"/>
            <a:ext cx="6591300" cy="2041525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sz="3600" kern="10">
              <a:ln w="1841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blurRad="63500" algn="tl" rotWithShape="0">
                  <a:srgbClr val="000000">
                    <a:alpha val="7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5" name="WordArt 12"/>
          <p:cNvSpPr>
            <a:spLocks noChangeArrowheads="1" noChangeShapeType="1" noTextEdit="1"/>
          </p:cNvSpPr>
          <p:nvPr/>
        </p:nvSpPr>
        <p:spPr bwMode="auto">
          <a:xfrm>
            <a:off x="2667001" y="4010032"/>
            <a:ext cx="6796088" cy="2346325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 dirty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Phần 2: Thử tài bé yêu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 dirty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3018183" y="4876802"/>
            <a:ext cx="6298519" cy="184665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kern="10" dirty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7030A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/>
                <a:cs typeface="Times New Roman"/>
              </a:rPr>
              <a:t>VĐCB: </a:t>
            </a:r>
            <a:endParaRPr lang="en-US" sz="5400" b="1" kern="10" dirty="0">
              <a:ln w="31550" cmpd="sng">
                <a:gradFill>
                  <a:gsLst>
                    <a:gs pos="70000">
                      <a:srgbClr val="2D2D8A">
                        <a:shade val="50000"/>
                        <a:satMod val="190000"/>
                      </a:srgbClr>
                    </a:gs>
                    <a:gs pos="0">
                      <a:srgbClr val="2D2D8A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7030A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6000" b="1" kern="10" dirty="0" err="1" smtClean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7030A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/>
                <a:cs typeface="Times New Roman"/>
              </a:rPr>
              <a:t>Ném</a:t>
            </a:r>
            <a:r>
              <a:rPr lang="en-US" sz="6000" b="1" kern="10" dirty="0" smtClean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7030A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6000" b="1" kern="10" dirty="0" err="1" smtClean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7030A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/>
                <a:cs typeface="Times New Roman"/>
              </a:rPr>
              <a:t>xa</a:t>
            </a:r>
            <a:r>
              <a:rPr lang="en-US" sz="6000" b="1" kern="10" dirty="0" smtClean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7030A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6000" b="1" kern="10" dirty="0" err="1" smtClean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7030A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/>
                <a:cs typeface="Times New Roman"/>
              </a:rPr>
              <a:t>bằng</a:t>
            </a:r>
            <a:r>
              <a:rPr lang="en-US" sz="6000" b="1" kern="10" dirty="0" smtClean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7030A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/>
                <a:cs typeface="Times New Roman"/>
              </a:rPr>
              <a:t> 2 </a:t>
            </a:r>
            <a:r>
              <a:rPr lang="en-US" sz="6000" b="1" kern="10" dirty="0" err="1" smtClean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7030A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/>
                <a:cs typeface="Times New Roman"/>
              </a:rPr>
              <a:t>tay</a:t>
            </a:r>
            <a:endParaRPr lang="vi-VN" sz="6000" b="1" dirty="0">
              <a:ln w="31550" cmpd="sng">
                <a:gradFill>
                  <a:gsLst>
                    <a:gs pos="70000">
                      <a:srgbClr val="2D2D8A">
                        <a:shade val="50000"/>
                        <a:satMod val="190000"/>
                      </a:srgbClr>
                    </a:gs>
                    <a:gs pos="0">
                      <a:srgbClr val="2D2D8A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7030A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1237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MAMNON\ANH\hinh en 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158"/>
            <a:ext cx="11582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12"/>
          <p:cNvSpPr>
            <a:spLocks noChangeArrowheads="1" noChangeShapeType="1" noTextEdit="1"/>
          </p:cNvSpPr>
          <p:nvPr/>
        </p:nvSpPr>
        <p:spPr bwMode="auto">
          <a:xfrm>
            <a:off x="2871790" y="3581407"/>
            <a:ext cx="6591300" cy="2041525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sz="3600" kern="10">
              <a:ln w="1841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blurRad="63500" algn="tl" rotWithShape="0">
                  <a:srgbClr val="000000">
                    <a:alpha val="7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" name="03 NHac tro choi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85019" y="4009412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18181" y="4876802"/>
            <a:ext cx="6298519" cy="184665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kern="10" dirty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7030A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/>
                <a:cs typeface="Times New Roman"/>
              </a:rPr>
              <a:t>VĐCB: </a:t>
            </a:r>
            <a:endParaRPr lang="en-US" sz="5400" b="1" kern="10" dirty="0">
              <a:ln w="31550" cmpd="sng">
                <a:gradFill>
                  <a:gsLst>
                    <a:gs pos="70000">
                      <a:srgbClr val="2D2D8A">
                        <a:shade val="50000"/>
                        <a:satMod val="190000"/>
                      </a:srgbClr>
                    </a:gs>
                    <a:gs pos="0">
                      <a:srgbClr val="2D2D8A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7030A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6000" b="1" kern="10" dirty="0" err="1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7030A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/>
                <a:cs typeface="Times New Roman"/>
              </a:rPr>
              <a:t>Ném</a:t>
            </a:r>
            <a:r>
              <a:rPr lang="en-US" sz="6000" b="1" kern="10" dirty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7030A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6000" b="1" kern="10" dirty="0" err="1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7030A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/>
                <a:cs typeface="Times New Roman"/>
              </a:rPr>
              <a:t>xa</a:t>
            </a:r>
            <a:r>
              <a:rPr lang="en-US" sz="6000" b="1" kern="10" dirty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7030A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6000" b="1" kern="10" dirty="0" err="1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7030A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/>
                <a:cs typeface="Times New Roman"/>
              </a:rPr>
              <a:t>bằng</a:t>
            </a:r>
            <a:r>
              <a:rPr lang="en-US" sz="6000" b="1" kern="10" dirty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7030A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/>
                <a:cs typeface="Times New Roman"/>
              </a:rPr>
              <a:t> 2 </a:t>
            </a:r>
            <a:r>
              <a:rPr lang="en-US" sz="6000" b="1" kern="10" dirty="0" err="1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7030A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/>
                <a:cs typeface="Times New Roman"/>
              </a:rPr>
              <a:t>tay</a:t>
            </a:r>
            <a:endParaRPr lang="vi-VN" sz="6000" b="1" dirty="0">
              <a:ln w="31550" cmpd="sng">
                <a:gradFill>
                  <a:gsLst>
                    <a:gs pos="70000">
                      <a:srgbClr val="2D2D8A">
                        <a:shade val="50000"/>
                        <a:satMod val="190000"/>
                      </a:srgbClr>
                    </a:gs>
                    <a:gs pos="0">
                      <a:srgbClr val="2D2D8A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7030A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136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93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Minh Thang Computer\My Documents\Downloads\em be dep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1524006" y="6001761"/>
            <a:ext cx="914399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TCVĐ: </a:t>
            </a:r>
            <a:r>
              <a:rPr lang="en-US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Nhảy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bố</a:t>
            </a:r>
            <a:endParaRPr lang="en-US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91439" y="0"/>
            <a:ext cx="64091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Phần 3: Ai nhanh hơn</a:t>
            </a:r>
          </a:p>
        </p:txBody>
      </p:sp>
      <p:pic>
        <p:nvPicPr>
          <p:cNvPr id="4" name="Nhạc chơi trò chơi (1 lời) 00_00_00-00_01_0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0" y="542073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Documents and Settings\Minh Thang Computer\My Documents\Downloads\hình nền hoa 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1371600" y="609605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HỒI  TĨNH</a:t>
            </a:r>
          </a:p>
          <a:p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)4.NHAC HOI TINH.wm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38800" y="17583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629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200" y="0"/>
            <a:ext cx="8915400" cy="72390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5" name="AutoShape 3"/>
          <p:cNvSpPr>
            <a:spLocks noChangeArrowheads="1"/>
          </p:cNvSpPr>
          <p:nvPr/>
        </p:nvSpPr>
        <p:spPr bwMode="auto">
          <a:xfrm>
            <a:off x="2819400" y="381000"/>
            <a:ext cx="6248400" cy="1752600"/>
          </a:xfrm>
          <a:prstGeom prst="horizontalScroll">
            <a:avLst>
              <a:gd name="adj" fmla="val 12500"/>
            </a:avLst>
          </a:prstGeom>
          <a:solidFill>
            <a:srgbClr val="FF33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err="1">
                <a:solidFill>
                  <a:prstClr val="white"/>
                </a:solidFill>
                <a:latin typeface="Times New Roman" pitchFamily="18" charset="0"/>
              </a:rPr>
              <a:t>Buổi</a:t>
            </a:r>
            <a:r>
              <a:rPr lang="en-US" altLang="en-US" sz="4000" b="1" dirty="0">
                <a:solidFill>
                  <a:prstClr val="white"/>
                </a:solidFill>
                <a:latin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itchFamily="18" charset="0"/>
              </a:rPr>
              <a:t>học</a:t>
            </a:r>
            <a:r>
              <a:rPr lang="en-US" altLang="en-US" sz="4000" b="1" dirty="0">
                <a:solidFill>
                  <a:prstClr val="white"/>
                </a:solidFill>
                <a:latin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itchFamily="18" charset="0"/>
              </a:rPr>
              <a:t>kết</a:t>
            </a:r>
            <a:r>
              <a:rPr lang="en-US" altLang="en-US" sz="4000" b="1" dirty="0">
                <a:solidFill>
                  <a:prstClr val="white"/>
                </a:solidFill>
                <a:latin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itchFamily="18" charset="0"/>
              </a:rPr>
              <a:t>thúc</a:t>
            </a:r>
            <a:r>
              <a:rPr lang="en-US" altLang="en-US" sz="4000" b="1" dirty="0">
                <a:solidFill>
                  <a:prstClr val="white"/>
                </a:solidFill>
                <a:latin typeface="Times New Roman" pitchFamily="18" charset="0"/>
              </a:rPr>
              <a:t>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err="1">
                <a:solidFill>
                  <a:prstClr val="white"/>
                </a:solidFill>
                <a:latin typeface="Times New Roman" pitchFamily="18" charset="0"/>
              </a:rPr>
              <a:t>Tạm</a:t>
            </a:r>
            <a:r>
              <a:rPr lang="en-US" altLang="en-US" sz="4000" b="1" dirty="0">
                <a:solidFill>
                  <a:prstClr val="white"/>
                </a:solidFill>
                <a:latin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itchFamily="18" charset="0"/>
              </a:rPr>
              <a:t>biệt</a:t>
            </a:r>
            <a:r>
              <a:rPr lang="en-US" altLang="en-US" sz="4000" b="1" dirty="0">
                <a:solidFill>
                  <a:prstClr val="white"/>
                </a:solidFill>
                <a:latin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itchFamily="18" charset="0"/>
              </a:rPr>
              <a:t>và</a:t>
            </a:r>
            <a:r>
              <a:rPr lang="en-US" altLang="en-US" sz="4000" b="1" dirty="0">
                <a:solidFill>
                  <a:prstClr val="white"/>
                </a:solidFill>
                <a:latin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itchFamily="18" charset="0"/>
              </a:rPr>
              <a:t>hẹn</a:t>
            </a:r>
            <a:r>
              <a:rPr lang="en-US" altLang="en-US" sz="4000" b="1" dirty="0">
                <a:solidFill>
                  <a:prstClr val="white"/>
                </a:solidFill>
                <a:latin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itchFamily="18" charset="0"/>
              </a:rPr>
              <a:t>gặp</a:t>
            </a:r>
            <a:r>
              <a:rPr lang="en-US" altLang="en-US" sz="4000" b="1" dirty="0">
                <a:solidFill>
                  <a:prstClr val="white"/>
                </a:solidFill>
                <a:latin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itchFamily="18" charset="0"/>
              </a:rPr>
              <a:t>lại</a:t>
            </a:r>
            <a:r>
              <a:rPr lang="en-US" altLang="en-US" sz="4000" b="1" dirty="0">
                <a:solidFill>
                  <a:prstClr val="white"/>
                </a:solidFill>
                <a:latin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81346617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2013 - 2022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.VnAvant"/>
        <a:ea typeface=""/>
        <a:cs typeface=""/>
      </a:majorFont>
      <a:minorFont>
        <a:latin typeface=".VnAva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1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1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2957</TotalTime>
  <Words>100</Words>
  <Application>Microsoft Office PowerPoint</Application>
  <PresentationFormat>Custom</PresentationFormat>
  <Paragraphs>28</Paragraphs>
  <Slides>9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Office Theme</vt:lpstr>
      <vt:lpstr>1_Default Design</vt:lpstr>
      <vt:lpstr>1_Office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Free Software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Virtual PC</dc:creator>
  <cp:lastModifiedBy>Techsi.vn</cp:lastModifiedBy>
  <cp:revision>131</cp:revision>
  <dcterms:created xsi:type="dcterms:W3CDTF">2016-10-23T17:21:39Z</dcterms:created>
  <dcterms:modified xsi:type="dcterms:W3CDTF">2026-04-11T02:23:51Z</dcterms:modified>
</cp:coreProperties>
</file>