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3" r:id="rId5"/>
    <p:sldId id="265" r:id="rId6"/>
    <p:sldId id="272" r:id="rId7"/>
    <p:sldId id="273" r:id="rId8"/>
    <p:sldId id="275" r:id="rId9"/>
    <p:sldId id="276" r:id="rId10"/>
    <p:sldId id="278" r:id="rId11"/>
    <p:sldId id="27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22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8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45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897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5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77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7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4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5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631DF-0364-4124-A04D-789EFF8B68D1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C1DB-7B31-4F45-A2A4-86AE8EA9D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1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3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mp3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mp3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50" y="0"/>
            <a:ext cx="948544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327" y="990600"/>
            <a:ext cx="69730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NHẬN THỨC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LỚP: MGL A3</a:t>
            </a:r>
            <a:endParaRPr lang="en-US" sz="3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2133600"/>
            <a:ext cx="5257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uaXuanOiBeat-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0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6447" y="23622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XIN CHÀO VÀ HẸN GẶP </a:t>
            </a:r>
            <a:r>
              <a:rPr lang="en-US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LẠI!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762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600" b="1" dirty="0" err="1" smtClean="0">
                <a:solidFill>
                  <a:srgbClr val="FF0000"/>
                </a:solidFill>
              </a:rPr>
              <a:t>Ổn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định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tổ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chức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0571" y="152400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Bài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hát</a:t>
            </a:r>
            <a:r>
              <a:rPr lang="en-US" sz="2800" dirty="0" smtClean="0">
                <a:solidFill>
                  <a:schemeClr val="bg1"/>
                </a:solidFill>
              </a:rPr>
              <a:t>: Cho </a:t>
            </a:r>
            <a:r>
              <a:rPr lang="en-US" sz="2800" dirty="0" err="1" smtClean="0">
                <a:solidFill>
                  <a:schemeClr val="bg1"/>
                </a:solidFill>
              </a:rPr>
              <a:t>tôi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làm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mưa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với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Cho Tôi Đi Làm Mưa Với [Official Full HD]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4755.7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8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" y="0"/>
            <a:ext cx="9223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447799"/>
            <a:ext cx="7543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*HĐ1: </a:t>
            </a:r>
            <a:r>
              <a:rPr lang="en-US" sz="2400" dirty="0" err="1" smtClean="0">
                <a:solidFill>
                  <a:srgbClr val="002060"/>
                </a:solidFill>
              </a:rPr>
              <a:t>Ôn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đo</a:t>
            </a:r>
            <a:r>
              <a:rPr lang="en-US" sz="2400" dirty="0" smtClean="0">
                <a:solidFill>
                  <a:srgbClr val="002060"/>
                </a:solidFill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</a:rPr>
              <a:t>tích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tượng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nhau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bằng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vị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đo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1400" y="3469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84" y="-3463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8849" y="1288473"/>
            <a:ext cx="5405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>
              <a:buFontTx/>
              <a:buChar char="-"/>
            </a:pP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èo dạt mây trôi - nhạc không lời nhẹ nhàng ấm áp - lời bài hát bên dưới">
            <a:hlinkClick r:id="" action="ppaction://media"/>
            <a:extLst>
              <a:ext uri="{FF2B5EF4-FFF2-40B4-BE49-F238E27FC236}">
                <a16:creationId xmlns:a16="http://schemas.microsoft.com/office/drawing/2014/main" xmlns="" id="{0137E185-F14A-40C3-8892-BECE8F99CF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" end="147478.88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584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1915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95400" y="1447800"/>
            <a:ext cx="693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5240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895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075709" y="1600200"/>
            <a:ext cx="0" cy="525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29300" y="1562100"/>
            <a:ext cx="0" cy="54401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3400" y="220980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61007" y="220980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3200" y="2209799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2362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124200"/>
            <a:ext cx="24003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096491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9723" y="5486400"/>
            <a:ext cx="609600" cy="609600"/>
          </a:xfrm>
          <a:prstGeom prst="rect">
            <a:avLst/>
          </a:prstGeom>
        </p:spPr>
      </p:pic>
      <p:pic>
        <p:nvPicPr>
          <p:cNvPr id="7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79723" y="5507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371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027" y="2595264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95600" y="1447800"/>
            <a:ext cx="13854" cy="54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1447800"/>
            <a:ext cx="38100" cy="5554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0493" y="1748134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6092" y="178277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582" y="1782770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03418"/>
            <a:ext cx="2362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24200"/>
            <a:ext cx="266699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9890" y="5867400"/>
            <a:ext cx="609600" cy="6096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989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478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895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9454" y="1524000"/>
            <a:ext cx="0" cy="533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1524000"/>
            <a:ext cx="38100" cy="54782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5800" y="1828800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6090" y="1978966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582" y="1941867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17273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144982"/>
            <a:ext cx="2362200" cy="348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3169588"/>
            <a:ext cx="2666999" cy="34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5700" y="5867400"/>
            <a:ext cx="609600" cy="6096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4527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4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53340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371600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671465"/>
            <a:ext cx="91440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909454" y="1447800"/>
            <a:ext cx="0" cy="541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10250" y="1447800"/>
            <a:ext cx="19050" cy="5554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85800" y="1748134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61007" y="1782771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87582" y="1748133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2514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3" y="3169588"/>
            <a:ext cx="2362200" cy="343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8" y="3157285"/>
            <a:ext cx="2666999" cy="343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ạn giỏi qu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2260" y="5638800"/>
            <a:ext cx="609600" cy="609600"/>
          </a:xfrm>
          <a:prstGeom prst="rect">
            <a:avLst/>
          </a:prstGeom>
        </p:spPr>
      </p:pic>
      <p:pic>
        <p:nvPicPr>
          <p:cNvPr id="5" name="Am-thanh-tra-loi-du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6226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174</Words>
  <Application>Microsoft Office PowerPoint</Application>
  <PresentationFormat>On-screen Show (4:3)</PresentationFormat>
  <Paragraphs>37</Paragraphs>
  <Slides>11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33</cp:revision>
  <dcterms:created xsi:type="dcterms:W3CDTF">2023-02-07T05:03:46Z</dcterms:created>
  <dcterms:modified xsi:type="dcterms:W3CDTF">2026-04-11T02:31:47Z</dcterms:modified>
</cp:coreProperties>
</file>