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09" r:id="rId3"/>
  </p:sldMasterIdLst>
  <p:sldIdLst>
    <p:sldId id="269" r:id="rId4"/>
    <p:sldId id="296" r:id="rId5"/>
    <p:sldId id="297" r:id="rId6"/>
    <p:sldId id="300" r:id="rId7"/>
    <p:sldId id="298" r:id="rId8"/>
    <p:sldId id="302" r:id="rId9"/>
    <p:sldId id="293" r:id="rId10"/>
    <p:sldId id="280" r:id="rId11"/>
    <p:sldId id="301" r:id="rId12"/>
    <p:sldId id="282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99"/>
    <a:srgbClr val="99FF99"/>
    <a:srgbClr val="FF99FF"/>
    <a:srgbClr val="FF99CC"/>
    <a:srgbClr val="FFFF00"/>
    <a:srgbClr val="FF0000"/>
    <a:srgbClr val="009900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255C0-F3B2-417A-838E-65C9C49B88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99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35578-A72C-46B3-BBD0-FD7B1AE9D9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77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F43B-990B-465D-AC0F-222F8CBA1D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64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6F890-B12B-42AD-B51C-B1382C7F9B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74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DE658-A3B5-49AB-9B5C-DCDACF2914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72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D435C-C8A9-404B-ACEB-36B84AF2BC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37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60508-AB2E-468E-A62D-BB3718C43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8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435A6-1124-487B-96BA-5594B43ED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33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E6795-C7BB-42FA-BA0D-452B438BD3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5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73CE0-7E39-4E73-B31E-EC3323955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64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80214-5FBC-41B3-9942-BD5F125A91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8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1C6B21-551E-4CAD-B7CB-3247903257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gi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12" Type="http://schemas.openxmlformats.org/officeDocument/2006/relationships/image" Target="../media/image2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18.wmf"/><Relationship Id="rId11" Type="http://schemas.openxmlformats.org/officeDocument/2006/relationships/image" Target="../media/image23.gif"/><Relationship Id="rId5" Type="http://schemas.openxmlformats.org/officeDocument/2006/relationships/image" Target="../media/image17.wmf"/><Relationship Id="rId10" Type="http://schemas.openxmlformats.org/officeDocument/2006/relationships/image" Target="../media/image22.png"/><Relationship Id="rId4" Type="http://schemas.openxmlformats.org/officeDocument/2006/relationships/image" Target="../media/image16.wmf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1341308" y="2451894"/>
            <a:ext cx="9982200" cy="3114426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Cắt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xé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dán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một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hiện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tượng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tự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nhiên</a:t>
            </a: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-47290" y="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190" y="5286625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190" y="9550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50702" y="5732379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762781" y="-54418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90" y="2362201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83" y="267101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62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5908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9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790" y="2492625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5969083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54825" y="1676341"/>
            <a:ext cx="7663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2838895" y="5181600"/>
            <a:ext cx="6324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LỚP: MGL A3</a:t>
            </a:r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4803" y="654591"/>
            <a:ext cx="638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PHƯỜNG VIỆT HƯNG</a:t>
            </a:r>
            <a:endParaRPr lang="en-US" sz="23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3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WordArt 3"/>
          <p:cNvSpPr>
            <a:spLocks noChangeArrowheads="1" noChangeShapeType="1" noTextEdit="1"/>
          </p:cNvSpPr>
          <p:nvPr/>
        </p:nvSpPr>
        <p:spPr bwMode="auto">
          <a:xfrm>
            <a:off x="1828800" y="1793876"/>
            <a:ext cx="4800600" cy="10255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Nhận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xét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sản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phẩm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75468"/>
            <a:ext cx="12192000" cy="68580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951" y="0"/>
            <a:ext cx="11887201" cy="68580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6085" y="269343"/>
            <a:ext cx="111760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5919" y="411326"/>
            <a:ext cx="111760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8" y="4828011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293" y="4922784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579644" y="-1371600"/>
            <a:ext cx="4572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36444" y="-1295400"/>
            <a:ext cx="457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45644" y="-1295400"/>
            <a:ext cx="457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2210803" y="1922819"/>
            <a:ext cx="7977983" cy="2190695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tạm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biệt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97" y="4495800"/>
            <a:ext cx="233680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983706" y="-1524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9506" y="48768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6706" y="-3048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4" y="3282618"/>
            <a:ext cx="101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01" y="3360648"/>
            <a:ext cx="101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79506" y="49530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30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88146" y="1252537"/>
            <a:ext cx="7467600" cy="3657600"/>
          </a:xfrm>
          <a:prstGeom prst="rect">
            <a:avLst/>
          </a:prstGeom>
        </p:spPr>
        <p:txBody>
          <a:bodyPr wrap="none" fromWordArt="1">
            <a:prstTxWarp prst="textArchUpPour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Ổn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định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tổ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chức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8114" y="2665838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o Tôi Đi Làm Mưa Với [Official Full HD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025.06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3826" y="3496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0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3" t="16500" r="11197"/>
          <a:stretch/>
        </p:blipFill>
        <p:spPr bwMode="auto">
          <a:xfrm>
            <a:off x="0" y="-14288"/>
            <a:ext cx="12192000" cy="691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15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6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0"/>
            <a:ext cx="5029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5181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76601"/>
            <a:ext cx="5410200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67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WordArt 3"/>
          <p:cNvSpPr>
            <a:spLocks noChangeArrowheads="1" noChangeShapeType="1" noTextEdit="1"/>
          </p:cNvSpPr>
          <p:nvPr/>
        </p:nvSpPr>
        <p:spPr bwMode="auto">
          <a:xfrm>
            <a:off x="1181101" y="2154382"/>
            <a:ext cx="5562600" cy="1295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Hỏi</a:t>
            </a:r>
            <a:r>
              <a:rPr lang="en-US" sz="3600" b="1" i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 ý </a:t>
            </a:r>
            <a:r>
              <a:rPr lang="en-US" sz="3600" b="1" i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tưởng</a:t>
            </a:r>
            <a:r>
              <a:rPr lang="en-US" sz="3600" b="1" i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trẻ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8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WordArt 3"/>
          <p:cNvSpPr>
            <a:spLocks noChangeArrowheads="1" noChangeShapeType="1" noTextEdit="1"/>
          </p:cNvSpPr>
          <p:nvPr/>
        </p:nvSpPr>
        <p:spPr bwMode="auto">
          <a:xfrm>
            <a:off x="1828800" y="1524000"/>
            <a:ext cx="4800600" cy="10255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Trẻ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thực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hiện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lbum Tuyển Tập Nhạc Không Lời Hay (Vol.1) - V.A, Nghe album tải nhạc MP3 dragon_smex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1.47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4300" y="2913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0"/>
            <a:ext cx="5029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5181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85427"/>
            <a:ext cx="5410200" cy="343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lbum Tuyển Tập Nhạc Không Lời Hay (Vol.1) - V.A, Nghe album tải nhạc MP3 dragon_smex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1.47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8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Avant"/>
        <a:ea typeface=""/>
        <a:cs typeface=""/>
      </a:majorFont>
      <a:minorFont>
        <a:latin typeface=".VnAva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5108</TotalTime>
  <Words>60</Words>
  <Application>Microsoft Office PowerPoint</Application>
  <PresentationFormat>Custom</PresentationFormat>
  <Paragraphs>11</Paragraphs>
  <Slides>11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2_Default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Techsi.vn</cp:lastModifiedBy>
  <cp:revision>153</cp:revision>
  <dcterms:created xsi:type="dcterms:W3CDTF">2016-10-23T17:21:39Z</dcterms:created>
  <dcterms:modified xsi:type="dcterms:W3CDTF">2026-03-28T02:06:47Z</dcterms:modified>
</cp:coreProperties>
</file>