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7"/>
  </p:notesMasterIdLst>
  <p:sldIdLst>
    <p:sldId id="296" r:id="rId6"/>
    <p:sldId id="297" r:id="rId7"/>
    <p:sldId id="269" r:id="rId8"/>
    <p:sldId id="286" r:id="rId9"/>
    <p:sldId id="256" r:id="rId10"/>
    <p:sldId id="288" r:id="rId11"/>
    <p:sldId id="289" r:id="rId12"/>
    <p:sldId id="290" r:id="rId13"/>
    <p:sldId id="291" r:id="rId14"/>
    <p:sldId id="272" r:id="rId15"/>
    <p:sldId id="274" r:id="rId16"/>
    <p:sldId id="276" r:id="rId17"/>
    <p:sldId id="298" r:id="rId18"/>
    <p:sldId id="277" r:id="rId19"/>
    <p:sldId id="299" r:id="rId20"/>
    <p:sldId id="293" r:id="rId21"/>
    <p:sldId id="300" r:id="rId22"/>
    <p:sldId id="294" r:id="rId23"/>
    <p:sldId id="301" r:id="rId24"/>
    <p:sldId id="295" r:id="rId25"/>
    <p:sldId id="302" r:id="rId26"/>
  </p:sldIdLst>
  <p:sldSz cx="12192000" cy="6858000"/>
  <p:notesSz cx="6858000" cy="9144000"/>
  <p:defaultTextStyle>
    <a:defPPr>
      <a:defRPr lang="en-US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8093-BB0E-493D-A153-8B48DFEEDE9F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F2117-851D-452E-8A84-57AE279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7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23" indent="0" algn="ctr">
              <a:buNone/>
              <a:defRPr sz="2700"/>
            </a:lvl2pPr>
            <a:lvl3pPr marL="1219050" indent="0" algn="ctr">
              <a:buNone/>
              <a:defRPr sz="2400"/>
            </a:lvl3pPr>
            <a:lvl4pPr marL="1828573" indent="0" algn="ctr">
              <a:buNone/>
              <a:defRPr sz="2100"/>
            </a:lvl4pPr>
            <a:lvl5pPr marL="2438098" indent="0" algn="ctr">
              <a:buNone/>
              <a:defRPr sz="2100"/>
            </a:lvl5pPr>
            <a:lvl6pPr marL="3047620" indent="0" algn="ctr">
              <a:buNone/>
              <a:defRPr sz="2100"/>
            </a:lvl6pPr>
            <a:lvl7pPr marL="3657143" indent="0" algn="ctr">
              <a:buNone/>
              <a:defRPr sz="2100"/>
            </a:lvl7pPr>
            <a:lvl8pPr marL="4266667" indent="0" algn="ctr">
              <a:buNone/>
              <a:defRPr sz="2100"/>
            </a:lvl8pPr>
            <a:lvl9pPr marL="4876191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223F7-92A3-4583-857E-AB0183D802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9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833B-30B7-4A69-9C55-46CC47C877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4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/>
            </a:lvl1pPr>
            <a:lvl2pPr marL="609523" indent="0">
              <a:buNone/>
              <a:defRPr sz="2700"/>
            </a:lvl2pPr>
            <a:lvl3pPr marL="1219050" indent="0">
              <a:buNone/>
              <a:defRPr sz="2400"/>
            </a:lvl3pPr>
            <a:lvl4pPr marL="1828573" indent="0">
              <a:buNone/>
              <a:defRPr sz="2100"/>
            </a:lvl4pPr>
            <a:lvl5pPr marL="2438098" indent="0">
              <a:buNone/>
              <a:defRPr sz="2100"/>
            </a:lvl5pPr>
            <a:lvl6pPr marL="3047620" indent="0">
              <a:buNone/>
              <a:defRPr sz="2100"/>
            </a:lvl6pPr>
            <a:lvl7pPr marL="3657143" indent="0">
              <a:buNone/>
              <a:defRPr sz="2100"/>
            </a:lvl7pPr>
            <a:lvl8pPr marL="4266667" indent="0">
              <a:buNone/>
              <a:defRPr sz="2100"/>
            </a:lvl8pPr>
            <a:lvl9pPr marL="4876191" indent="0">
              <a:buNone/>
              <a:defRPr sz="2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7358B-9239-4B89-A42D-0B2217CCD6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80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98CD-6FA8-4FD2-A118-FE6C27EF66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29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D6FA4-FD65-4524-81AB-347C78FBCA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55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5B9E1-5698-43C2-A061-7868CA384D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29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49934-9E34-446B-8BEF-B192B7524C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80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5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5" y="2057403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23" indent="0">
              <a:buNone/>
              <a:defRPr sz="1900"/>
            </a:lvl2pPr>
            <a:lvl3pPr marL="1219050" indent="0">
              <a:buNone/>
              <a:defRPr sz="1600"/>
            </a:lvl3pPr>
            <a:lvl4pPr marL="1828573" indent="0">
              <a:buNone/>
              <a:defRPr sz="1300"/>
            </a:lvl4pPr>
            <a:lvl5pPr marL="2438098" indent="0">
              <a:buNone/>
              <a:defRPr sz="1300"/>
            </a:lvl5pPr>
            <a:lvl6pPr marL="3047620" indent="0">
              <a:buNone/>
              <a:defRPr sz="1300"/>
            </a:lvl6pPr>
            <a:lvl7pPr marL="3657143" indent="0">
              <a:buNone/>
              <a:defRPr sz="1300"/>
            </a:lvl7pPr>
            <a:lvl8pPr marL="4266667" indent="0">
              <a:buNone/>
              <a:defRPr sz="1300"/>
            </a:lvl8pPr>
            <a:lvl9pPr marL="4876191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1F45-6167-4260-ABB1-CBAD408080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9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58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5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 marL="0" indent="0">
              <a:buNone/>
              <a:defRPr sz="4300"/>
            </a:lvl1pPr>
            <a:lvl2pPr marL="609523" indent="0">
              <a:buNone/>
              <a:defRPr sz="3700"/>
            </a:lvl2pPr>
            <a:lvl3pPr marL="1219050" indent="0">
              <a:buNone/>
              <a:defRPr sz="3200"/>
            </a:lvl3pPr>
            <a:lvl4pPr marL="1828573" indent="0">
              <a:buNone/>
              <a:defRPr sz="2700"/>
            </a:lvl4pPr>
            <a:lvl5pPr marL="2438098" indent="0">
              <a:buNone/>
              <a:defRPr sz="2700"/>
            </a:lvl5pPr>
            <a:lvl6pPr marL="3047620" indent="0">
              <a:buNone/>
              <a:defRPr sz="2700"/>
            </a:lvl6pPr>
            <a:lvl7pPr marL="3657143" indent="0">
              <a:buNone/>
              <a:defRPr sz="2700"/>
            </a:lvl7pPr>
            <a:lvl8pPr marL="4266667" indent="0">
              <a:buNone/>
              <a:defRPr sz="2700"/>
            </a:lvl8pPr>
            <a:lvl9pPr marL="4876191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5" y="2057403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23" indent="0">
              <a:buNone/>
              <a:defRPr sz="1900"/>
            </a:lvl2pPr>
            <a:lvl3pPr marL="1219050" indent="0">
              <a:buNone/>
              <a:defRPr sz="1600"/>
            </a:lvl3pPr>
            <a:lvl4pPr marL="1828573" indent="0">
              <a:buNone/>
              <a:defRPr sz="1300"/>
            </a:lvl4pPr>
            <a:lvl5pPr marL="2438098" indent="0">
              <a:buNone/>
              <a:defRPr sz="1300"/>
            </a:lvl5pPr>
            <a:lvl6pPr marL="3047620" indent="0">
              <a:buNone/>
              <a:defRPr sz="1300"/>
            </a:lvl6pPr>
            <a:lvl7pPr marL="3657143" indent="0">
              <a:buNone/>
              <a:defRPr sz="1300"/>
            </a:lvl7pPr>
            <a:lvl8pPr marL="4266667" indent="0">
              <a:buNone/>
              <a:defRPr sz="1300"/>
            </a:lvl8pPr>
            <a:lvl9pPr marL="4876191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20E7-47C1-4EFD-9254-12CFE9526A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96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546A9-AFD0-4D7E-A42D-E613E87974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77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22B00-E52A-4FF1-A547-E4EFDD8A9B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73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39" indent="0" algn="ctr">
              <a:buNone/>
              <a:defRPr sz="2700"/>
            </a:lvl2pPr>
            <a:lvl3pPr marL="1219080" indent="0" algn="ctr">
              <a:buNone/>
              <a:defRPr sz="2400"/>
            </a:lvl3pPr>
            <a:lvl4pPr marL="1828618" indent="0" algn="ctr">
              <a:buNone/>
              <a:defRPr sz="2100"/>
            </a:lvl4pPr>
            <a:lvl5pPr marL="2438158" indent="0" algn="ctr">
              <a:buNone/>
              <a:defRPr sz="2100"/>
            </a:lvl5pPr>
            <a:lvl6pPr marL="3047696" indent="0" algn="ctr">
              <a:buNone/>
              <a:defRPr sz="2100"/>
            </a:lvl6pPr>
            <a:lvl7pPr marL="3657235" indent="0" algn="ctr">
              <a:buNone/>
              <a:defRPr sz="2100"/>
            </a:lvl7pPr>
            <a:lvl8pPr marL="4266773" indent="0" algn="ctr">
              <a:buNone/>
              <a:defRPr sz="2100"/>
            </a:lvl8pPr>
            <a:lvl9pPr marL="4876313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223F7-92A3-4583-857E-AB0183D802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88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833B-30B7-4A69-9C55-46CC47C877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21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/>
            </a:lvl1pPr>
            <a:lvl2pPr marL="609539" indent="0">
              <a:buNone/>
              <a:defRPr sz="2700"/>
            </a:lvl2pPr>
            <a:lvl3pPr marL="1219080" indent="0">
              <a:buNone/>
              <a:defRPr sz="2400"/>
            </a:lvl3pPr>
            <a:lvl4pPr marL="1828618" indent="0">
              <a:buNone/>
              <a:defRPr sz="2100"/>
            </a:lvl4pPr>
            <a:lvl5pPr marL="2438158" indent="0">
              <a:buNone/>
              <a:defRPr sz="2100"/>
            </a:lvl5pPr>
            <a:lvl6pPr marL="3047696" indent="0">
              <a:buNone/>
              <a:defRPr sz="2100"/>
            </a:lvl6pPr>
            <a:lvl7pPr marL="3657235" indent="0">
              <a:buNone/>
              <a:defRPr sz="2100"/>
            </a:lvl7pPr>
            <a:lvl8pPr marL="4266773" indent="0">
              <a:buNone/>
              <a:defRPr sz="2100"/>
            </a:lvl8pPr>
            <a:lvl9pPr marL="4876313" indent="0">
              <a:buNone/>
              <a:defRPr sz="2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7358B-9239-4B89-A42D-0B2217CCD6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92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98CD-6FA8-4FD2-A118-FE6C27EF66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18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D6FA4-FD65-4524-81AB-347C78FBCA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38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5B9E1-5698-43C2-A061-7868CA384D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67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49934-9E34-446B-8BEF-B192B7524C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5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3" y="2057403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39" indent="0">
              <a:buNone/>
              <a:defRPr sz="1900"/>
            </a:lvl2pPr>
            <a:lvl3pPr marL="1219080" indent="0">
              <a:buNone/>
              <a:defRPr sz="1600"/>
            </a:lvl3pPr>
            <a:lvl4pPr marL="1828618" indent="0">
              <a:buNone/>
              <a:defRPr sz="1300"/>
            </a:lvl4pPr>
            <a:lvl5pPr marL="2438158" indent="0">
              <a:buNone/>
              <a:defRPr sz="1300"/>
            </a:lvl5pPr>
            <a:lvl6pPr marL="3047696" indent="0">
              <a:buNone/>
              <a:defRPr sz="1300"/>
            </a:lvl6pPr>
            <a:lvl7pPr marL="3657235" indent="0">
              <a:buNone/>
              <a:defRPr sz="1300"/>
            </a:lvl7pPr>
            <a:lvl8pPr marL="4266773" indent="0">
              <a:buNone/>
              <a:defRPr sz="1300"/>
            </a:lvl8pPr>
            <a:lvl9pPr marL="487631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1F45-6167-4260-ABB1-CBAD408080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39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 marL="0" indent="0">
              <a:buNone/>
              <a:defRPr sz="4300"/>
            </a:lvl1pPr>
            <a:lvl2pPr marL="609539" indent="0">
              <a:buNone/>
              <a:defRPr sz="3700"/>
            </a:lvl2pPr>
            <a:lvl3pPr marL="1219080" indent="0">
              <a:buNone/>
              <a:defRPr sz="3200"/>
            </a:lvl3pPr>
            <a:lvl4pPr marL="1828618" indent="0">
              <a:buNone/>
              <a:defRPr sz="2700"/>
            </a:lvl4pPr>
            <a:lvl5pPr marL="2438158" indent="0">
              <a:buNone/>
              <a:defRPr sz="2700"/>
            </a:lvl5pPr>
            <a:lvl6pPr marL="3047696" indent="0">
              <a:buNone/>
              <a:defRPr sz="2700"/>
            </a:lvl6pPr>
            <a:lvl7pPr marL="3657235" indent="0">
              <a:buNone/>
              <a:defRPr sz="2700"/>
            </a:lvl7pPr>
            <a:lvl8pPr marL="4266773" indent="0">
              <a:buNone/>
              <a:defRPr sz="2700"/>
            </a:lvl8pPr>
            <a:lvl9pPr marL="4876313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3" y="2057403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39" indent="0">
              <a:buNone/>
              <a:defRPr sz="1900"/>
            </a:lvl2pPr>
            <a:lvl3pPr marL="1219080" indent="0">
              <a:buNone/>
              <a:defRPr sz="1600"/>
            </a:lvl3pPr>
            <a:lvl4pPr marL="1828618" indent="0">
              <a:buNone/>
              <a:defRPr sz="1300"/>
            </a:lvl4pPr>
            <a:lvl5pPr marL="2438158" indent="0">
              <a:buNone/>
              <a:defRPr sz="1300"/>
            </a:lvl5pPr>
            <a:lvl6pPr marL="3047696" indent="0">
              <a:buNone/>
              <a:defRPr sz="1300"/>
            </a:lvl6pPr>
            <a:lvl7pPr marL="3657235" indent="0">
              <a:buNone/>
              <a:defRPr sz="1300"/>
            </a:lvl7pPr>
            <a:lvl8pPr marL="4266773" indent="0">
              <a:buNone/>
              <a:defRPr sz="1300"/>
            </a:lvl8pPr>
            <a:lvl9pPr marL="487631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20E7-47C1-4EFD-9254-12CFE9526A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73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546A9-AFD0-4D7E-A42D-E613E87974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78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22B00-E52A-4FF1-A547-E4EFDD8A9B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96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700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00"/>
            </a:lvl4pPr>
            <a:lvl5pPr marL="2438278" indent="0" algn="ctr">
              <a:buNone/>
              <a:defRPr sz="2100"/>
            </a:lvl5pPr>
            <a:lvl6pPr marL="3047848" indent="0" algn="ctr">
              <a:buNone/>
              <a:defRPr sz="2100"/>
            </a:lvl6pPr>
            <a:lvl7pPr marL="3657418" indent="0" algn="ctr">
              <a:buNone/>
              <a:defRPr sz="2100"/>
            </a:lvl7pPr>
            <a:lvl8pPr marL="4266987" indent="0" algn="ctr">
              <a:buNone/>
              <a:defRPr sz="2100"/>
            </a:lvl8pPr>
            <a:lvl9pPr marL="4876557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223F7-92A3-4583-857E-AB0183D802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25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833B-30B7-4A69-9C55-46CC47C877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07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/>
            </a:lvl1pPr>
            <a:lvl2pPr marL="609570" indent="0">
              <a:buNone/>
              <a:defRPr sz="2700"/>
            </a:lvl2pPr>
            <a:lvl3pPr marL="1219140" indent="0">
              <a:buNone/>
              <a:defRPr sz="2400"/>
            </a:lvl3pPr>
            <a:lvl4pPr marL="1828709" indent="0">
              <a:buNone/>
              <a:defRPr sz="2100"/>
            </a:lvl4pPr>
            <a:lvl5pPr marL="2438278" indent="0">
              <a:buNone/>
              <a:defRPr sz="2100"/>
            </a:lvl5pPr>
            <a:lvl6pPr marL="3047848" indent="0">
              <a:buNone/>
              <a:defRPr sz="2100"/>
            </a:lvl6pPr>
            <a:lvl7pPr marL="3657418" indent="0">
              <a:buNone/>
              <a:defRPr sz="2100"/>
            </a:lvl7pPr>
            <a:lvl8pPr marL="4266987" indent="0">
              <a:buNone/>
              <a:defRPr sz="2100"/>
            </a:lvl8pPr>
            <a:lvl9pPr marL="4876557" indent="0">
              <a:buNone/>
              <a:defRPr sz="2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7358B-9239-4B89-A42D-0B2217CCD6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74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98CD-6FA8-4FD2-A118-FE6C27EF66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31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D6FA4-FD65-4524-81AB-347C78FBCA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88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5B9E1-5698-43C2-A061-7868CA384D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4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0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49934-9E34-446B-8BEF-B192B7524C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06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2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70" indent="0">
              <a:buNone/>
              <a:defRPr sz="1900"/>
            </a:lvl2pPr>
            <a:lvl3pPr marL="1219140" indent="0">
              <a:buNone/>
              <a:defRPr sz="1600"/>
            </a:lvl3pPr>
            <a:lvl4pPr marL="1828709" indent="0">
              <a:buNone/>
              <a:defRPr sz="1300"/>
            </a:lvl4pPr>
            <a:lvl5pPr marL="2438278" indent="0">
              <a:buNone/>
              <a:defRPr sz="1300"/>
            </a:lvl5pPr>
            <a:lvl6pPr marL="3047848" indent="0">
              <a:buNone/>
              <a:defRPr sz="1300"/>
            </a:lvl6pPr>
            <a:lvl7pPr marL="3657418" indent="0">
              <a:buNone/>
              <a:defRPr sz="1300"/>
            </a:lvl7pPr>
            <a:lvl8pPr marL="4266987" indent="0">
              <a:buNone/>
              <a:defRPr sz="1300"/>
            </a:lvl8pPr>
            <a:lvl9pPr marL="4876557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1F45-6167-4260-ABB1-CBAD408080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38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43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2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70" indent="0">
              <a:buNone/>
              <a:defRPr sz="1900"/>
            </a:lvl2pPr>
            <a:lvl3pPr marL="1219140" indent="0">
              <a:buNone/>
              <a:defRPr sz="1600"/>
            </a:lvl3pPr>
            <a:lvl4pPr marL="1828709" indent="0">
              <a:buNone/>
              <a:defRPr sz="1300"/>
            </a:lvl4pPr>
            <a:lvl5pPr marL="2438278" indent="0">
              <a:buNone/>
              <a:defRPr sz="1300"/>
            </a:lvl5pPr>
            <a:lvl6pPr marL="3047848" indent="0">
              <a:buNone/>
              <a:defRPr sz="1300"/>
            </a:lvl6pPr>
            <a:lvl7pPr marL="3657418" indent="0">
              <a:buNone/>
              <a:defRPr sz="1300"/>
            </a:lvl7pPr>
            <a:lvl8pPr marL="4266987" indent="0">
              <a:buNone/>
              <a:defRPr sz="1300"/>
            </a:lvl8pPr>
            <a:lvl9pPr marL="4876557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20E7-47C1-4EFD-9254-12CFE9526A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8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546A9-AFD0-4D7E-A42D-E613E87974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39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22B00-E52A-4FF1-A547-E4EFDD8A9B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106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A299-ACAB-404D-82C3-75358E97C2D5}" type="datetimeFigureOut">
              <a:rPr lang="en-US"/>
              <a:pPr>
                <a:defRPr/>
              </a:pPr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144D7-7F09-4829-A61B-847454BF45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5656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64FB-066B-4EBA-A2AB-485D9742FEB6}" type="datetimeFigureOut">
              <a:rPr lang="en-US"/>
              <a:pPr>
                <a:defRPr/>
              </a:pPr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43048-1ACB-4A53-95C2-5E17FCA5AA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927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879C4-D6FF-4960-8BE1-6DB35B9F596D}" type="datetimeFigureOut">
              <a:rPr lang="en-US"/>
              <a:pPr>
                <a:defRPr/>
              </a:pPr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6920D-5E4C-4876-BA45-7BFCBB4E7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279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C3D06-6E3C-43A7-85F5-B987D9533FBC}" type="datetimeFigureOut">
              <a:rPr lang="en-US"/>
              <a:pPr>
                <a:defRPr/>
              </a:pPr>
              <a:t>4/11/2026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0D54-5973-4ABB-88CB-8D4626CB73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56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85D2C-9B7A-4D5D-9DB6-263FF4F10FF4}" type="datetimeFigureOut">
              <a:rPr lang="en-US"/>
              <a:pPr>
                <a:defRPr/>
              </a:pPr>
              <a:t>4/11/2026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C0AE-27CF-4CD8-9285-7BE033359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3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34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E43C6-8E93-4F5C-94B5-F20A1CD4CA00}" type="datetimeFigureOut">
              <a:rPr lang="en-US"/>
              <a:pPr>
                <a:defRPr/>
              </a:pPr>
              <a:t>4/11/2026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DA5C-38EA-4B7F-994F-4C8453A9B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4788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DD214-F1FB-47C8-97DC-AC4ADD7B1721}" type="datetimeFigureOut">
              <a:rPr lang="en-US"/>
              <a:pPr>
                <a:defRPr/>
              </a:pPr>
              <a:t>4/11/2026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C1E78-F509-4487-9C62-FCC818655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7323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F6CD7-CE24-4AAC-A897-E70D81009955}" type="datetimeFigureOut">
              <a:rPr lang="en-US"/>
              <a:pPr>
                <a:defRPr/>
              </a:pPr>
              <a:t>4/11/2026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828EC-0168-460E-9FCF-8BB88D1B7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3925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3B548-827A-484C-89AD-62D6C7755286}" type="datetimeFigureOut">
              <a:rPr lang="en-US"/>
              <a:pPr>
                <a:defRPr/>
              </a:pPr>
              <a:t>4/11/2026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6191-9EB7-4642-9127-D61F7B8B6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569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F129-4BC2-41C2-AAD7-239474342A2F}" type="datetimeFigureOut">
              <a:rPr lang="en-US"/>
              <a:pPr>
                <a:defRPr/>
              </a:pPr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9D2B-AF14-494F-9530-58B47B43A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8078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4FF65-28F5-454B-BE3C-2E903B857B38}" type="datetimeFigureOut">
              <a:rPr lang="en-US"/>
              <a:pPr>
                <a:defRPr/>
              </a:pPr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047A-8C65-42EF-A9D3-5194BDE03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70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0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FF70-C2A3-4D92-8801-CA889D78198C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4" algn="l" defTabSz="91430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6" tIns="60953" rIns="121906" bIns="609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90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90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90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B680DD-7F00-4CF6-B3A6-00863E7BFC1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0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5pPr>
      <a:lvl6pPr marL="60952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6pPr>
      <a:lvl7pPr marL="121905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7pPr>
      <a:lvl8pPr marL="182857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8pPr>
      <a:lvl9pPr marL="243809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43" indent="-457143" algn="l" rtl="0" eaLnBrk="0" fontAlgn="base" hangingPunct="0">
        <a:spcBef>
          <a:spcPct val="20000"/>
        </a:spcBef>
        <a:spcAft>
          <a:spcPct val="0"/>
        </a:spcAft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rtl="0" eaLnBrk="0" fontAlgn="base" hangingPunct="0">
        <a:spcBef>
          <a:spcPct val="20000"/>
        </a:spcBef>
        <a:spcAft>
          <a:spcPct val="0"/>
        </a:spcAft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1" indent="-30476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0" algn="l" rtl="0" eaLnBrk="0" fontAlgn="base" hangingPunct="0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0" algn="l" rtl="0" eaLnBrk="0" fontAlgn="base" hangingPunct="0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0" algn="l" defTabSz="12190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0" algn="l" defTabSz="12190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0" algn="l" defTabSz="12190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0" algn="l" defTabSz="12190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9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>
                <a:latin typeface="Arial" panose="020B0604020202020204" pitchFamily="34" charset="0"/>
              </a:defRPr>
            </a:lvl1pPr>
          </a:lstStyle>
          <a:p>
            <a:pPr defTabSz="9143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9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00">
                <a:latin typeface="Arial" panose="020B0604020202020204" pitchFamily="34" charset="0"/>
              </a:defRPr>
            </a:lvl1pPr>
          </a:lstStyle>
          <a:p>
            <a:pPr defTabSz="9143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9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 smtClean="0"/>
            </a:lvl1pPr>
          </a:lstStyle>
          <a:p>
            <a:pPr defTabSz="914332" fontAlgn="base">
              <a:spcBef>
                <a:spcPct val="0"/>
              </a:spcBef>
              <a:spcAft>
                <a:spcPct val="0"/>
              </a:spcAft>
              <a:defRPr/>
            </a:pPr>
            <a:fld id="{02B680DD-7F00-4CF6-B3A6-00863E7BFC12}" type="slidenum">
              <a:rPr lang="en-US" altLang="en-US" smtClean="0">
                <a:solidFill>
                  <a:srgbClr val="000000"/>
                </a:solidFill>
              </a:rPr>
              <a:pPr defTabSz="91433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9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5pPr>
      <a:lvl6pPr marL="609539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6pPr>
      <a:lvl7pPr marL="121908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7pPr>
      <a:lvl8pPr marL="182861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8pPr>
      <a:lvl9pPr marL="243815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55" indent="-457155" algn="l" rtl="0" eaLnBrk="0" fontAlgn="base" hangingPunct="0">
        <a:spcBef>
          <a:spcPct val="20000"/>
        </a:spcBef>
        <a:spcAft>
          <a:spcPct val="0"/>
        </a:spcAft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02" indent="-380962" algn="l" rtl="0" eaLnBrk="0" fontAlgn="base" hangingPunct="0">
        <a:spcBef>
          <a:spcPct val="20000"/>
        </a:spcBef>
        <a:spcAft>
          <a:spcPct val="0"/>
        </a:spcAft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9" indent="-304768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68" algn="l" rtl="0" eaLnBrk="0" fontAlgn="base" hangingPunct="0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68" algn="l" rtl="0" eaLnBrk="0" fontAlgn="base" hangingPunct="0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4" tIns="60957" rIns="121914" bIns="60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6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>
                <a:latin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6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00">
                <a:latin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6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 smtClean="0"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02B680DD-7F00-4CF6-B3A6-00863E7BFC12}" type="slidenum">
              <a:rPr lang="en-US" alt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7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78" indent="-457178" algn="l" rtl="0" eaLnBrk="0" fontAlgn="base" hangingPunct="0">
        <a:spcBef>
          <a:spcPct val="20000"/>
        </a:spcBef>
        <a:spcAft>
          <a:spcPct val="0"/>
        </a:spcAft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rtl="0" eaLnBrk="0" fontAlgn="base" hangingPunct="0">
        <a:spcBef>
          <a:spcPct val="20000"/>
        </a:spcBef>
        <a:spcAft>
          <a:spcPct val="0"/>
        </a:spcAft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rtl="0" eaLnBrk="0" fontAlgn="base" hangingPunct="0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A99900C3-C313-46A5-B6CD-7B0A822CE57F}" type="datetimeFigureOut">
              <a:rPr lang="en-US"/>
              <a:pPr defTabSz="914400">
                <a:defRPr/>
              </a:pPr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BD5B307-FADC-4CDC-9630-39E82656AFCC}" type="slidenum">
              <a:rPr lang="en-US" alt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30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hyperlink" Target="file:///G:\Copy%20of%20tro%20choi%20am%20nhac-lan.ppt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G:\Copy%20of%20tro%20choi%20am%20nhac-lan.pp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wmf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G:\Copy%20of%20tro%20choi%20am%20nhac-lan.pp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G:\Copy%20of%20tro%20choi%20am%20nhac-lan.pp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5480" y="332656"/>
            <a:ext cx="9125187" cy="830993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lvl="0" algn="ctr"/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UBND </a:t>
            </a:r>
            <a:r>
              <a:rPr lang="en-US" altLang="vi-VN" sz="24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PHƯỜNG VIỆT HƯNG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ctr"/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TRƯỜNG MẦM NON GIANG BIÊN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1788807" y="3105837"/>
            <a:ext cx="9112156" cy="646331"/>
          </a:xfrm>
          <a:prstGeom prst="rect">
            <a:avLst/>
          </a:prstGeom>
          <a:noFill/>
        </p:spPr>
        <p:txBody>
          <a:bodyPr wrap="square" lIns="91432" tIns="45718" rIns="91432" bIns="4571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  <a:cs typeface="Times New Roman" panose="02020603050405020304" charset="0"/>
              </a:rPr>
              <a:t>LĨNH VỰC: PHÁT TRIỂN NGÔN NGỮ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11630" y="4077077"/>
            <a:ext cx="7960663" cy="70788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buNone/>
            </a:pPr>
            <a:r>
              <a:rPr lang="en-GB" altLang="x-none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</a:rPr>
              <a:t>THƠ: NẮNG BỐN MÙA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65" y="1628805"/>
            <a:ext cx="1193249" cy="124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2145" y="5085189"/>
            <a:ext cx="3888432" cy="70788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 MGL A3</a:t>
            </a:r>
          </a:p>
        </p:txBody>
      </p:sp>
    </p:spTree>
    <p:extLst>
      <p:ext uri="{BB962C8B-B14F-4D97-AF65-F5344CB8AC3E}">
        <p14:creationId xmlns:p14="http://schemas.microsoft.com/office/powerpoint/2010/main" val="248045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530" y="23813"/>
            <a:ext cx="12254532" cy="6933579"/>
          </a:xfrm>
          <a:prstGeom prst="rect">
            <a:avLst/>
          </a:prstGeom>
        </p:spPr>
      </p:pic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5527679" y="3201988"/>
            <a:ext cx="2603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22" name="WordArt 23">
            <a:hlinkClick r:id="rId5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2855640" y="2588493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2" tIns="45718" rIns="91432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2:Bé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3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122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8" rIns="91432" bIns="45718" anchor="ctr"/>
          <a:lstStyle/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2845" y="260648"/>
            <a:ext cx="6263253" cy="933589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5500">
                <a:latin typeface="Times New Roman" pitchFamily="18" charset="0"/>
                <a:cs typeface="Times New Roman" pitchFamily="18" charset="0"/>
              </a:rPr>
              <a:t>Bài th</a:t>
            </a:r>
            <a:r>
              <a:rPr lang="vi-VN" sz="550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500">
                <a:latin typeface="Times New Roman" pitchFamily="18" charset="0"/>
                <a:cs typeface="Times New Roman" pitchFamily="18" charset="0"/>
              </a:rPr>
              <a:t> do ai sáng tác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1790" y="4774745"/>
            <a:ext cx="4602991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Khoa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2070" y="2204868"/>
            <a:ext cx="3813993" cy="830997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nhàn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7773" y="3035864"/>
            <a:ext cx="4310475" cy="830997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A. Mai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3367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8" rIns="91432" bIns="45718" anchor="ctr"/>
          <a:lstStyle/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1093" y="502031"/>
            <a:ext cx="8489825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262503" y="4632812"/>
            <a:ext cx="5600679" cy="933589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5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2704" y="2943972"/>
            <a:ext cx="3768981" cy="933589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5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4" y="4725149"/>
            <a:ext cx="184727" cy="384719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35766" y="1435729"/>
            <a:ext cx="4236887" cy="933589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6" grpId="1" build="allAtOnce"/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952500"/>
            <a:ext cx="600286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87" y="952500"/>
            <a:ext cx="602191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508000" y="5562606"/>
            <a:ext cx="10566400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6" tIns="60953" rIns="121906" bIns="60953">
            <a:spAutoFit/>
          </a:bodyPr>
          <a:lstStyle/>
          <a:p>
            <a:pPr eaLnBrk="1" hangingPunct="1"/>
            <a:r>
              <a:rPr lang="en-US" sz="3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 xuân ánh nắng nhẹ nhàng, trăm hoa khoe sắc. Mùa xuân là mùa khởi đầu của năm mới.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657600" y="152403"/>
            <a:ext cx="38608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6" tIns="60953" rIns="121906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2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96688" y="25540"/>
            <a:ext cx="1224136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8" rIns="91432" bIns="45718" anchor="ctr"/>
          <a:lstStyle/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3558" y="332657"/>
            <a:ext cx="8353569" cy="64633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2780" y="4477352"/>
            <a:ext cx="6006773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4112" y="1954922"/>
            <a:ext cx="2669320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536" y="1916838"/>
            <a:ext cx="3365024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" y="914400"/>
            <a:ext cx="578273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962400" y="162991"/>
            <a:ext cx="3962400" cy="69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 hè</a:t>
            </a:r>
          </a:p>
        </p:txBody>
      </p:sp>
      <p:pic>
        <p:nvPicPr>
          <p:cNvPr id="16388" name="Picture 2" descr="Đề tài: - Múa minh họa:Trời nắng trời mưa. - Nghe hát:Bé yêu biển lắ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6096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0" y="5791205"/>
            <a:ext cx="12072664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4" tIns="60952" rIns="121904" bIns="60952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solidFill>
                  <a:srgbClr val="000000"/>
                </a:solidFill>
                <a:latin typeface="Times New Roman" pitchFamily="18" charset="0"/>
              </a:rPr>
              <a:t>Giải </a:t>
            </a:r>
            <a:r>
              <a:rPr lang="vi-VN" dirty="0">
                <a:solidFill>
                  <a:srgbClr val="000000"/>
                </a:solidFill>
                <a:latin typeface="Times New Roman" pitchFamily="18" charset="0"/>
              </a:rPr>
              <a:t>thích từ “ hung hăng”: chỉ hành động luôn chống lại người khác.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 hè nắng nóng, oi bức, các bé được đi chơi, được nghỉ hè.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 ra ngoài phải mặc quần áo dài, đội mũ để tránh nắng.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8" rIns="91432" bIns="45718" anchor="ctr"/>
          <a:lstStyle/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3552" y="332657"/>
            <a:ext cx="7648248" cy="64633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96199" y="2492902"/>
            <a:ext cx="3010183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hoe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0334" y="2341021"/>
            <a:ext cx="3197735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7777" y="4340429"/>
            <a:ext cx="3114379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" y="838200"/>
            <a:ext cx="598593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838200"/>
            <a:ext cx="599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978400" y="152403"/>
            <a:ext cx="2235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6" tIns="60953" rIns="121906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</a:pPr>
            <a:r>
              <a:rPr lang="en-US" sz="3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 thu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558800" y="6096000"/>
            <a:ext cx="11277600" cy="4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6" tIns="60953" rIns="121906" bIns="60953">
            <a:spAutoFit/>
          </a:bodyPr>
          <a:lstStyle/>
          <a:p>
            <a:pPr algn="ctr" defTabSz="121908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 thu nắng vàng, lá cây rụng. Mùa thu là mùa khai trường.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63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57107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8" rIns="91432" bIns="45718" anchor="ctr"/>
          <a:lstStyle/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5645" y="476676"/>
            <a:ext cx="6763391" cy="830997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0327" y="5589246"/>
            <a:ext cx="4860048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0331" y="2341021"/>
            <a:ext cx="3778023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2964" y="3955709"/>
            <a:ext cx="3090333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" y="990600"/>
            <a:ext cx="586528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17" y="990600"/>
            <a:ext cx="606848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72019" y="6096000"/>
            <a:ext cx="11305116" cy="4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 đông lạnh lẽo, ít khi có mặt trời. Mùa đông phải mặc quần áo thật ấm để khỏi lạnh.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2946400" y="228603"/>
            <a:ext cx="5791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3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 đông</a:t>
            </a:r>
          </a:p>
        </p:txBody>
      </p:sp>
    </p:spTree>
    <p:extLst>
      <p:ext uri="{BB962C8B-B14F-4D97-AF65-F5344CB8AC3E}">
        <p14:creationId xmlns:p14="http://schemas.microsoft.com/office/powerpoint/2010/main" val="1961832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5527679" y="3201988"/>
            <a:ext cx="2603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 anchor="ctr">
            <a:spAutoFit/>
          </a:bodyPr>
          <a:lstStyle/>
          <a:p>
            <a:pPr algn="ctr" eaLnBrk="0" hangingPunct="0"/>
            <a:r>
              <a:rPr lang="en-US" altLang="ja-JP" sz="24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2" name="WordArt 23">
            <a:hlinkClick r:id="rId3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2880544" y="2218719"/>
            <a:ext cx="6228928" cy="24205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2" tIns="45718" rIns="91432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Trời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trời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mưa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3968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4"/>
            <a:ext cx="12192000" cy="684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764904" y="914400"/>
            <a:ext cx="6858000" cy="1447800"/>
          </a:xfrm>
          <a:prstGeom prst="rect">
            <a:avLst/>
          </a:prstGeom>
        </p:spPr>
        <p:txBody>
          <a:bodyPr wrap="none" lIns="91432" tIns="45718" rIns="91432" bIns="45718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20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2355273"/>
            <a:ext cx="609600" cy="609600"/>
          </a:xfrm>
          <a:prstGeom prst="rect">
            <a:avLst/>
          </a:prstGeom>
        </p:spPr>
      </p:pic>
      <p:pic>
        <p:nvPicPr>
          <p:cNvPr id="5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1054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66504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50125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495800" y="1735832"/>
            <a:ext cx="2971800" cy="1981200"/>
            <a:chOff x="1992" y="960"/>
            <a:chExt cx="1200" cy="600"/>
          </a:xfrm>
        </p:grpSpPr>
        <p:pic>
          <p:nvPicPr>
            <p:cNvPr id="12" name="Picture 11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04" y="5524903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20" y="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04" y="38672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930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181600"/>
            <a:ext cx="1828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anim1690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6248400"/>
            <a:ext cx="680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AutoShape 5"/>
          <p:cNvSpPr>
            <a:spLocks noChangeArrowheads="1"/>
          </p:cNvSpPr>
          <p:nvPr/>
        </p:nvSpPr>
        <p:spPr bwMode="auto">
          <a:xfrm>
            <a:off x="4368800" y="5029200"/>
            <a:ext cx="3048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0" y="152400"/>
            <a:ext cx="3048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9550400" y="152400"/>
            <a:ext cx="3048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4978402" y="9906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auto">
          <a:xfrm>
            <a:off x="4978402" y="6858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>
            <a:off x="4165602" y="8382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>
            <a:off x="4673600" y="11430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6" name="AutoShape 12"/>
          <p:cNvSpPr>
            <a:spLocks noChangeArrowheads="1"/>
          </p:cNvSpPr>
          <p:nvPr/>
        </p:nvSpPr>
        <p:spPr bwMode="auto">
          <a:xfrm>
            <a:off x="4470400" y="4572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7" name="AutoShape 13"/>
          <p:cNvSpPr>
            <a:spLocks noChangeArrowheads="1"/>
          </p:cNvSpPr>
          <p:nvPr/>
        </p:nvSpPr>
        <p:spPr bwMode="auto">
          <a:xfrm>
            <a:off x="1930402" y="35814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2540002" y="41910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9" name="AutoShape 15"/>
          <p:cNvSpPr>
            <a:spLocks noChangeArrowheads="1"/>
          </p:cNvSpPr>
          <p:nvPr/>
        </p:nvSpPr>
        <p:spPr bwMode="auto">
          <a:xfrm>
            <a:off x="1930402" y="45720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0" name="AutoShape 16"/>
          <p:cNvSpPr>
            <a:spLocks noChangeArrowheads="1"/>
          </p:cNvSpPr>
          <p:nvPr/>
        </p:nvSpPr>
        <p:spPr bwMode="auto">
          <a:xfrm>
            <a:off x="1524000" y="40386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1" name="AutoShape 17"/>
          <p:cNvSpPr>
            <a:spLocks noChangeArrowheads="1"/>
          </p:cNvSpPr>
          <p:nvPr/>
        </p:nvSpPr>
        <p:spPr bwMode="auto">
          <a:xfrm>
            <a:off x="1016000" y="41910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9652002" y="37338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3" name="AutoShape 19"/>
          <p:cNvSpPr>
            <a:spLocks noChangeArrowheads="1"/>
          </p:cNvSpPr>
          <p:nvPr/>
        </p:nvSpPr>
        <p:spPr bwMode="auto">
          <a:xfrm>
            <a:off x="9245602" y="41910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4" name="AutoShape 20"/>
          <p:cNvSpPr>
            <a:spLocks noChangeArrowheads="1"/>
          </p:cNvSpPr>
          <p:nvPr/>
        </p:nvSpPr>
        <p:spPr bwMode="auto">
          <a:xfrm>
            <a:off x="10160002" y="41910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5" name="AutoShape 21"/>
          <p:cNvSpPr>
            <a:spLocks noChangeArrowheads="1"/>
          </p:cNvSpPr>
          <p:nvPr/>
        </p:nvSpPr>
        <p:spPr bwMode="auto">
          <a:xfrm>
            <a:off x="9652000" y="46482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6" name="AutoShape 22"/>
          <p:cNvSpPr>
            <a:spLocks noChangeArrowheads="1"/>
          </p:cNvSpPr>
          <p:nvPr/>
        </p:nvSpPr>
        <p:spPr bwMode="auto">
          <a:xfrm>
            <a:off x="9753600" y="54864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7" name="AutoShape 23"/>
          <p:cNvSpPr>
            <a:spLocks noChangeArrowheads="1"/>
          </p:cNvSpPr>
          <p:nvPr/>
        </p:nvSpPr>
        <p:spPr bwMode="auto">
          <a:xfrm>
            <a:off x="2336800" y="2133600"/>
            <a:ext cx="3048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088" name="AutoShape 24"/>
          <p:cNvSpPr>
            <a:spLocks noChangeArrowheads="1"/>
          </p:cNvSpPr>
          <p:nvPr/>
        </p:nvSpPr>
        <p:spPr bwMode="auto">
          <a:xfrm>
            <a:off x="4775200" y="990600"/>
            <a:ext cx="3048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089" name="AutoShape 25"/>
          <p:cNvSpPr>
            <a:spLocks noChangeArrowheads="1"/>
          </p:cNvSpPr>
          <p:nvPr/>
        </p:nvSpPr>
        <p:spPr bwMode="auto">
          <a:xfrm>
            <a:off x="8534400" y="2362200"/>
            <a:ext cx="3048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2554" name="Picture 26" descr="star_taking_a_bow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267200"/>
            <a:ext cx="2438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27" descr="star_taking_a_bow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568702"/>
            <a:ext cx="27432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28" descr="star_taking_a_bow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438400" cy="163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7" name="WordArt 29"/>
          <p:cNvSpPr>
            <a:spLocks noChangeArrowheads="1" noChangeShapeType="1" noTextEdit="1"/>
          </p:cNvSpPr>
          <p:nvPr/>
        </p:nvSpPr>
        <p:spPr bwMode="auto">
          <a:xfrm>
            <a:off x="1219200" y="1204384"/>
            <a:ext cx="9855200" cy="3657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4" tIns="60957" rIns="121914" bIns="60957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b="1" kern="10"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Buổi học kết thúc.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b="1" kern="10"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chăm ngoan</a:t>
            </a:r>
            <a:endParaRPr lang="en-US" sz="4800" b="1" kern="10">
              <a:solidFill>
                <a:srgbClr val="008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705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80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80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80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880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880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880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" y="0"/>
            <a:ext cx="12185373" cy="6858000"/>
          </a:xfrm>
          <a:prstGeom prst="rect">
            <a:avLst/>
          </a:prstGeom>
        </p:spPr>
      </p:pic>
      <p:sp>
        <p:nvSpPr>
          <p:cNvPr id="26" name="WordArt 23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3143672" y="1669833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2" tIns="45718" rIns="91432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" name="WordArt 23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3059113" y="3012445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2" tIns="45718" rIns="91432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23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2998669" y="4281057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2" tIns="45718" rIns="91432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8478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5527679" y="3201988"/>
            <a:ext cx="2603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22" name="WordArt 23">
            <a:hlinkClick r:id="rId3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3019425" y="2630489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2" tIns="45718" rIns="91432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7246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Bài thơ Nắng Bốn Mùa - Mai Anh Đức | Thơ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2" y="332656"/>
            <a:ext cx="12205792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2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ắng bốn mùa | Bài thơ Nắng bốn mùa | Tranh thơ Nắng bốn mù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2" y="18132"/>
            <a:ext cx="12205071" cy="684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1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ơ Nắng bốn mù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4" y="1"/>
            <a:ext cx="12206064" cy="749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68208" y="332656"/>
            <a:ext cx="3960440" cy="95410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19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Ơ: NẮNG BỐN MÙA | Mầm Non Đô Thị Việt Hư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1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Ơ: NẮNG BỐN MÙA | Mầm Non Đô Thị Việt Hư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335</Words>
  <Application>Microsoft Office PowerPoint</Application>
  <PresentationFormat>Custom</PresentationFormat>
  <Paragraphs>59</Paragraphs>
  <Slides>21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Office Theme</vt:lpstr>
      <vt:lpstr>Default Design</vt:lpstr>
      <vt:lpstr>1_Default Design</vt:lpstr>
      <vt:lpstr>2_Default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Techsi.vn</cp:lastModifiedBy>
  <cp:revision>82</cp:revision>
  <dcterms:created xsi:type="dcterms:W3CDTF">2016-05-02T06:53:58Z</dcterms:created>
  <dcterms:modified xsi:type="dcterms:W3CDTF">2026-04-11T02:38:16Z</dcterms:modified>
</cp:coreProperties>
</file>