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sldIdLst>
    <p:sldId id="269" r:id="rId5"/>
    <p:sldId id="294" r:id="rId6"/>
    <p:sldId id="283" r:id="rId7"/>
    <p:sldId id="286" r:id="rId8"/>
    <p:sldId id="293" r:id="rId9"/>
    <p:sldId id="280" r:id="rId10"/>
    <p:sldId id="295" r:id="rId11"/>
    <p:sldId id="282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99FF99"/>
    <a:srgbClr val="FF99FF"/>
    <a:srgbClr val="FF99CC"/>
    <a:srgbClr val="FFFF00"/>
    <a:srgbClr val="FF0000"/>
    <a:srgbClr val="0099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3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5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36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7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2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5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7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5.wmf"/><Relationship Id="rId11" Type="http://schemas.openxmlformats.org/officeDocument/2006/relationships/image" Target="../media/image20.gi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348235" y="2261306"/>
            <a:ext cx="9982200" cy="311442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tài:Vẽ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váy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tặng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mẹ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0" y="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90" y="52866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90" y="9550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79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1" y="-54418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0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0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825" y="1480322"/>
            <a:ext cx="766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4825" y="43561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LỚP: A3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803" y="654591"/>
            <a:ext cx="638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" y="-56486"/>
            <a:ext cx="122682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972050" y="2784764"/>
            <a:ext cx="3467100" cy="289722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914900" y="3124200"/>
            <a:ext cx="3706957" cy="2710189"/>
          </a:xfrm>
          <a:prstGeom prst="rect">
            <a:avLst/>
          </a:prstGeom>
        </p:spPr>
        <p:txBody>
          <a:bodyPr wrap="none" fromWordArt="1">
            <a:prstTxWarp prst="textArchUp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878" y="447929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Qùa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Quà 8 Tháng 3 - Bé Bảo An - Nhạc Thiếu Nhi Mừng Ngày Mùng 8 Tháng 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79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5792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096000" y="1295400"/>
            <a:ext cx="5867400" cy="2438400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6324600" y="1524000"/>
            <a:ext cx="5486399" cy="2074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sát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6F7E74-D11D-487F-97E0-2F135ECD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800" r="15791" b="43317"/>
          <a:stretch/>
        </p:blipFill>
        <p:spPr bwMode="auto">
          <a:xfrm>
            <a:off x="18142" y="32657"/>
            <a:ext cx="12173857" cy="66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2"/>
            <a:ext cx="5562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6F7E74-D11D-487F-97E0-2F135ECD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800" r="15791" b="43317"/>
          <a:stretch/>
        </p:blipFill>
        <p:spPr bwMode="auto">
          <a:xfrm>
            <a:off x="18142" y="32657"/>
            <a:ext cx="12173857" cy="66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1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5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19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3" y="1922819"/>
            <a:ext cx="7977983" cy="219069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7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6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6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6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4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6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55</Words>
  <Application>Microsoft Office PowerPoint</Application>
  <PresentationFormat>Custom</PresentationFormat>
  <Paragraphs>13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2_Default Design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148</cp:revision>
  <dcterms:created xsi:type="dcterms:W3CDTF">2016-10-23T17:21:39Z</dcterms:created>
  <dcterms:modified xsi:type="dcterms:W3CDTF">2026-03-10T03:09:42Z</dcterms:modified>
</cp:coreProperties>
</file>