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media/media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356" r:id="rId6"/>
    <p:sldId id="315" r:id="rId7"/>
    <p:sldId id="357" r:id="rId8"/>
    <p:sldId id="295" r:id="rId9"/>
    <p:sldId id="279" r:id="rId10"/>
    <p:sldId id="296" r:id="rId11"/>
    <p:sldId id="294" r:id="rId12"/>
    <p:sldId id="377" r:id="rId13"/>
    <p:sldId id="293" r:id="rId14"/>
    <p:sldId id="288" r:id="rId15"/>
    <p:sldId id="378" r:id="rId16"/>
    <p:sldId id="298" r:id="rId17"/>
    <p:sldId id="366" r:id="rId18"/>
    <p:sldId id="267" r:id="rId19"/>
    <p:sldId id="379" r:id="rId20"/>
    <p:sldId id="318" r:id="rId21"/>
    <p:sldId id="319" r:id="rId22"/>
    <p:sldId id="3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AE3BB-9655-4944-9396-69B9C3972B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9975285-4142-42BE-81D9-6FD1D5B16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5F198E5-76D7-464A-83E0-8910871B8626}"/>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5" name="Footer Placeholder 4">
            <a:extLst>
              <a:ext uri="{FF2B5EF4-FFF2-40B4-BE49-F238E27FC236}">
                <a16:creationId xmlns:a16="http://schemas.microsoft.com/office/drawing/2014/main" xmlns="" id="{4D6B71FA-B225-4809-A814-AD2385099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C7D195-BE88-4848-BA69-13D834E3B9C5}"/>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297478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7DF63-F313-46B1-A6AB-668B3085D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4C19B7F-5541-429D-8A3F-F41C3989FF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C2EB8F-AE0C-46A2-B511-F4415B2A0A3F}"/>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5" name="Footer Placeholder 4">
            <a:extLst>
              <a:ext uri="{FF2B5EF4-FFF2-40B4-BE49-F238E27FC236}">
                <a16:creationId xmlns:a16="http://schemas.microsoft.com/office/drawing/2014/main" xmlns="" id="{1515F7E5-95BC-49C0-8E0D-1C61F279C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2930C6-856B-426A-8BAE-D1154382F1F7}"/>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203356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ABA66DD-6230-4960-B0FD-563F19E429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97E3AC-16E0-432C-A29F-3C9A70E35D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559ABD-CB73-4FE1-97BE-3AA7D65722A6}"/>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5" name="Footer Placeholder 4">
            <a:extLst>
              <a:ext uri="{FF2B5EF4-FFF2-40B4-BE49-F238E27FC236}">
                <a16:creationId xmlns:a16="http://schemas.microsoft.com/office/drawing/2014/main" xmlns="" id="{7B5E1C72-6260-452C-87CE-ADAA2929B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917873-4D18-4203-B4D6-E73A8AB56C37}"/>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10416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3A9B0803-BD71-4262-BE9B-E7F407CA8676}"/>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xmlns="" id="{ED561285-5CB8-427C-9CDD-295801EB34C6}"/>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xmlns="" id="{653EABF3-C339-46AA-A4D4-70C256C58E93}"/>
              </a:ext>
            </a:extLst>
          </p:cNvPr>
          <p:cNvSpPr>
            <a:spLocks noGrp="1" noChangeArrowheads="1"/>
          </p:cNvSpPr>
          <p:nvPr>
            <p:ph type="sldNum" sz="quarter" idx="12"/>
          </p:nvPr>
        </p:nvSpPr>
        <p:spPr/>
        <p:txBody>
          <a:bodyPr/>
          <a:lstStyle>
            <a:lvl1pPr>
              <a:defRPr u="sng"/>
            </a:lvl1pPr>
          </a:lstStyle>
          <a:p>
            <a:fld id="{3A56BB93-32E0-40DD-9D85-46A43AD561E0}" type="slidenum">
              <a:rPr lang="en-US" altLang="en-US"/>
              <a:pPr/>
              <a:t>‹#›</a:t>
            </a:fld>
            <a:endParaRPr lang="en-US" altLang="en-US"/>
          </a:p>
        </p:txBody>
      </p:sp>
    </p:spTree>
    <p:extLst>
      <p:ext uri="{BB962C8B-B14F-4D97-AF65-F5344CB8AC3E}">
        <p14:creationId xmlns:p14="http://schemas.microsoft.com/office/powerpoint/2010/main" val="334641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6EECF13-1EB6-4062-BAF0-994E26333D56}"/>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xmlns="" id="{BB8A8872-74FB-4AA1-879D-53EC4576E791}"/>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xmlns="" id="{126D8251-33BC-45CB-8F24-AB4B92F41FF8}"/>
              </a:ext>
            </a:extLst>
          </p:cNvPr>
          <p:cNvSpPr>
            <a:spLocks noGrp="1" noChangeArrowheads="1"/>
          </p:cNvSpPr>
          <p:nvPr>
            <p:ph type="sldNum" sz="quarter" idx="12"/>
          </p:nvPr>
        </p:nvSpPr>
        <p:spPr/>
        <p:txBody>
          <a:bodyPr/>
          <a:lstStyle>
            <a:lvl1pPr>
              <a:defRPr u="sng"/>
            </a:lvl1pPr>
          </a:lstStyle>
          <a:p>
            <a:fld id="{25D35774-7975-4FB2-B40E-B514BF816929}" type="slidenum">
              <a:rPr lang="en-US" altLang="en-US"/>
              <a:pPr/>
              <a:t>‹#›</a:t>
            </a:fld>
            <a:endParaRPr lang="en-US" altLang="en-US"/>
          </a:p>
        </p:txBody>
      </p:sp>
    </p:spTree>
    <p:extLst>
      <p:ext uri="{BB962C8B-B14F-4D97-AF65-F5344CB8AC3E}">
        <p14:creationId xmlns:p14="http://schemas.microsoft.com/office/powerpoint/2010/main" val="272784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xmlns="" id="{998EE086-7A01-4F24-986D-9FAC1EADFEEE}"/>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xmlns="" id="{A85A1244-DBD1-48C7-B582-9395AE265223}"/>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xmlns="" id="{DA6476BE-6895-4479-B8BF-B28F6AD3CD69}"/>
              </a:ext>
            </a:extLst>
          </p:cNvPr>
          <p:cNvSpPr>
            <a:spLocks noGrp="1" noChangeArrowheads="1"/>
          </p:cNvSpPr>
          <p:nvPr>
            <p:ph type="sldNum" sz="quarter" idx="12"/>
          </p:nvPr>
        </p:nvSpPr>
        <p:spPr/>
        <p:txBody>
          <a:bodyPr/>
          <a:lstStyle>
            <a:lvl1pPr>
              <a:defRPr u="sng"/>
            </a:lvl1pPr>
          </a:lstStyle>
          <a:p>
            <a:fld id="{1AAE15C6-DA8E-44A6-A81F-FC4094837D2C}" type="slidenum">
              <a:rPr lang="en-US" altLang="en-US"/>
              <a:pPr/>
              <a:t>‹#›</a:t>
            </a:fld>
            <a:endParaRPr lang="en-US" altLang="en-US"/>
          </a:p>
        </p:txBody>
      </p:sp>
    </p:spTree>
    <p:extLst>
      <p:ext uri="{BB962C8B-B14F-4D97-AF65-F5344CB8AC3E}">
        <p14:creationId xmlns:p14="http://schemas.microsoft.com/office/powerpoint/2010/main" val="323741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4AC92FE-D597-41A3-B501-CB8923D2FD5F}"/>
              </a:ext>
            </a:extLst>
          </p:cNvPr>
          <p:cNvSpPr>
            <a:spLocks noGrp="1" noChangeArrowheads="1"/>
          </p:cNvSpPr>
          <p:nvPr>
            <p:ph type="dt" sz="half" idx="10"/>
          </p:nvPr>
        </p:nvSpPr>
        <p:spPr/>
        <p:txBody>
          <a:bodyPr/>
          <a:lstStyle>
            <a:lvl1pPr>
              <a:defRPr u="sng"/>
            </a:lvl1pPr>
          </a:lstStyle>
          <a:p>
            <a:pPr>
              <a:defRPr/>
            </a:pPr>
            <a:endParaRPr lang="en-US"/>
          </a:p>
        </p:txBody>
      </p:sp>
      <p:sp>
        <p:nvSpPr>
          <p:cNvPr id="6" name="Footer Placeholder 5">
            <a:extLst>
              <a:ext uri="{FF2B5EF4-FFF2-40B4-BE49-F238E27FC236}">
                <a16:creationId xmlns:a16="http://schemas.microsoft.com/office/drawing/2014/main" xmlns="" id="{EF87418E-F5CA-48E2-80A2-7745DE0143FF}"/>
              </a:ext>
            </a:extLst>
          </p:cNvPr>
          <p:cNvSpPr>
            <a:spLocks noGrp="1" noChangeArrowheads="1"/>
          </p:cNvSpPr>
          <p:nvPr>
            <p:ph type="ftr" sz="quarter" idx="11"/>
          </p:nvPr>
        </p:nvSpPr>
        <p:spPr/>
        <p:txBody>
          <a:bodyPr/>
          <a:lstStyle>
            <a:lvl1pPr>
              <a:defRPr u="sng"/>
            </a:lvl1pPr>
          </a:lstStyle>
          <a:p>
            <a:pPr>
              <a:defRPr/>
            </a:pPr>
            <a:endParaRPr lang="en-US"/>
          </a:p>
        </p:txBody>
      </p:sp>
      <p:sp>
        <p:nvSpPr>
          <p:cNvPr id="7" name="Slide Number Placeholder 6">
            <a:extLst>
              <a:ext uri="{FF2B5EF4-FFF2-40B4-BE49-F238E27FC236}">
                <a16:creationId xmlns:a16="http://schemas.microsoft.com/office/drawing/2014/main" xmlns="" id="{84879AED-8CD4-4406-B468-8A1DA08BDE3A}"/>
              </a:ext>
            </a:extLst>
          </p:cNvPr>
          <p:cNvSpPr>
            <a:spLocks noGrp="1" noChangeArrowheads="1"/>
          </p:cNvSpPr>
          <p:nvPr>
            <p:ph type="sldNum" sz="quarter" idx="12"/>
          </p:nvPr>
        </p:nvSpPr>
        <p:spPr/>
        <p:txBody>
          <a:bodyPr/>
          <a:lstStyle>
            <a:lvl1pPr>
              <a:defRPr u="sng"/>
            </a:lvl1pPr>
          </a:lstStyle>
          <a:p>
            <a:fld id="{DA1155F4-1AEF-486E-A53F-063C9E325497}" type="slidenum">
              <a:rPr lang="en-US" altLang="en-US"/>
              <a:pPr/>
              <a:t>‹#›</a:t>
            </a:fld>
            <a:endParaRPr lang="en-US" altLang="en-US"/>
          </a:p>
        </p:txBody>
      </p:sp>
    </p:spTree>
    <p:extLst>
      <p:ext uri="{BB962C8B-B14F-4D97-AF65-F5344CB8AC3E}">
        <p14:creationId xmlns:p14="http://schemas.microsoft.com/office/powerpoint/2010/main" val="18523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84F230D5-087E-4295-A38F-6AE80C20B1CC}"/>
              </a:ext>
            </a:extLst>
          </p:cNvPr>
          <p:cNvSpPr>
            <a:spLocks noGrp="1" noChangeArrowheads="1"/>
          </p:cNvSpPr>
          <p:nvPr>
            <p:ph type="dt" sz="half" idx="10"/>
          </p:nvPr>
        </p:nvSpPr>
        <p:spPr/>
        <p:txBody>
          <a:bodyPr/>
          <a:lstStyle>
            <a:lvl1pPr>
              <a:defRPr u="sng"/>
            </a:lvl1pPr>
          </a:lstStyle>
          <a:p>
            <a:pPr>
              <a:defRPr/>
            </a:pPr>
            <a:endParaRPr lang="en-US"/>
          </a:p>
        </p:txBody>
      </p:sp>
      <p:sp>
        <p:nvSpPr>
          <p:cNvPr id="8" name="Rectangle 5">
            <a:extLst>
              <a:ext uri="{FF2B5EF4-FFF2-40B4-BE49-F238E27FC236}">
                <a16:creationId xmlns:a16="http://schemas.microsoft.com/office/drawing/2014/main" xmlns="" id="{2E38A7B3-14D4-449D-8B6D-C4C17E47CF90}"/>
              </a:ext>
            </a:extLst>
          </p:cNvPr>
          <p:cNvSpPr>
            <a:spLocks noGrp="1" noChangeArrowheads="1"/>
          </p:cNvSpPr>
          <p:nvPr>
            <p:ph type="ftr" sz="quarter" idx="11"/>
          </p:nvPr>
        </p:nvSpPr>
        <p:spPr/>
        <p:txBody>
          <a:bodyPr/>
          <a:lstStyle>
            <a:lvl1pPr>
              <a:defRPr u="sng"/>
            </a:lvl1pPr>
          </a:lstStyle>
          <a:p>
            <a:pPr>
              <a:defRPr/>
            </a:pPr>
            <a:endParaRPr lang="en-US"/>
          </a:p>
        </p:txBody>
      </p:sp>
      <p:sp>
        <p:nvSpPr>
          <p:cNvPr id="9" name="Rectangle 6">
            <a:extLst>
              <a:ext uri="{FF2B5EF4-FFF2-40B4-BE49-F238E27FC236}">
                <a16:creationId xmlns:a16="http://schemas.microsoft.com/office/drawing/2014/main" xmlns="" id="{F662CC8E-55E1-4D56-ADDE-01B73C442AF8}"/>
              </a:ext>
            </a:extLst>
          </p:cNvPr>
          <p:cNvSpPr>
            <a:spLocks noGrp="1" noChangeArrowheads="1"/>
          </p:cNvSpPr>
          <p:nvPr>
            <p:ph type="sldNum" sz="quarter" idx="12"/>
          </p:nvPr>
        </p:nvSpPr>
        <p:spPr/>
        <p:txBody>
          <a:bodyPr/>
          <a:lstStyle>
            <a:lvl1pPr>
              <a:defRPr u="sng"/>
            </a:lvl1pPr>
          </a:lstStyle>
          <a:p>
            <a:fld id="{9A997B5D-D276-4F9A-B7F8-898B4F90D493}" type="slidenum">
              <a:rPr lang="en-US" altLang="en-US"/>
              <a:pPr/>
              <a:t>‹#›</a:t>
            </a:fld>
            <a:endParaRPr lang="en-US" altLang="en-US"/>
          </a:p>
        </p:txBody>
      </p:sp>
    </p:spTree>
    <p:extLst>
      <p:ext uri="{BB962C8B-B14F-4D97-AF65-F5344CB8AC3E}">
        <p14:creationId xmlns:p14="http://schemas.microsoft.com/office/powerpoint/2010/main" val="428190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C4F32E9-8BBE-4865-898D-E57A812DB719}"/>
              </a:ext>
            </a:extLst>
          </p:cNvPr>
          <p:cNvSpPr>
            <a:spLocks noGrp="1" noChangeArrowheads="1"/>
          </p:cNvSpPr>
          <p:nvPr>
            <p:ph type="dt" sz="half" idx="10"/>
          </p:nvPr>
        </p:nvSpPr>
        <p:spPr/>
        <p:txBody>
          <a:bodyPr/>
          <a:lstStyle>
            <a:lvl1pPr>
              <a:defRPr u="sng"/>
            </a:lvl1pPr>
          </a:lstStyle>
          <a:p>
            <a:pPr>
              <a:defRPr/>
            </a:pPr>
            <a:endParaRPr lang="en-US"/>
          </a:p>
        </p:txBody>
      </p:sp>
      <p:sp>
        <p:nvSpPr>
          <p:cNvPr id="4" name="Rectangle 5">
            <a:extLst>
              <a:ext uri="{FF2B5EF4-FFF2-40B4-BE49-F238E27FC236}">
                <a16:creationId xmlns:a16="http://schemas.microsoft.com/office/drawing/2014/main" xmlns="" id="{DC215E59-D4BB-43F6-A14B-35D6679F3DF3}"/>
              </a:ext>
            </a:extLst>
          </p:cNvPr>
          <p:cNvSpPr>
            <a:spLocks noGrp="1" noChangeArrowheads="1"/>
          </p:cNvSpPr>
          <p:nvPr>
            <p:ph type="ftr" sz="quarter" idx="11"/>
          </p:nvPr>
        </p:nvSpPr>
        <p:spPr/>
        <p:txBody>
          <a:bodyPr/>
          <a:lstStyle>
            <a:lvl1pPr>
              <a:defRPr u="sng"/>
            </a:lvl1pPr>
          </a:lstStyle>
          <a:p>
            <a:pPr>
              <a:defRPr/>
            </a:pPr>
            <a:endParaRPr lang="en-US"/>
          </a:p>
        </p:txBody>
      </p:sp>
      <p:sp>
        <p:nvSpPr>
          <p:cNvPr id="5" name="Rectangle 6">
            <a:extLst>
              <a:ext uri="{FF2B5EF4-FFF2-40B4-BE49-F238E27FC236}">
                <a16:creationId xmlns:a16="http://schemas.microsoft.com/office/drawing/2014/main" xmlns="" id="{6795A23B-EABE-453E-8116-33DE996A1EC1}"/>
              </a:ext>
            </a:extLst>
          </p:cNvPr>
          <p:cNvSpPr>
            <a:spLocks noGrp="1" noChangeArrowheads="1"/>
          </p:cNvSpPr>
          <p:nvPr>
            <p:ph type="sldNum" sz="quarter" idx="12"/>
          </p:nvPr>
        </p:nvSpPr>
        <p:spPr/>
        <p:txBody>
          <a:bodyPr/>
          <a:lstStyle>
            <a:lvl1pPr>
              <a:defRPr u="sng"/>
            </a:lvl1pPr>
          </a:lstStyle>
          <a:p>
            <a:fld id="{C6D2103F-494B-41B0-8E9C-579F0726B0A3}" type="slidenum">
              <a:rPr lang="en-US" altLang="en-US"/>
              <a:pPr/>
              <a:t>‹#›</a:t>
            </a:fld>
            <a:endParaRPr lang="en-US" altLang="en-US"/>
          </a:p>
        </p:txBody>
      </p:sp>
    </p:spTree>
    <p:extLst>
      <p:ext uri="{BB962C8B-B14F-4D97-AF65-F5344CB8AC3E}">
        <p14:creationId xmlns:p14="http://schemas.microsoft.com/office/powerpoint/2010/main" val="298253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4C655D0-AE05-45D7-8E4A-8A09AB9846E7}"/>
              </a:ext>
            </a:extLst>
          </p:cNvPr>
          <p:cNvSpPr>
            <a:spLocks noGrp="1" noChangeArrowheads="1"/>
          </p:cNvSpPr>
          <p:nvPr>
            <p:ph type="dt" sz="half" idx="10"/>
          </p:nvPr>
        </p:nvSpPr>
        <p:spPr/>
        <p:txBody>
          <a:bodyPr/>
          <a:lstStyle>
            <a:lvl1pPr>
              <a:defRPr u="sng"/>
            </a:lvl1pPr>
          </a:lstStyle>
          <a:p>
            <a:pPr>
              <a:defRPr/>
            </a:pPr>
            <a:endParaRPr lang="en-US"/>
          </a:p>
        </p:txBody>
      </p:sp>
      <p:sp>
        <p:nvSpPr>
          <p:cNvPr id="3" name="Rectangle 5">
            <a:extLst>
              <a:ext uri="{FF2B5EF4-FFF2-40B4-BE49-F238E27FC236}">
                <a16:creationId xmlns:a16="http://schemas.microsoft.com/office/drawing/2014/main" xmlns="" id="{03F2BE13-C788-4CA5-B2D0-E01337414603}"/>
              </a:ext>
            </a:extLst>
          </p:cNvPr>
          <p:cNvSpPr>
            <a:spLocks noGrp="1" noChangeArrowheads="1"/>
          </p:cNvSpPr>
          <p:nvPr>
            <p:ph type="ftr" sz="quarter" idx="11"/>
          </p:nvPr>
        </p:nvSpPr>
        <p:spPr/>
        <p:txBody>
          <a:bodyPr/>
          <a:lstStyle>
            <a:lvl1pPr>
              <a:defRPr u="sng"/>
            </a:lvl1pPr>
          </a:lstStyle>
          <a:p>
            <a:pPr>
              <a:defRPr/>
            </a:pPr>
            <a:endParaRPr lang="en-US"/>
          </a:p>
        </p:txBody>
      </p:sp>
      <p:sp>
        <p:nvSpPr>
          <p:cNvPr id="4" name="Rectangle 6">
            <a:extLst>
              <a:ext uri="{FF2B5EF4-FFF2-40B4-BE49-F238E27FC236}">
                <a16:creationId xmlns:a16="http://schemas.microsoft.com/office/drawing/2014/main" xmlns="" id="{45B02495-73E7-4F71-BD9B-6E917CC48DA0}"/>
              </a:ext>
            </a:extLst>
          </p:cNvPr>
          <p:cNvSpPr>
            <a:spLocks noGrp="1" noChangeArrowheads="1"/>
          </p:cNvSpPr>
          <p:nvPr>
            <p:ph type="sldNum" sz="quarter" idx="12"/>
          </p:nvPr>
        </p:nvSpPr>
        <p:spPr/>
        <p:txBody>
          <a:bodyPr/>
          <a:lstStyle>
            <a:lvl1pPr>
              <a:defRPr u="sng"/>
            </a:lvl1pPr>
          </a:lstStyle>
          <a:p>
            <a:fld id="{89902352-D335-4819-98A3-4499D36A98E6}" type="slidenum">
              <a:rPr lang="en-US" altLang="en-US"/>
              <a:pPr/>
              <a:t>‹#›</a:t>
            </a:fld>
            <a:endParaRPr lang="en-US" altLang="en-US"/>
          </a:p>
        </p:txBody>
      </p:sp>
    </p:spTree>
    <p:extLst>
      <p:ext uri="{BB962C8B-B14F-4D97-AF65-F5344CB8AC3E}">
        <p14:creationId xmlns:p14="http://schemas.microsoft.com/office/powerpoint/2010/main" val="2574842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88"/>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23C929F4-A148-4E7C-9C0A-3A3DA219421A}"/>
              </a:ext>
            </a:extLst>
          </p:cNvPr>
          <p:cNvSpPr>
            <a:spLocks noGrp="1" noChangeArrowheads="1"/>
          </p:cNvSpPr>
          <p:nvPr>
            <p:ph type="dt" sz="half" idx="10"/>
          </p:nvPr>
        </p:nvSpPr>
        <p:spPr/>
        <p:txBody>
          <a:bodyPr/>
          <a:lstStyle>
            <a:lvl1pPr>
              <a:defRPr u="sng"/>
            </a:lvl1pPr>
          </a:lstStyle>
          <a:p>
            <a:pPr>
              <a:defRPr/>
            </a:pPr>
            <a:endParaRPr lang="en-US"/>
          </a:p>
        </p:txBody>
      </p:sp>
      <p:sp>
        <p:nvSpPr>
          <p:cNvPr id="6" name="Footer Placeholder 5">
            <a:extLst>
              <a:ext uri="{FF2B5EF4-FFF2-40B4-BE49-F238E27FC236}">
                <a16:creationId xmlns:a16="http://schemas.microsoft.com/office/drawing/2014/main" xmlns="" id="{736884BD-4658-4909-9A74-AECCAF4A5DD6}"/>
              </a:ext>
            </a:extLst>
          </p:cNvPr>
          <p:cNvSpPr>
            <a:spLocks noGrp="1" noChangeArrowheads="1"/>
          </p:cNvSpPr>
          <p:nvPr>
            <p:ph type="ftr" sz="quarter" idx="11"/>
          </p:nvPr>
        </p:nvSpPr>
        <p:spPr/>
        <p:txBody>
          <a:bodyPr/>
          <a:lstStyle>
            <a:lvl1pPr>
              <a:defRPr u="sng"/>
            </a:lvl1pPr>
          </a:lstStyle>
          <a:p>
            <a:pPr>
              <a:defRPr/>
            </a:pPr>
            <a:endParaRPr lang="en-US"/>
          </a:p>
        </p:txBody>
      </p:sp>
      <p:sp>
        <p:nvSpPr>
          <p:cNvPr id="7" name="Slide Number Placeholder 6">
            <a:extLst>
              <a:ext uri="{FF2B5EF4-FFF2-40B4-BE49-F238E27FC236}">
                <a16:creationId xmlns:a16="http://schemas.microsoft.com/office/drawing/2014/main" xmlns="" id="{6D522AF1-CBF2-4805-A9C1-D7F02B74A11A}"/>
              </a:ext>
            </a:extLst>
          </p:cNvPr>
          <p:cNvSpPr>
            <a:spLocks noGrp="1" noChangeArrowheads="1"/>
          </p:cNvSpPr>
          <p:nvPr>
            <p:ph type="sldNum" sz="quarter" idx="12"/>
          </p:nvPr>
        </p:nvSpPr>
        <p:spPr/>
        <p:txBody>
          <a:bodyPr/>
          <a:lstStyle>
            <a:lvl1pPr>
              <a:defRPr u="sng"/>
            </a:lvl1pPr>
          </a:lstStyle>
          <a:p>
            <a:fld id="{EF17177C-0B78-42D1-B6EB-3FAC024D1843}" type="slidenum">
              <a:rPr lang="en-US" altLang="en-US"/>
              <a:pPr/>
              <a:t>‹#›</a:t>
            </a:fld>
            <a:endParaRPr lang="en-US" altLang="en-US"/>
          </a:p>
        </p:txBody>
      </p:sp>
    </p:spTree>
    <p:extLst>
      <p:ext uri="{BB962C8B-B14F-4D97-AF65-F5344CB8AC3E}">
        <p14:creationId xmlns:p14="http://schemas.microsoft.com/office/powerpoint/2010/main" val="140433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B4068-A0E0-4FDC-9CFB-A1948B4D8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BEC08-F41C-42D4-AC46-103E05FACA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4901B8-4405-43A5-8820-321A7B35B7D5}"/>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5" name="Footer Placeholder 4">
            <a:extLst>
              <a:ext uri="{FF2B5EF4-FFF2-40B4-BE49-F238E27FC236}">
                <a16:creationId xmlns:a16="http://schemas.microsoft.com/office/drawing/2014/main" xmlns="" id="{7447ED2B-1D67-4225-ACC1-D2D83E318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376F4B-77B4-4519-9F75-2FC984A79389}"/>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1549642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7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D76AC4DA-77E1-4D1C-92C2-7EDFFD6F729F}"/>
              </a:ext>
            </a:extLst>
          </p:cNvPr>
          <p:cNvSpPr>
            <a:spLocks noGrp="1" noChangeArrowheads="1"/>
          </p:cNvSpPr>
          <p:nvPr>
            <p:ph type="dt" sz="half" idx="10"/>
          </p:nvPr>
        </p:nvSpPr>
        <p:spPr/>
        <p:txBody>
          <a:bodyPr/>
          <a:lstStyle>
            <a:lvl1pPr>
              <a:defRPr u="sng"/>
            </a:lvl1pPr>
          </a:lstStyle>
          <a:p>
            <a:pPr>
              <a:defRPr/>
            </a:pPr>
            <a:endParaRPr lang="en-US"/>
          </a:p>
        </p:txBody>
      </p:sp>
      <p:sp>
        <p:nvSpPr>
          <p:cNvPr id="6" name="Footer Placeholder 5">
            <a:extLst>
              <a:ext uri="{FF2B5EF4-FFF2-40B4-BE49-F238E27FC236}">
                <a16:creationId xmlns:a16="http://schemas.microsoft.com/office/drawing/2014/main" xmlns="" id="{EA899D69-8909-46B0-B168-05A51F0425E4}"/>
              </a:ext>
            </a:extLst>
          </p:cNvPr>
          <p:cNvSpPr>
            <a:spLocks noGrp="1" noChangeArrowheads="1"/>
          </p:cNvSpPr>
          <p:nvPr>
            <p:ph type="ftr" sz="quarter" idx="11"/>
          </p:nvPr>
        </p:nvSpPr>
        <p:spPr/>
        <p:txBody>
          <a:bodyPr/>
          <a:lstStyle>
            <a:lvl1pPr>
              <a:defRPr u="sng"/>
            </a:lvl1pPr>
          </a:lstStyle>
          <a:p>
            <a:pPr>
              <a:defRPr/>
            </a:pPr>
            <a:endParaRPr lang="en-US"/>
          </a:p>
        </p:txBody>
      </p:sp>
      <p:sp>
        <p:nvSpPr>
          <p:cNvPr id="7" name="Slide Number Placeholder 6">
            <a:extLst>
              <a:ext uri="{FF2B5EF4-FFF2-40B4-BE49-F238E27FC236}">
                <a16:creationId xmlns:a16="http://schemas.microsoft.com/office/drawing/2014/main" xmlns="" id="{755F26B7-ACD6-45EC-9A52-84CE033B8BC7}"/>
              </a:ext>
            </a:extLst>
          </p:cNvPr>
          <p:cNvSpPr>
            <a:spLocks noGrp="1" noChangeArrowheads="1"/>
          </p:cNvSpPr>
          <p:nvPr>
            <p:ph type="sldNum" sz="quarter" idx="12"/>
          </p:nvPr>
        </p:nvSpPr>
        <p:spPr/>
        <p:txBody>
          <a:bodyPr/>
          <a:lstStyle>
            <a:lvl1pPr>
              <a:defRPr u="sng"/>
            </a:lvl1pPr>
          </a:lstStyle>
          <a:p>
            <a:fld id="{AC6B7B83-2118-41EC-98B0-0CB32D0D0EDA}" type="slidenum">
              <a:rPr lang="en-US" altLang="en-US"/>
              <a:pPr/>
              <a:t>‹#›</a:t>
            </a:fld>
            <a:endParaRPr lang="en-US" altLang="en-US"/>
          </a:p>
        </p:txBody>
      </p:sp>
    </p:spTree>
    <p:extLst>
      <p:ext uri="{BB962C8B-B14F-4D97-AF65-F5344CB8AC3E}">
        <p14:creationId xmlns:p14="http://schemas.microsoft.com/office/powerpoint/2010/main" val="2662838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A0B6F52-28A5-4B9C-B69D-2AB7467C8DCF}"/>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xmlns="" id="{6E9AE34C-5AA9-42DA-BE5B-B92F448181D6}"/>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xmlns="" id="{747C858B-8FF7-40D2-A28B-6F3C37062951}"/>
              </a:ext>
            </a:extLst>
          </p:cNvPr>
          <p:cNvSpPr>
            <a:spLocks noGrp="1" noChangeArrowheads="1"/>
          </p:cNvSpPr>
          <p:nvPr>
            <p:ph type="sldNum" sz="quarter" idx="12"/>
          </p:nvPr>
        </p:nvSpPr>
        <p:spPr/>
        <p:txBody>
          <a:bodyPr/>
          <a:lstStyle>
            <a:lvl1pPr>
              <a:defRPr u="sng"/>
            </a:lvl1pPr>
          </a:lstStyle>
          <a:p>
            <a:fld id="{303E83A2-71CE-4DE5-81F6-C6016062A1D8}" type="slidenum">
              <a:rPr lang="en-US" altLang="en-US"/>
              <a:pPr/>
              <a:t>‹#›</a:t>
            </a:fld>
            <a:endParaRPr lang="en-US" altLang="en-US"/>
          </a:p>
        </p:txBody>
      </p:sp>
    </p:spTree>
    <p:extLst>
      <p:ext uri="{BB962C8B-B14F-4D97-AF65-F5344CB8AC3E}">
        <p14:creationId xmlns:p14="http://schemas.microsoft.com/office/powerpoint/2010/main" val="3277498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EF7B242-01D7-4112-9BA2-2BEB10ACF2E7}"/>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xmlns="" id="{DCFCCF8B-9422-426F-B686-28DAD78694DF}"/>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xmlns="" id="{A22EFF46-D643-4573-BF3A-9D6D9F6E9387}"/>
              </a:ext>
            </a:extLst>
          </p:cNvPr>
          <p:cNvSpPr>
            <a:spLocks noGrp="1" noChangeArrowheads="1"/>
          </p:cNvSpPr>
          <p:nvPr>
            <p:ph type="sldNum" sz="quarter" idx="12"/>
          </p:nvPr>
        </p:nvSpPr>
        <p:spPr/>
        <p:txBody>
          <a:bodyPr/>
          <a:lstStyle>
            <a:lvl1pPr>
              <a:defRPr u="sng"/>
            </a:lvl1pPr>
          </a:lstStyle>
          <a:p>
            <a:fld id="{D9EA4BF9-DAD1-4A38-8115-F40BB081AF3F}" type="slidenum">
              <a:rPr lang="en-US" altLang="en-US"/>
              <a:pPr/>
              <a:t>‹#›</a:t>
            </a:fld>
            <a:endParaRPr lang="en-US" altLang="en-US"/>
          </a:p>
        </p:txBody>
      </p:sp>
    </p:spTree>
    <p:extLst>
      <p:ext uri="{BB962C8B-B14F-4D97-AF65-F5344CB8AC3E}">
        <p14:creationId xmlns:p14="http://schemas.microsoft.com/office/powerpoint/2010/main" val="10760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626611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691390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422620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201654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4211737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055475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0463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FB31D-582D-4CDE-992A-722B6C0A1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A257B33-4CFB-4B00-9BBB-27CB2FBDDA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9FA5B12-FC70-43A1-A3C0-59A5684CF69D}"/>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5" name="Footer Placeholder 4">
            <a:extLst>
              <a:ext uri="{FF2B5EF4-FFF2-40B4-BE49-F238E27FC236}">
                <a16:creationId xmlns:a16="http://schemas.microsoft.com/office/drawing/2014/main" xmlns="" id="{634FA38E-B05A-4522-8CC9-ED52FF6F2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4E55A3-E56A-4BE6-B8F0-8357B3EE9D4D}"/>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1317696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087155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964862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115627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4016989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50D005-0DDB-45D6-8933-0759BACABEE9}"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590697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0D005-0DDB-45D6-8933-0759BACABEE9}"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1687901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50D005-0DDB-45D6-8933-0759BACABEE9}"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3519301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50D005-0DDB-45D6-8933-0759BACABEE9}"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2925066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50D005-0DDB-45D6-8933-0759BACABEE9}"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3537452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50D005-0DDB-45D6-8933-0759BACABEE9}"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46406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9ED25-73B7-40EE-B8D4-73EC76A38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93AAA8B-A5CC-44D5-A338-D997C849B1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6DA53A-9580-4603-84A9-BBFC0D367F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BA644B-364C-4799-8A5B-5CF25A600768}"/>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6" name="Footer Placeholder 5">
            <a:extLst>
              <a:ext uri="{FF2B5EF4-FFF2-40B4-BE49-F238E27FC236}">
                <a16:creationId xmlns:a16="http://schemas.microsoft.com/office/drawing/2014/main" xmlns="" id="{576DE256-F36C-4565-94B1-1882C2967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031185-B9BD-489D-8544-B256BD6BED57}"/>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2937435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0D005-0DDB-45D6-8933-0759BACABEE9}"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3797723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50D005-0DDB-45D6-8933-0759BACABEE9}"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1998172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50D005-0DDB-45D6-8933-0759BACABEE9}"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3458361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0D005-0DDB-45D6-8933-0759BACABEE9}"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2826492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0D005-0DDB-45D6-8933-0759BACABEE9}"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1469761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xmlns="" id="{B701C860-66CE-4A4C-8B0C-49B82084976B}"/>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A86C2854-9675-45BB-B509-F28B2F12A8C0}"/>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ADD745B9-B78B-4683-832C-052A8297833D}"/>
              </a:ext>
            </a:extLst>
          </p:cNvPr>
          <p:cNvSpPr>
            <a:spLocks noGrp="1"/>
          </p:cNvSpPr>
          <p:nvPr>
            <p:ph type="sldNum" sz="quarter" idx="12"/>
          </p:nvPr>
        </p:nvSpPr>
        <p:spPr/>
        <p:txBody>
          <a:bodyPr/>
          <a:lstStyle>
            <a:lvl1pPr>
              <a:defRPr u="sng"/>
            </a:lvl1pPr>
          </a:lstStyle>
          <a:p>
            <a:fld id="{CF1FBE3C-FF1D-4FCF-A552-508227EAF3FF}" type="slidenum">
              <a:rPr lang="en-US" altLang="en-US"/>
              <a:pPr/>
              <a:t>‹#›</a:t>
            </a:fld>
            <a:endParaRPr lang="en-US" altLang="en-US"/>
          </a:p>
        </p:txBody>
      </p:sp>
    </p:spTree>
    <p:extLst>
      <p:ext uri="{BB962C8B-B14F-4D97-AF65-F5344CB8AC3E}">
        <p14:creationId xmlns:p14="http://schemas.microsoft.com/office/powerpoint/2010/main" val="3788726856"/>
      </p:ext>
    </p:extLst>
  </p:cSld>
  <p:clrMapOvr>
    <a:masterClrMapping/>
  </p:clrMapOvr>
  <p:transition>
    <p:cover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6DDDC8-24BC-4ABF-8466-005DE1086555}"/>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96970274-F257-4C6F-B441-A58874A99E3D}"/>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AC098D19-1017-4FD1-A890-3DB695C0808E}"/>
              </a:ext>
            </a:extLst>
          </p:cNvPr>
          <p:cNvSpPr>
            <a:spLocks noGrp="1"/>
          </p:cNvSpPr>
          <p:nvPr>
            <p:ph type="sldNum" sz="quarter" idx="12"/>
          </p:nvPr>
        </p:nvSpPr>
        <p:spPr/>
        <p:txBody>
          <a:bodyPr/>
          <a:lstStyle>
            <a:lvl1pPr>
              <a:defRPr u="sng"/>
            </a:lvl1pPr>
          </a:lstStyle>
          <a:p>
            <a:fld id="{E5FC96CE-FA53-45E8-9F89-852723060B04}" type="slidenum">
              <a:rPr lang="en-US" altLang="en-US"/>
              <a:pPr/>
              <a:t>‹#›</a:t>
            </a:fld>
            <a:endParaRPr lang="en-US" altLang="en-US"/>
          </a:p>
        </p:txBody>
      </p:sp>
    </p:spTree>
    <p:extLst>
      <p:ext uri="{BB962C8B-B14F-4D97-AF65-F5344CB8AC3E}">
        <p14:creationId xmlns:p14="http://schemas.microsoft.com/office/powerpoint/2010/main" val="1476695182"/>
      </p:ext>
    </p:extLst>
  </p:cSld>
  <p:clrMapOvr>
    <a:masterClrMapping/>
  </p:clrMapOvr>
  <p:transition>
    <p:cover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Date Placeholder 3">
            <a:extLst>
              <a:ext uri="{FF2B5EF4-FFF2-40B4-BE49-F238E27FC236}">
                <a16:creationId xmlns:a16="http://schemas.microsoft.com/office/drawing/2014/main" xmlns="" id="{9B713636-0EEB-431D-BA6F-208F56D58500}"/>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125EB272-D674-4C48-A8E4-630D977E490B}"/>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C11F5BD5-2B4B-4E55-B180-40A5542BECD5}"/>
              </a:ext>
            </a:extLst>
          </p:cNvPr>
          <p:cNvSpPr>
            <a:spLocks noGrp="1"/>
          </p:cNvSpPr>
          <p:nvPr>
            <p:ph type="sldNum" sz="quarter" idx="12"/>
          </p:nvPr>
        </p:nvSpPr>
        <p:spPr/>
        <p:txBody>
          <a:bodyPr/>
          <a:lstStyle>
            <a:lvl1pPr>
              <a:defRPr u="sng"/>
            </a:lvl1pPr>
          </a:lstStyle>
          <a:p>
            <a:fld id="{05E5FC6D-15E0-429E-BC23-004A8C05D561}" type="slidenum">
              <a:rPr lang="en-US" altLang="en-US"/>
              <a:pPr/>
              <a:t>‹#›</a:t>
            </a:fld>
            <a:endParaRPr lang="en-US" altLang="en-US"/>
          </a:p>
        </p:txBody>
      </p:sp>
    </p:spTree>
    <p:extLst>
      <p:ext uri="{BB962C8B-B14F-4D97-AF65-F5344CB8AC3E}">
        <p14:creationId xmlns:p14="http://schemas.microsoft.com/office/powerpoint/2010/main" val="1731576942"/>
      </p:ext>
    </p:extLst>
  </p:cSld>
  <p:clrMapOvr>
    <a:masterClrMapping/>
  </p:clrMapOvr>
  <p:transition>
    <p:cover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18B0148-5314-4262-91BE-2622A2DD5E8D}"/>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6" name="Footer Placeholder 5">
            <a:extLst>
              <a:ext uri="{FF2B5EF4-FFF2-40B4-BE49-F238E27FC236}">
                <a16:creationId xmlns:a16="http://schemas.microsoft.com/office/drawing/2014/main" xmlns="" id="{BBBCDA63-101D-47B8-8668-A8ADE59FBBA2}"/>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A7CD1E36-7AB0-4A13-B5B1-05A46C1B7BED}"/>
              </a:ext>
            </a:extLst>
          </p:cNvPr>
          <p:cNvSpPr>
            <a:spLocks noGrp="1"/>
          </p:cNvSpPr>
          <p:nvPr>
            <p:ph type="sldNum" sz="quarter" idx="12"/>
          </p:nvPr>
        </p:nvSpPr>
        <p:spPr/>
        <p:txBody>
          <a:bodyPr/>
          <a:lstStyle>
            <a:lvl1pPr>
              <a:defRPr u="sng"/>
            </a:lvl1pPr>
          </a:lstStyle>
          <a:p>
            <a:fld id="{2173789A-AFE1-4BEA-9FC6-C36D4A036AC3}" type="slidenum">
              <a:rPr lang="en-US" altLang="en-US"/>
              <a:pPr/>
              <a:t>‹#›</a:t>
            </a:fld>
            <a:endParaRPr lang="en-US" altLang="en-US"/>
          </a:p>
        </p:txBody>
      </p:sp>
    </p:spTree>
    <p:extLst>
      <p:ext uri="{BB962C8B-B14F-4D97-AF65-F5344CB8AC3E}">
        <p14:creationId xmlns:p14="http://schemas.microsoft.com/office/powerpoint/2010/main" val="2614063101"/>
      </p:ext>
    </p:extLst>
  </p:cSld>
  <p:clrMapOvr>
    <a:masterClrMapping/>
  </p:clrMapOvr>
  <p:transition>
    <p:cover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9415A1E-081C-4988-AA6D-38D5AB5D8251}"/>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8" name="Footer Placeholder 7">
            <a:extLst>
              <a:ext uri="{FF2B5EF4-FFF2-40B4-BE49-F238E27FC236}">
                <a16:creationId xmlns:a16="http://schemas.microsoft.com/office/drawing/2014/main" xmlns="" id="{1ACFC802-C38C-443A-BCED-58D0D136599F}"/>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9" name="Slide Number Placeholder 8">
            <a:extLst>
              <a:ext uri="{FF2B5EF4-FFF2-40B4-BE49-F238E27FC236}">
                <a16:creationId xmlns:a16="http://schemas.microsoft.com/office/drawing/2014/main" xmlns="" id="{FF4B6556-022D-4D56-8315-65F5800FAA37}"/>
              </a:ext>
            </a:extLst>
          </p:cNvPr>
          <p:cNvSpPr>
            <a:spLocks noGrp="1"/>
          </p:cNvSpPr>
          <p:nvPr>
            <p:ph type="sldNum" sz="quarter" idx="12"/>
          </p:nvPr>
        </p:nvSpPr>
        <p:spPr/>
        <p:txBody>
          <a:bodyPr/>
          <a:lstStyle>
            <a:lvl1pPr>
              <a:defRPr u="sng"/>
            </a:lvl1pPr>
          </a:lstStyle>
          <a:p>
            <a:fld id="{8F4EE8F8-B381-488F-9913-3D94E4485F11}" type="slidenum">
              <a:rPr lang="en-US" altLang="en-US"/>
              <a:pPr/>
              <a:t>‹#›</a:t>
            </a:fld>
            <a:endParaRPr lang="en-US" altLang="en-US"/>
          </a:p>
        </p:txBody>
      </p:sp>
    </p:spTree>
    <p:extLst>
      <p:ext uri="{BB962C8B-B14F-4D97-AF65-F5344CB8AC3E}">
        <p14:creationId xmlns:p14="http://schemas.microsoft.com/office/powerpoint/2010/main" val="1365865796"/>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B106E0-0659-4BE4-BE34-DBBB5AC2AF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2581AA-D68B-403E-9D9D-D823216040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F43EE13-8BA8-42DC-B21B-431ED2BCBE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A440D1A-25F6-49CA-B24E-27702128C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9C8AB5F-F9FF-4B6F-98A7-0E184541C6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BB303C2-B893-4DCE-B998-22D355E7CFC5}"/>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8" name="Footer Placeholder 7">
            <a:extLst>
              <a:ext uri="{FF2B5EF4-FFF2-40B4-BE49-F238E27FC236}">
                <a16:creationId xmlns:a16="http://schemas.microsoft.com/office/drawing/2014/main" xmlns="" id="{BE0DFAD6-5C07-42F3-B623-5C031C8BBD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F10EC3-13F8-454B-ACA7-EDCED6642067}"/>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3189667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31E2504-754F-4070-A803-C935FAD29AD8}"/>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4" name="Footer Placeholder 3">
            <a:extLst>
              <a:ext uri="{FF2B5EF4-FFF2-40B4-BE49-F238E27FC236}">
                <a16:creationId xmlns:a16="http://schemas.microsoft.com/office/drawing/2014/main" xmlns="" id="{ACD9BEC7-6A8F-4833-B4C0-3B0CDD7214CD}"/>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61EBDFE0-30B7-45EA-9EFC-B07A81697744}"/>
              </a:ext>
            </a:extLst>
          </p:cNvPr>
          <p:cNvSpPr>
            <a:spLocks noGrp="1"/>
          </p:cNvSpPr>
          <p:nvPr>
            <p:ph type="sldNum" sz="quarter" idx="12"/>
          </p:nvPr>
        </p:nvSpPr>
        <p:spPr/>
        <p:txBody>
          <a:bodyPr/>
          <a:lstStyle>
            <a:lvl1pPr>
              <a:defRPr u="sng"/>
            </a:lvl1pPr>
          </a:lstStyle>
          <a:p>
            <a:fld id="{DE6AB757-53DB-4EDF-BB94-7216156E94C0}" type="slidenum">
              <a:rPr lang="en-US" altLang="en-US"/>
              <a:pPr/>
              <a:t>‹#›</a:t>
            </a:fld>
            <a:endParaRPr lang="en-US" altLang="en-US"/>
          </a:p>
        </p:txBody>
      </p:sp>
    </p:spTree>
    <p:extLst>
      <p:ext uri="{BB962C8B-B14F-4D97-AF65-F5344CB8AC3E}">
        <p14:creationId xmlns:p14="http://schemas.microsoft.com/office/powerpoint/2010/main" val="2229472617"/>
      </p:ext>
    </p:extLst>
  </p:cSld>
  <p:clrMapOvr>
    <a:masterClrMapping/>
  </p:clrMapOvr>
  <p:transition>
    <p:cover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4651B9C-8EB6-4C4F-BA17-9D94AD115461}"/>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3" name="Footer Placeholder 2">
            <a:extLst>
              <a:ext uri="{FF2B5EF4-FFF2-40B4-BE49-F238E27FC236}">
                <a16:creationId xmlns:a16="http://schemas.microsoft.com/office/drawing/2014/main" xmlns="" id="{861AE686-8E00-40CE-A60B-D4CB1E78F82A}"/>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4" name="Slide Number Placeholder 3">
            <a:extLst>
              <a:ext uri="{FF2B5EF4-FFF2-40B4-BE49-F238E27FC236}">
                <a16:creationId xmlns:a16="http://schemas.microsoft.com/office/drawing/2014/main" xmlns="" id="{17373910-E297-4F33-A7C0-02A537E2F6CF}"/>
              </a:ext>
            </a:extLst>
          </p:cNvPr>
          <p:cNvSpPr>
            <a:spLocks noGrp="1"/>
          </p:cNvSpPr>
          <p:nvPr>
            <p:ph type="sldNum" sz="quarter" idx="12"/>
          </p:nvPr>
        </p:nvSpPr>
        <p:spPr/>
        <p:txBody>
          <a:bodyPr/>
          <a:lstStyle>
            <a:lvl1pPr>
              <a:defRPr u="sng"/>
            </a:lvl1pPr>
          </a:lstStyle>
          <a:p>
            <a:fld id="{2DFBB23A-BB77-4725-B9B1-39BE0F6DA64F}" type="slidenum">
              <a:rPr lang="en-US" altLang="en-US"/>
              <a:pPr/>
              <a:t>‹#›</a:t>
            </a:fld>
            <a:endParaRPr lang="en-US" altLang="en-US"/>
          </a:p>
        </p:txBody>
      </p:sp>
    </p:spTree>
    <p:extLst>
      <p:ext uri="{BB962C8B-B14F-4D97-AF65-F5344CB8AC3E}">
        <p14:creationId xmlns:p14="http://schemas.microsoft.com/office/powerpoint/2010/main" val="2124277105"/>
      </p:ext>
    </p:extLst>
  </p:cSld>
  <p:clrMapOvr>
    <a:masterClrMapping/>
  </p:clrMapOvr>
  <p:transition>
    <p:cover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3"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E9A8D93E-5907-4BB1-ACE2-97B2423CDFC0}"/>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6" name="Footer Placeholder 5">
            <a:extLst>
              <a:ext uri="{FF2B5EF4-FFF2-40B4-BE49-F238E27FC236}">
                <a16:creationId xmlns:a16="http://schemas.microsoft.com/office/drawing/2014/main" xmlns="" id="{DCF412A3-88F0-41E8-AA6F-0CA964B17664}"/>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35FFBE8A-2A05-421E-9CA1-C09A9A749605}"/>
              </a:ext>
            </a:extLst>
          </p:cNvPr>
          <p:cNvSpPr>
            <a:spLocks noGrp="1"/>
          </p:cNvSpPr>
          <p:nvPr>
            <p:ph type="sldNum" sz="quarter" idx="12"/>
          </p:nvPr>
        </p:nvSpPr>
        <p:spPr/>
        <p:txBody>
          <a:bodyPr/>
          <a:lstStyle>
            <a:lvl1pPr>
              <a:defRPr u="sng"/>
            </a:lvl1pPr>
          </a:lstStyle>
          <a:p>
            <a:fld id="{C2738262-07FF-4D42-A8F8-16F20BD9630E}" type="slidenum">
              <a:rPr lang="en-US" altLang="en-US"/>
              <a:pPr/>
              <a:t>‹#›</a:t>
            </a:fld>
            <a:endParaRPr lang="en-US" altLang="en-US"/>
          </a:p>
        </p:txBody>
      </p:sp>
    </p:spTree>
    <p:extLst>
      <p:ext uri="{BB962C8B-B14F-4D97-AF65-F5344CB8AC3E}">
        <p14:creationId xmlns:p14="http://schemas.microsoft.com/office/powerpoint/2010/main" val="16490442"/>
      </p:ext>
    </p:extLst>
  </p:cSld>
  <p:clrMapOvr>
    <a:masterClrMapping/>
  </p:clrMapOvr>
  <p:transition>
    <p:cover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5BEF8D11-11A3-472D-BCCD-00F2F9F235D3}"/>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6" name="Footer Placeholder 5">
            <a:extLst>
              <a:ext uri="{FF2B5EF4-FFF2-40B4-BE49-F238E27FC236}">
                <a16:creationId xmlns:a16="http://schemas.microsoft.com/office/drawing/2014/main" xmlns="" id="{DD7CA70C-B43E-4E2B-88A7-990CF4750E9D}"/>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F7FF0909-35C5-47FF-92C9-37EFB17962D7}"/>
              </a:ext>
            </a:extLst>
          </p:cNvPr>
          <p:cNvSpPr>
            <a:spLocks noGrp="1"/>
          </p:cNvSpPr>
          <p:nvPr>
            <p:ph type="sldNum" sz="quarter" idx="12"/>
          </p:nvPr>
        </p:nvSpPr>
        <p:spPr/>
        <p:txBody>
          <a:bodyPr/>
          <a:lstStyle>
            <a:lvl1pPr>
              <a:defRPr u="sng"/>
            </a:lvl1pPr>
          </a:lstStyle>
          <a:p>
            <a:fld id="{058D1D09-0F41-475F-8926-4C501BA09AE1}" type="slidenum">
              <a:rPr lang="en-US" altLang="en-US"/>
              <a:pPr/>
              <a:t>‹#›</a:t>
            </a:fld>
            <a:endParaRPr lang="en-US" altLang="en-US"/>
          </a:p>
        </p:txBody>
      </p:sp>
    </p:spTree>
    <p:extLst>
      <p:ext uri="{BB962C8B-B14F-4D97-AF65-F5344CB8AC3E}">
        <p14:creationId xmlns:p14="http://schemas.microsoft.com/office/powerpoint/2010/main" val="3089392366"/>
      </p:ext>
    </p:extLst>
  </p:cSld>
  <p:clrMapOvr>
    <a:masterClrMapping/>
  </p:clrMapOvr>
  <p:transition>
    <p:cover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B7DF07-95F1-4547-933F-818115986093}"/>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6A55521B-EF3C-40DC-8969-1DD0EE7B729D}"/>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D118E495-367D-49D3-A0BF-BBD847B1A4EB}"/>
              </a:ext>
            </a:extLst>
          </p:cNvPr>
          <p:cNvSpPr>
            <a:spLocks noGrp="1"/>
          </p:cNvSpPr>
          <p:nvPr>
            <p:ph type="sldNum" sz="quarter" idx="12"/>
          </p:nvPr>
        </p:nvSpPr>
        <p:spPr/>
        <p:txBody>
          <a:bodyPr/>
          <a:lstStyle>
            <a:lvl1pPr>
              <a:defRPr u="sng"/>
            </a:lvl1pPr>
          </a:lstStyle>
          <a:p>
            <a:fld id="{1F3CC3CF-6AAD-408B-B1F5-475BC6721133}" type="slidenum">
              <a:rPr lang="en-US" altLang="en-US"/>
              <a:pPr/>
              <a:t>‹#›</a:t>
            </a:fld>
            <a:endParaRPr lang="en-US" altLang="en-US"/>
          </a:p>
        </p:txBody>
      </p:sp>
    </p:spTree>
    <p:extLst>
      <p:ext uri="{BB962C8B-B14F-4D97-AF65-F5344CB8AC3E}">
        <p14:creationId xmlns:p14="http://schemas.microsoft.com/office/powerpoint/2010/main" val="290087054"/>
      </p:ext>
    </p:extLst>
  </p:cSld>
  <p:clrMapOvr>
    <a:masterClrMapping/>
  </p:clrMapOvr>
  <p:transition>
    <p:cover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BFCF50-D71D-4616-97AA-454D6380CDDA}"/>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C0BE4638-B0AC-4567-9986-47DA0E0FAE8E}"/>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B334910B-C9F6-4158-9B33-D9F233B8E9D2}"/>
              </a:ext>
            </a:extLst>
          </p:cNvPr>
          <p:cNvSpPr>
            <a:spLocks noGrp="1"/>
          </p:cNvSpPr>
          <p:nvPr>
            <p:ph type="sldNum" sz="quarter" idx="12"/>
          </p:nvPr>
        </p:nvSpPr>
        <p:spPr/>
        <p:txBody>
          <a:bodyPr/>
          <a:lstStyle>
            <a:lvl1pPr>
              <a:defRPr u="sng"/>
            </a:lvl1pPr>
          </a:lstStyle>
          <a:p>
            <a:fld id="{22E1C83A-4B3F-4357-87A8-F8D2E7758332}" type="slidenum">
              <a:rPr lang="en-US" altLang="en-US"/>
              <a:pPr/>
              <a:t>‹#›</a:t>
            </a:fld>
            <a:endParaRPr lang="en-US" altLang="en-US"/>
          </a:p>
        </p:txBody>
      </p:sp>
    </p:spTree>
    <p:extLst>
      <p:ext uri="{BB962C8B-B14F-4D97-AF65-F5344CB8AC3E}">
        <p14:creationId xmlns:p14="http://schemas.microsoft.com/office/powerpoint/2010/main" val="1385843945"/>
      </p:ext>
    </p:extLst>
  </p:cSld>
  <p:clrMapOvr>
    <a:masterClrMapping/>
  </p:clrMapOvr>
  <p:transition>
    <p:cover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A723689C-EA93-4D98-9136-A772BF7B816A}"/>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4" name="Footer Placeholder 3">
            <a:extLst>
              <a:ext uri="{FF2B5EF4-FFF2-40B4-BE49-F238E27FC236}">
                <a16:creationId xmlns:a16="http://schemas.microsoft.com/office/drawing/2014/main" xmlns="" id="{5A331783-E89E-4664-B54E-722BFAF899A1}"/>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DA883860-3A8D-40CD-9271-D66EEB125C53}"/>
              </a:ext>
            </a:extLst>
          </p:cNvPr>
          <p:cNvSpPr>
            <a:spLocks noGrp="1"/>
          </p:cNvSpPr>
          <p:nvPr>
            <p:ph type="sldNum" sz="quarter" idx="12"/>
          </p:nvPr>
        </p:nvSpPr>
        <p:spPr/>
        <p:txBody>
          <a:bodyPr/>
          <a:lstStyle>
            <a:lvl1pPr>
              <a:defRPr u="sng"/>
            </a:lvl1pPr>
          </a:lstStyle>
          <a:p>
            <a:fld id="{20DC3E4F-0A3D-40B4-9289-B6DE0F5DB218}" type="slidenum">
              <a:rPr lang="en-US" altLang="en-US"/>
              <a:pPr/>
              <a:t>‹#›</a:t>
            </a:fld>
            <a:endParaRPr lang="en-US" altLang="en-US"/>
          </a:p>
        </p:txBody>
      </p:sp>
    </p:spTree>
    <p:extLst>
      <p:ext uri="{BB962C8B-B14F-4D97-AF65-F5344CB8AC3E}">
        <p14:creationId xmlns:p14="http://schemas.microsoft.com/office/powerpoint/2010/main" val="1965789227"/>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3DD14-DAD4-45EA-96BB-63A6E96D7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1383CC0-D022-4424-8C00-0627BA28FE98}"/>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4" name="Footer Placeholder 3">
            <a:extLst>
              <a:ext uri="{FF2B5EF4-FFF2-40B4-BE49-F238E27FC236}">
                <a16:creationId xmlns:a16="http://schemas.microsoft.com/office/drawing/2014/main" xmlns="" id="{37998820-586E-4435-9A07-D5C5A67CB3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BB7414E-A4D7-4B91-B4C1-582448814A59}"/>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108759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B03647-C34A-4BCD-B183-900238989AC3}"/>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3" name="Footer Placeholder 2">
            <a:extLst>
              <a:ext uri="{FF2B5EF4-FFF2-40B4-BE49-F238E27FC236}">
                <a16:creationId xmlns:a16="http://schemas.microsoft.com/office/drawing/2014/main" xmlns="" id="{30D875AA-8A75-4076-B8B5-6893B0B33D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81ECF06-9C30-4DA8-9622-70A4766B52E5}"/>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55521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AD971-023B-4CBC-B0F1-A475BFCDA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EC3C608-AA7F-4D93-942F-14879E41A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B3C7A13-5E96-4D0B-AB20-EB9CE3EB8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FCDBC66-BFC6-4BCE-82A8-A7D4E3E87095}"/>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6" name="Footer Placeholder 5">
            <a:extLst>
              <a:ext uri="{FF2B5EF4-FFF2-40B4-BE49-F238E27FC236}">
                <a16:creationId xmlns:a16="http://schemas.microsoft.com/office/drawing/2014/main" xmlns="" id="{204E9571-157F-4785-8BEC-F5D05B37E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0AD2AC-715F-45D3-8EC6-EB72445A1064}"/>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201774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D9E6E7-8EB3-49F2-937F-87A65D0DA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A998DD-19BE-4EDB-B538-B1B9C7AA4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BB55A30-4F46-4290-AB2B-AE13FBCBE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9DD5420-62A2-4A10-8FBB-3B3A17960B82}"/>
              </a:ext>
            </a:extLst>
          </p:cNvPr>
          <p:cNvSpPr>
            <a:spLocks noGrp="1"/>
          </p:cNvSpPr>
          <p:nvPr>
            <p:ph type="dt" sz="half" idx="10"/>
          </p:nvPr>
        </p:nvSpPr>
        <p:spPr/>
        <p:txBody>
          <a:bodyPr/>
          <a:lstStyle/>
          <a:p>
            <a:fld id="{C75B9353-1A7A-4C1D-A208-D6BB817F9762}" type="datetimeFigureOut">
              <a:rPr lang="en-US" smtClean="0"/>
              <a:t>3/10/2026</a:t>
            </a:fld>
            <a:endParaRPr lang="en-US"/>
          </a:p>
        </p:txBody>
      </p:sp>
      <p:sp>
        <p:nvSpPr>
          <p:cNvPr id="6" name="Footer Placeholder 5">
            <a:extLst>
              <a:ext uri="{FF2B5EF4-FFF2-40B4-BE49-F238E27FC236}">
                <a16:creationId xmlns:a16="http://schemas.microsoft.com/office/drawing/2014/main" xmlns="" id="{0F2E1C0F-DDED-479E-99D3-5A97416B4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2EC44D-3C83-468B-BBC0-3352BC6F1892}"/>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82630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812DE8-2206-4A43-B351-E3F84E5B7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48770DD-CFC0-46BE-AEA6-AF6CF26F3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C0760B-21AB-4EBA-87D5-974D0005DE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B9353-1A7A-4C1D-A208-D6BB817F9762}" type="datetimeFigureOut">
              <a:rPr lang="en-US" smtClean="0"/>
              <a:t>3/10/2026</a:t>
            </a:fld>
            <a:endParaRPr lang="en-US"/>
          </a:p>
        </p:txBody>
      </p:sp>
      <p:sp>
        <p:nvSpPr>
          <p:cNvPr id="5" name="Footer Placeholder 4">
            <a:extLst>
              <a:ext uri="{FF2B5EF4-FFF2-40B4-BE49-F238E27FC236}">
                <a16:creationId xmlns:a16="http://schemas.microsoft.com/office/drawing/2014/main" xmlns="" id="{97E6073B-C15C-4941-B745-4D3F4FCE5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C86F45-AD53-45DB-B5C6-410770B55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A819C-4008-42E0-95D3-63B049E01099}" type="slidenum">
              <a:rPr lang="en-US" smtClean="0"/>
              <a:t>‹#›</a:t>
            </a:fld>
            <a:endParaRPr lang="en-US"/>
          </a:p>
        </p:txBody>
      </p:sp>
    </p:spTree>
    <p:extLst>
      <p:ext uri="{BB962C8B-B14F-4D97-AF65-F5344CB8AC3E}">
        <p14:creationId xmlns:p14="http://schemas.microsoft.com/office/powerpoint/2010/main" val="380895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C0BA9EC8-7F25-4356-8442-36D217E468D9}"/>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xmlns="" id="{69CCDBCC-3D69-42F3-B1EB-4BC84E3B807A}"/>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2C914048-B0BB-42B5-8B31-99C7A60114F0}"/>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u="none">
                <a:solidFill>
                  <a:srgbClr val="000000"/>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xmlns="" id="{9C492698-34BC-4562-8553-30B10C75E2F3}"/>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u="none">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xmlns="" id="{F58EBBAB-8330-4BAE-AB29-A65FAEDA5125}"/>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u="none">
                <a:solidFill>
                  <a:srgbClr val="000000"/>
                </a:solidFill>
              </a:defRPr>
            </a:lvl1pPr>
          </a:lstStyle>
          <a:p>
            <a:fld id="{E5E59D90-8A60-48E3-9BBC-B5E4D5B7A9D5}" type="slidenum">
              <a:rPr lang="en-US" altLang="en-US"/>
              <a:pPr/>
              <a:t>‹#›</a:t>
            </a:fld>
            <a:endParaRPr lang="en-US" altLang="en-US"/>
          </a:p>
        </p:txBody>
      </p:sp>
    </p:spTree>
    <p:extLst>
      <p:ext uri="{BB962C8B-B14F-4D97-AF65-F5344CB8AC3E}">
        <p14:creationId xmlns:p14="http://schemas.microsoft.com/office/powerpoint/2010/main" val="2662185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fld id="{C1084D3E-0998-4C79-98F3-35EF01AAB7FE}" type="datetimeFigureOut">
              <a:rPr lang="en-US" smtClean="0">
                <a:solidFill>
                  <a:prstClr val="black">
                    <a:tint val="75000"/>
                  </a:prstClr>
                </a:solidFill>
              </a:rPr>
              <a:pPr defTabSz="914377">
                <a:defRPr/>
              </a:pPr>
              <a:t>3/10/2026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052770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0D005-0DDB-45D6-8933-0759BACABEE9}" type="datetimeFigureOut">
              <a:rPr lang="en-US" smtClean="0"/>
              <a:t>3/10/2026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24029-E981-4B2F-AFC2-670F62774EE6}" type="slidenum">
              <a:rPr lang="en-US" smtClean="0"/>
              <a:t>‹#›</a:t>
            </a:fld>
            <a:endParaRPr lang="en-US"/>
          </a:p>
        </p:txBody>
      </p:sp>
    </p:spTree>
    <p:extLst>
      <p:ext uri="{BB962C8B-B14F-4D97-AF65-F5344CB8AC3E}">
        <p14:creationId xmlns:p14="http://schemas.microsoft.com/office/powerpoint/2010/main" val="3602409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37031C31-E855-4242-9C03-D1E61643DCC3}"/>
              </a:ext>
            </a:extLst>
          </p:cNvPr>
          <p:cNvSpPr>
            <a:spLocks noGrp="1" noChangeArrowheads="1"/>
          </p:cNvSpPr>
          <p:nvPr>
            <p:ph type="title"/>
          </p:nvPr>
        </p:nvSpPr>
        <p:spPr bwMode="auto">
          <a:xfrm>
            <a:off x="609600" y="275167"/>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xmlns="" id="{F6B58EF2-01C1-409D-B047-D51F4030BB79}"/>
              </a:ext>
            </a:extLst>
          </p:cNvPr>
          <p:cNvSpPr>
            <a:spLocks noGrp="1" noChangeArrowheads="1"/>
          </p:cNvSpPr>
          <p:nvPr>
            <p:ph type="body" idx="1"/>
          </p:nvPr>
        </p:nvSpPr>
        <p:spPr bwMode="auto">
          <a:xfrm>
            <a:off x="609600" y="1600201"/>
            <a:ext cx="10972800" cy="452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6C85AB0B-EA2E-439A-8EFC-325DD6E29038}"/>
              </a:ext>
            </a:extLst>
          </p:cNvPr>
          <p:cNvSpPr>
            <a:spLocks noGrp="1" noChangeArrowheads="1"/>
          </p:cNvSpPr>
          <p:nvPr>
            <p:ph type="dt" sz="half" idx="2"/>
          </p:nvPr>
        </p:nvSpPr>
        <p:spPr bwMode="auto">
          <a:xfrm>
            <a:off x="609600" y="6246285"/>
            <a:ext cx="28448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67" u="none">
                <a:solidFill>
                  <a:srgbClr val="000000"/>
                </a:solidFill>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xmlns="" id="{81614EE7-C204-4D62-B003-B72FAC6EC2C6}"/>
              </a:ext>
            </a:extLst>
          </p:cNvPr>
          <p:cNvSpPr>
            <a:spLocks noGrp="1" noChangeArrowheads="1"/>
          </p:cNvSpPr>
          <p:nvPr>
            <p:ph type="ftr" sz="quarter" idx="3"/>
          </p:nvPr>
        </p:nvSpPr>
        <p:spPr bwMode="auto">
          <a:xfrm>
            <a:off x="4165600" y="6246285"/>
            <a:ext cx="38608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867" u="none">
                <a:solidFill>
                  <a:srgbClr val="000000"/>
                </a:solidFill>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xmlns="" id="{36763631-B21E-458D-A5E6-3ED6B43947B5}"/>
              </a:ext>
            </a:extLst>
          </p:cNvPr>
          <p:cNvSpPr>
            <a:spLocks noGrp="1" noChangeArrowheads="1"/>
          </p:cNvSpPr>
          <p:nvPr>
            <p:ph type="sldNum" sz="quarter" idx="4"/>
          </p:nvPr>
        </p:nvSpPr>
        <p:spPr bwMode="auto">
          <a:xfrm>
            <a:off x="8737600" y="6246285"/>
            <a:ext cx="28448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67" u="none">
                <a:solidFill>
                  <a:srgbClr val="000000"/>
                </a:solidFill>
              </a:defRPr>
            </a:lvl1pPr>
          </a:lstStyle>
          <a:p>
            <a:fld id="{ADDB18E3-DB30-42FE-A7BE-14372C9BEDD0}" type="slidenum">
              <a:rPr lang="en-US" altLang="en-US"/>
              <a:pPr/>
              <a:t>‹#›</a:t>
            </a:fld>
            <a:endParaRPr lang="en-US" altLang="en-US"/>
          </a:p>
        </p:txBody>
      </p:sp>
    </p:spTree>
    <p:extLst>
      <p:ext uri="{BB962C8B-B14F-4D97-AF65-F5344CB8AC3E}">
        <p14:creationId xmlns:p14="http://schemas.microsoft.com/office/powerpoint/2010/main" val="12514495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cover dir="r"/>
  </p:transition>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3.wav"/><Relationship Id="rId1" Type="http://schemas.openxmlformats.org/officeDocument/2006/relationships/slideLayout" Target="../slideLayouts/slideLayout5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oleObject" Target="../embeddings/oleObject4.bin"/><Relationship Id="rId18" Type="http://schemas.openxmlformats.org/officeDocument/2006/relationships/image" Target="../media/image23.png"/><Relationship Id="rId26" Type="http://schemas.openxmlformats.org/officeDocument/2006/relationships/image" Target="../media/image30.png"/><Relationship Id="rId3" Type="http://schemas.openxmlformats.org/officeDocument/2006/relationships/audio" Target="../media/media2.WAV"/><Relationship Id="rId21" Type="http://schemas.openxmlformats.org/officeDocument/2006/relationships/image" Target="../media/image26.png"/><Relationship Id="rId7" Type="http://schemas.openxmlformats.org/officeDocument/2006/relationships/slideLayout" Target="../slideLayouts/slideLayout2.xml"/><Relationship Id="rId12" Type="http://schemas.openxmlformats.org/officeDocument/2006/relationships/oleObject" Target="../embeddings/oleObject3.bin"/><Relationship Id="rId17" Type="http://schemas.openxmlformats.org/officeDocument/2006/relationships/oleObject" Target="../embeddings/oleObject8.bin"/><Relationship Id="rId25" Type="http://schemas.openxmlformats.org/officeDocument/2006/relationships/oleObject" Target="../embeddings/oleObject9.bin"/><Relationship Id="rId2" Type="http://schemas.microsoft.com/office/2007/relationships/media" Target="../media/media2.WAV"/><Relationship Id="rId16" Type="http://schemas.openxmlformats.org/officeDocument/2006/relationships/oleObject" Target="../embeddings/oleObject7.bin"/><Relationship Id="rId20" Type="http://schemas.openxmlformats.org/officeDocument/2006/relationships/image" Target="../media/image25.png"/><Relationship Id="rId29" Type="http://schemas.openxmlformats.org/officeDocument/2006/relationships/image" Target="../media/image33.png"/><Relationship Id="rId1" Type="http://schemas.openxmlformats.org/officeDocument/2006/relationships/vmlDrawing" Target="../drawings/vmlDrawing1.vml"/><Relationship Id="rId6" Type="http://schemas.openxmlformats.org/officeDocument/2006/relationships/audio" Target="file:///G:\Chudiem%20Hientuongtunhien\dugio%20toan%2010(httu%20nhien)\dung%20roi%201.wav" TargetMode="External"/><Relationship Id="rId11" Type="http://schemas.openxmlformats.org/officeDocument/2006/relationships/oleObject" Target="../embeddings/oleObject2.bin"/><Relationship Id="rId24" Type="http://schemas.openxmlformats.org/officeDocument/2006/relationships/image" Target="../media/image29.png"/><Relationship Id="rId5" Type="http://schemas.openxmlformats.org/officeDocument/2006/relationships/audio" Target="file:///G:\Chudiem%20Hientuongtunhien\dugio%20toan%2010(httu%20nhien)\chua%20dung2.wav" TargetMode="External"/><Relationship Id="rId15" Type="http://schemas.openxmlformats.org/officeDocument/2006/relationships/oleObject" Target="../embeddings/oleObject6.bin"/><Relationship Id="rId23" Type="http://schemas.openxmlformats.org/officeDocument/2006/relationships/image" Target="../media/image28.png"/><Relationship Id="rId28" Type="http://schemas.openxmlformats.org/officeDocument/2006/relationships/image" Target="../media/image32.png"/><Relationship Id="rId10" Type="http://schemas.openxmlformats.org/officeDocument/2006/relationships/image" Target="../media/image21.wmf"/><Relationship Id="rId19" Type="http://schemas.openxmlformats.org/officeDocument/2006/relationships/image" Target="../media/image24.png"/><Relationship Id="rId4" Type="http://schemas.openxmlformats.org/officeDocument/2006/relationships/audio" Target="file:///G:\Chudiem%20Hientuongtunhien\dugio%20toan%2010(httu%20nhien)\notify.wav" TargetMode="External"/><Relationship Id="rId9" Type="http://schemas.openxmlformats.org/officeDocument/2006/relationships/oleObject" Target="../embeddings/oleObject1.bin"/><Relationship Id="rId14" Type="http://schemas.openxmlformats.org/officeDocument/2006/relationships/oleObject" Target="../embeddings/oleObject5.bin"/><Relationship Id="rId22" Type="http://schemas.openxmlformats.org/officeDocument/2006/relationships/image" Target="../media/image27.png"/><Relationship Id="rId27" Type="http://schemas.openxmlformats.org/officeDocument/2006/relationships/image" Target="../media/image31.png"/><Relationship Id="rId30"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3.wav"/><Relationship Id="rId1" Type="http://schemas.openxmlformats.org/officeDocument/2006/relationships/slideLayout" Target="../slideLayouts/slideLayout5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a:extLst>
              <a:ext uri="{FF2B5EF4-FFF2-40B4-BE49-F238E27FC236}">
                <a16:creationId xmlns:a16="http://schemas.microsoft.com/office/drawing/2014/main" xmlns="" id="{471864EB-5AF1-4281-B50A-E87246F4956D}"/>
              </a:ext>
            </a:extLst>
          </p:cNvPr>
          <p:cNvSpPr>
            <a:spLocks noChangeArrowheads="1" noChangeShapeType="1" noTextEdit="1"/>
          </p:cNvSpPr>
          <p:nvPr/>
        </p:nvSpPr>
        <p:spPr bwMode="auto">
          <a:xfrm>
            <a:off x="3291417" y="1231900"/>
            <a:ext cx="5825067" cy="7366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defRPr/>
            </a:pPr>
            <a:r>
              <a:rPr lang="en-US" sz="5867" u="sng" kern="10">
                <a:ln w="9525">
                  <a:solidFill>
                    <a:srgbClr val="FF0000"/>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rPr>
              <a:t>LÀM QUEN VỚI TOÁN</a:t>
            </a:r>
          </a:p>
        </p:txBody>
      </p:sp>
      <p:sp>
        <p:nvSpPr>
          <p:cNvPr id="3075" name="WordArt 3">
            <a:extLst>
              <a:ext uri="{FF2B5EF4-FFF2-40B4-BE49-F238E27FC236}">
                <a16:creationId xmlns:a16="http://schemas.microsoft.com/office/drawing/2014/main" xmlns="" id="{BDF225F1-CBBC-4B82-8700-2B7BD2EBCECC}"/>
              </a:ext>
            </a:extLst>
          </p:cNvPr>
          <p:cNvSpPr>
            <a:spLocks noChangeArrowheads="1" noChangeShapeType="1" noTextEdit="1"/>
          </p:cNvSpPr>
          <p:nvPr/>
        </p:nvSpPr>
        <p:spPr bwMode="auto">
          <a:xfrm>
            <a:off x="4448462" y="4876798"/>
            <a:ext cx="4256432" cy="838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defTabSz="1219170" fontAlgn="base">
              <a:spcBef>
                <a:spcPct val="0"/>
              </a:spcBef>
              <a:spcAft>
                <a:spcPct val="0"/>
              </a:spcAft>
              <a:defRPr/>
            </a:pPr>
            <a:r>
              <a:rPr lang="vi-VN" sz="3200" b="1" u="sng" kern="10" dirty="0" smtClean="0">
                <a:solidFill>
                  <a:srgbClr val="FF00FF"/>
                </a:solidFill>
                <a:effectLst>
                  <a:outerShdw dist="53882" dir="2700000" algn="ctr" rotWithShape="0">
                    <a:srgbClr val="C0C0C0">
                      <a:alpha val="79999"/>
                    </a:srgbClr>
                  </a:outerShdw>
                </a:effectLst>
                <a:latin typeface="Times New Roman"/>
                <a:cs typeface="Times New Roman"/>
              </a:rPr>
              <a:t>LỚP: MGL A3</a:t>
            </a:r>
            <a:endParaRPr lang="en-US" sz="3200" b="1" u="sng" kern="10" dirty="0">
              <a:solidFill>
                <a:srgbClr val="FF00FF"/>
              </a:solidFill>
              <a:effectLst>
                <a:outerShdw dist="53882" dir="2700000" algn="ctr" rotWithShape="0">
                  <a:srgbClr val="C0C0C0">
                    <a:alpha val="79999"/>
                  </a:srgbClr>
                </a:outerShdw>
              </a:effectLst>
              <a:latin typeface="Times New Roman"/>
              <a:cs typeface="Times New Roman"/>
            </a:endParaRPr>
          </a:p>
        </p:txBody>
      </p:sp>
      <p:sp>
        <p:nvSpPr>
          <p:cNvPr id="3076" name="WordArt 4" descr="Paper bag">
            <a:extLst>
              <a:ext uri="{FF2B5EF4-FFF2-40B4-BE49-F238E27FC236}">
                <a16:creationId xmlns:a16="http://schemas.microsoft.com/office/drawing/2014/main" xmlns="" id="{3750FDAA-B4BC-44A0-B847-8A4933B5CF6F}"/>
              </a:ext>
            </a:extLst>
          </p:cNvPr>
          <p:cNvSpPr>
            <a:spLocks noChangeArrowheads="1" noChangeShapeType="1" noTextEdit="1"/>
          </p:cNvSpPr>
          <p:nvPr/>
        </p:nvSpPr>
        <p:spPr bwMode="auto">
          <a:xfrm>
            <a:off x="3735918" y="260351"/>
            <a:ext cx="5187949" cy="6096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defRPr/>
            </a:pPr>
            <a:r>
              <a:rPr lang="vi-VN" sz="3733" u="sng" kern="10" dirty="0">
                <a:ln w="9525">
                  <a:solidFill>
                    <a:srgbClr val="008000"/>
                  </a:solidFill>
                  <a:round/>
                  <a:headEnd/>
                  <a:tailEnd/>
                </a:ln>
                <a:blipFill dpi="0" rotWithShape="0">
                  <a:blip r:embed="rId2"/>
                  <a:srcRect/>
                  <a:tile tx="0" ty="0" sx="100000" sy="100000" flip="none" algn="tl"/>
                </a:blipFill>
                <a:latin typeface="Times New Roman"/>
                <a:cs typeface="Times New Roman"/>
              </a:rPr>
              <a:t>UBND </a:t>
            </a:r>
            <a:r>
              <a:rPr lang="en-US" sz="3733" u="sng" kern="10" dirty="0" smtClean="0">
                <a:ln w="9525">
                  <a:solidFill>
                    <a:srgbClr val="008000"/>
                  </a:solidFill>
                  <a:round/>
                  <a:headEnd/>
                  <a:tailEnd/>
                </a:ln>
                <a:blipFill dpi="0" rotWithShape="0">
                  <a:blip r:embed="rId2"/>
                  <a:srcRect/>
                  <a:tile tx="0" ty="0" sx="100000" sy="100000" flip="none" algn="tl"/>
                </a:blipFill>
                <a:latin typeface="Times New Roman"/>
                <a:cs typeface="Times New Roman"/>
              </a:rPr>
              <a:t>PHƯỜNG VIỆT HƯNG</a:t>
            </a:r>
            <a:endParaRPr lang="vi-VN" sz="3733" u="sng" kern="10" dirty="0">
              <a:ln w="9525">
                <a:solidFill>
                  <a:srgbClr val="008000"/>
                </a:solidFill>
                <a:round/>
                <a:headEnd/>
                <a:tailEnd/>
              </a:ln>
              <a:blipFill dpi="0" rotWithShape="0">
                <a:blip r:embed="rId2"/>
                <a:srcRect/>
                <a:tile tx="0" ty="0" sx="100000" sy="100000" flip="none" algn="tl"/>
              </a:blipFill>
              <a:latin typeface="Times New Roman"/>
              <a:cs typeface="Times New Roman"/>
            </a:endParaRPr>
          </a:p>
          <a:p>
            <a:pPr algn="ctr" defTabSz="1219170" fontAlgn="base">
              <a:spcBef>
                <a:spcPct val="0"/>
              </a:spcBef>
              <a:spcAft>
                <a:spcPct val="0"/>
              </a:spcAft>
              <a:defRPr/>
            </a:pPr>
            <a:r>
              <a:rPr lang="vi-VN" sz="3733" u="sng" kern="10" dirty="0">
                <a:ln w="9525">
                  <a:solidFill>
                    <a:srgbClr val="008000"/>
                  </a:solidFill>
                  <a:round/>
                  <a:headEnd/>
                  <a:tailEnd/>
                </a:ln>
                <a:blipFill dpi="0" rotWithShape="0">
                  <a:blip r:embed="rId2"/>
                  <a:srcRect/>
                  <a:tile tx="0" ty="0" sx="100000" sy="100000" flip="none" algn="tl"/>
                </a:blipFill>
                <a:latin typeface="Times New Roman"/>
                <a:cs typeface="Times New Roman"/>
              </a:rPr>
              <a:t>TRƯỜNG MẦM NON GIANG BIÊN</a:t>
            </a:r>
            <a:endParaRPr lang="en-US" sz="3733" u="sng" kern="10" dirty="0">
              <a:ln w="9525">
                <a:solidFill>
                  <a:srgbClr val="008000"/>
                </a:solidFill>
                <a:round/>
                <a:headEnd/>
                <a:tailEnd/>
              </a:ln>
              <a:blipFill dpi="0" rotWithShape="0">
                <a:blip r:embed="rId2"/>
                <a:srcRect/>
                <a:tile tx="0" ty="0" sx="100000" sy="100000" flip="none" algn="tl"/>
              </a:blipFill>
              <a:latin typeface="Times New Roman"/>
              <a:cs typeface="Times New Roman"/>
            </a:endParaRPr>
          </a:p>
        </p:txBody>
      </p:sp>
      <p:sp>
        <p:nvSpPr>
          <p:cNvPr id="106501" name="Text Box 6">
            <a:extLst>
              <a:ext uri="{FF2B5EF4-FFF2-40B4-BE49-F238E27FC236}">
                <a16:creationId xmlns:a16="http://schemas.microsoft.com/office/drawing/2014/main" xmlns="" id="{DAAF7898-9BCF-4964-A523-50952229452D}"/>
              </a:ext>
            </a:extLst>
          </p:cNvPr>
          <p:cNvSpPr txBox="1">
            <a:spLocks noChangeArrowheads="1"/>
          </p:cNvSpPr>
          <p:nvPr/>
        </p:nvSpPr>
        <p:spPr bwMode="auto">
          <a:xfrm>
            <a:off x="1069974" y="2474201"/>
            <a:ext cx="10195984" cy="2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u="sng">
                <a:solidFill>
                  <a:schemeClr val="tx1"/>
                </a:solidFill>
                <a:latin typeface="Arial" panose="020B0604020202020204" pitchFamily="34" charset="0"/>
                <a:cs typeface="Arial" panose="020B0604020202020204" pitchFamily="34" charset="0"/>
              </a:defRPr>
            </a:lvl1pPr>
            <a:lvl2pPr marL="742950" indent="-285750" eaLnBrk="0" hangingPunct="0">
              <a:defRPr sz="4000" u="sng">
                <a:solidFill>
                  <a:schemeClr val="tx1"/>
                </a:solidFill>
                <a:latin typeface="Arial" panose="020B0604020202020204" pitchFamily="34" charset="0"/>
                <a:cs typeface="Arial" panose="020B0604020202020204" pitchFamily="34" charset="0"/>
              </a:defRPr>
            </a:lvl2pPr>
            <a:lvl3pPr marL="1143000" indent="-228600" eaLnBrk="0" hangingPunct="0">
              <a:defRPr sz="4000" u="sng">
                <a:solidFill>
                  <a:schemeClr val="tx1"/>
                </a:solidFill>
                <a:latin typeface="Arial" panose="020B0604020202020204" pitchFamily="34" charset="0"/>
                <a:cs typeface="Arial" panose="020B0604020202020204" pitchFamily="34" charset="0"/>
              </a:defRPr>
            </a:lvl3pPr>
            <a:lvl4pPr marL="1600200" indent="-228600" eaLnBrk="0" hangingPunct="0">
              <a:defRPr sz="4000" u="sng">
                <a:solidFill>
                  <a:schemeClr val="tx1"/>
                </a:solidFill>
                <a:latin typeface="Arial" panose="020B0604020202020204" pitchFamily="34" charset="0"/>
                <a:cs typeface="Arial" panose="020B0604020202020204" pitchFamily="34" charset="0"/>
              </a:defRPr>
            </a:lvl4pPr>
            <a:lvl5pPr marL="2057400" indent="-228600" eaLnBrk="0" hangingPunct="0">
              <a:defRPr sz="4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u="sng">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4533" b="1" i="1" u="none" dirty="0" err="1">
                <a:solidFill>
                  <a:srgbClr val="0000FF"/>
                </a:solidFill>
                <a:latin typeface="Times New Roman" panose="02020603050405020304" pitchFamily="18" charset="0"/>
                <a:cs typeface="Times New Roman" panose="02020603050405020304" pitchFamily="18" charset="0"/>
              </a:rPr>
              <a:t>Đề</a:t>
            </a:r>
            <a:r>
              <a:rPr lang="en-US" altLang="en-US" sz="4533" b="1" i="1" u="none" dirty="0">
                <a:solidFill>
                  <a:srgbClr val="0000FF"/>
                </a:solidFill>
                <a:latin typeface="Times New Roman" panose="02020603050405020304" pitchFamily="18" charset="0"/>
                <a:cs typeface="Times New Roman" panose="02020603050405020304" pitchFamily="18" charset="0"/>
              </a:rPr>
              <a:t> </a:t>
            </a:r>
            <a:r>
              <a:rPr lang="en-US" altLang="en-US" sz="4533" b="1" i="1" u="none" dirty="0" err="1">
                <a:solidFill>
                  <a:srgbClr val="0000FF"/>
                </a:solidFill>
                <a:latin typeface="Times New Roman" panose="02020603050405020304" pitchFamily="18" charset="0"/>
                <a:cs typeface="Times New Roman" panose="02020603050405020304" pitchFamily="18" charset="0"/>
              </a:rPr>
              <a:t>tài</a:t>
            </a:r>
            <a:r>
              <a:rPr lang="en-US" altLang="en-US" sz="4533" b="1" i="1" u="none" dirty="0">
                <a:solidFill>
                  <a:srgbClr val="0000FF"/>
                </a:solidFill>
                <a:latin typeface="Times New Roman" panose="02020603050405020304" pitchFamily="18" charset="0"/>
                <a:cs typeface="Times New Roman" panose="02020603050405020304" pitchFamily="18" charset="0"/>
              </a:rPr>
              <a:t>:  </a:t>
            </a:r>
          </a:p>
          <a:p>
            <a:pPr algn="ctr" defTabSz="1219170" eaLnBrk="1" fontAlgn="base" hangingPunct="1">
              <a:spcBef>
                <a:spcPct val="0"/>
              </a:spcBef>
              <a:spcAft>
                <a:spcPct val="0"/>
              </a:spcAft>
            </a:pPr>
            <a:r>
              <a:rPr lang="vi-VN" altLang="en-US" sz="4533" b="1" i="1" u="none" dirty="0">
                <a:solidFill>
                  <a:srgbClr val="0000FF"/>
                </a:solidFill>
                <a:latin typeface="Times New Roman" panose="02020603050405020304" pitchFamily="18" charset="0"/>
                <a:cs typeface="Times New Roman" panose="02020603050405020304" pitchFamily="18" charset="0"/>
              </a:rPr>
              <a:t>Dạy trẻ nhận biết chữ số </a:t>
            </a:r>
            <a:r>
              <a:rPr lang="en-US" altLang="en-US" sz="4533" b="1" i="1" u="none" dirty="0">
                <a:solidFill>
                  <a:srgbClr val="0000FF"/>
                </a:solidFill>
                <a:latin typeface="Times New Roman" panose="02020603050405020304" pitchFamily="18" charset="0"/>
                <a:cs typeface="Times New Roman" panose="02020603050405020304" pitchFamily="18" charset="0"/>
              </a:rPr>
              <a:t>10</a:t>
            </a:r>
            <a:r>
              <a:rPr lang="vi-VN" altLang="en-US" sz="4533" b="1" i="1" u="none" dirty="0">
                <a:solidFill>
                  <a:srgbClr val="0000FF"/>
                </a:solidFill>
                <a:latin typeface="Times New Roman" panose="02020603050405020304" pitchFamily="18" charset="0"/>
                <a:cs typeface="Times New Roman" panose="02020603050405020304" pitchFamily="18" charset="0"/>
              </a:rPr>
              <a:t>, số lượng và số thứ tự trong phạm vi </a:t>
            </a:r>
            <a:r>
              <a:rPr lang="en-US" altLang="en-US" sz="4533" b="1" i="1" u="none" dirty="0">
                <a:solidFill>
                  <a:srgbClr val="0000FF"/>
                </a:solidFill>
                <a:latin typeface="Times New Roman" panose="02020603050405020304" pitchFamily="18" charset="0"/>
                <a:cs typeface="Times New Roman" panose="02020603050405020304" pitchFamily="18" charset="0"/>
              </a:rPr>
              <a:t>10</a:t>
            </a:r>
          </a:p>
        </p:txBody>
      </p:sp>
      <p:pic>
        <p:nvPicPr>
          <p:cNvPr id="106502" name="Picture 7" descr="3">
            <a:extLst>
              <a:ext uri="{FF2B5EF4-FFF2-40B4-BE49-F238E27FC236}">
                <a16:creationId xmlns:a16="http://schemas.microsoft.com/office/drawing/2014/main" xmlns="" id="{F4DA814C-CE40-42AA-ADF2-2771D7CB4E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9653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8" descr="3">
            <a:extLst>
              <a:ext uri="{FF2B5EF4-FFF2-40B4-BE49-F238E27FC236}">
                <a16:creationId xmlns:a16="http://schemas.microsoft.com/office/drawing/2014/main" xmlns="" id="{08C32BE3-8850-4187-AD24-C68A100006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0339917" y="3733800"/>
            <a:ext cx="185208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9" descr="3">
            <a:extLst>
              <a:ext uri="{FF2B5EF4-FFF2-40B4-BE49-F238E27FC236}">
                <a16:creationId xmlns:a16="http://schemas.microsoft.com/office/drawing/2014/main" xmlns="" id="{CC25F277-A20A-4B53-B646-408FAB0158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47601" flipH="1">
            <a:off x="914400" y="3581400"/>
            <a:ext cx="214418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10" descr="3">
            <a:extLst>
              <a:ext uri="{FF2B5EF4-FFF2-40B4-BE49-F238E27FC236}">
                <a16:creationId xmlns:a16="http://schemas.microsoft.com/office/drawing/2014/main" xmlns="" id="{7226AD89-BECC-4617-8834-0B6BD4AF23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446" flipH="1">
            <a:off x="9982200" y="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1" descr="Picture4">
            <a:extLst>
              <a:ext uri="{FF2B5EF4-FFF2-40B4-BE49-F238E27FC236}">
                <a16:creationId xmlns:a16="http://schemas.microsoft.com/office/drawing/2014/main" xmlns="" id="{36EDDA2B-41A3-4786-A35C-62064ECBF2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6134101"/>
            <a:ext cx="203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12" descr="Picture4">
            <a:extLst>
              <a:ext uri="{FF2B5EF4-FFF2-40B4-BE49-F238E27FC236}">
                <a16:creationId xmlns:a16="http://schemas.microsoft.com/office/drawing/2014/main" xmlns="" id="{F7B63F57-3E38-4504-B828-59E61B3D39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4400" y="6206067"/>
            <a:ext cx="1828800" cy="65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Picture 13" descr="Picture7">
            <a:extLst>
              <a:ext uri="{FF2B5EF4-FFF2-40B4-BE49-F238E27FC236}">
                <a16:creationId xmlns:a16="http://schemas.microsoft.com/office/drawing/2014/main" xmlns="" id="{8B65DC9A-ED65-4B36-AAE0-C74982A58B2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518683">
            <a:off x="1482725" y="320676"/>
            <a:ext cx="645584" cy="76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14" descr="Picture7">
            <a:extLst>
              <a:ext uri="{FF2B5EF4-FFF2-40B4-BE49-F238E27FC236}">
                <a16:creationId xmlns:a16="http://schemas.microsoft.com/office/drawing/2014/main" xmlns="" id="{AEC91D5C-5ED9-46F7-ABFA-7DE6B1A77DF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758036">
            <a:off x="9623425" y="333375"/>
            <a:ext cx="6858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5" descr="Picture7">
            <a:extLst>
              <a:ext uri="{FF2B5EF4-FFF2-40B4-BE49-F238E27FC236}">
                <a16:creationId xmlns:a16="http://schemas.microsoft.com/office/drawing/2014/main" xmlns="" id="{592A01EE-BEE5-47BB-87FB-C5ADA3C118E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3625">
            <a:off x="2882901" y="5524501"/>
            <a:ext cx="749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1" name="Picture 16" descr="Picture7">
            <a:extLst>
              <a:ext uri="{FF2B5EF4-FFF2-40B4-BE49-F238E27FC236}">
                <a16:creationId xmlns:a16="http://schemas.microsoft.com/office/drawing/2014/main" xmlns="" id="{5E9BE8BD-E59D-4585-AA34-1A536FE6E05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421960">
            <a:off x="8849784" y="6125634"/>
            <a:ext cx="66040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5000"/>
                                        <p:tgtEl>
                                          <p:spTgt spid="3074"/>
                                        </p:tgtEl>
                                      </p:cBhvr>
                                    </p:animEffect>
                                  </p:childTnLst>
                                </p:cTn>
                              </p:par>
                              <p:par>
                                <p:cTn id="8" presetID="21"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heel(4)">
                                      <p:cBhvr>
                                        <p:cTn id="10" dur="5000"/>
                                        <p:tgtEl>
                                          <p:spTgt spid="3075"/>
                                        </p:tgtEl>
                                      </p:cBhvr>
                                    </p:animEffect>
                                  </p:childTnLst>
                                </p:cTn>
                              </p:par>
                              <p:par>
                                <p:cTn id="11" presetID="21" presetClass="entr" presetSubtype="4"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heel(4)">
                                      <p:cBhvr>
                                        <p:cTn id="13" dur="5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8">
            <a:extLst>
              <a:ext uri="{FF2B5EF4-FFF2-40B4-BE49-F238E27FC236}">
                <a16:creationId xmlns:a16="http://schemas.microsoft.com/office/drawing/2014/main" xmlns="" id="{02F04DEC-986C-443C-B122-BCCB2E7A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xmlns="" id="{011611C9-CF16-4B6C-A5A3-704959923399}"/>
              </a:ext>
            </a:extLst>
          </p:cNvPr>
          <p:cNvSpPr/>
          <p:nvPr/>
        </p:nvSpPr>
        <p:spPr>
          <a:xfrm>
            <a:off x="2364030" y="762000"/>
            <a:ext cx="6533321" cy="573094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0" b="1" dirty="0">
                <a:solidFill>
                  <a:srgbClr val="FF0000"/>
                </a:solidFill>
                <a:latin typeface=".VnArialH" panose="020B7200000000000000"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8">
            <a:extLst>
              <a:ext uri="{FF2B5EF4-FFF2-40B4-BE49-F238E27FC236}">
                <a16:creationId xmlns:a16="http://schemas.microsoft.com/office/drawing/2014/main" xmlns="" id="{02F04DEC-986C-443C-B122-BCCB2E7A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xmlns="" id="{011611C9-CF16-4B6C-A5A3-704959923399}"/>
              </a:ext>
            </a:extLst>
          </p:cNvPr>
          <p:cNvSpPr/>
          <p:nvPr/>
        </p:nvSpPr>
        <p:spPr>
          <a:xfrm>
            <a:off x="2364030" y="1162373"/>
            <a:ext cx="6826465" cy="533057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0" b="1" i="0" u="none" strike="noStrike" kern="1200" cap="none" spc="0" normalizeH="0" baseline="0" noProof="0" dirty="0">
              <a:ln>
                <a:noFill/>
              </a:ln>
              <a:solidFill>
                <a:srgbClr val="FF0000"/>
              </a:solidFill>
              <a:effectLst/>
              <a:uLnTx/>
              <a:uFillTx/>
              <a:latin typeface=".VnArialH" panose="020B7200000000000000" pitchFamily="34" charset="0"/>
              <a:ea typeface="+mn-ea"/>
              <a:cs typeface="+mn-cs"/>
            </a:endParaRPr>
          </a:p>
        </p:txBody>
      </p:sp>
      <p:sp>
        <p:nvSpPr>
          <p:cNvPr id="3" name="TextBox 2">
            <a:extLst>
              <a:ext uri="{FF2B5EF4-FFF2-40B4-BE49-F238E27FC236}">
                <a16:creationId xmlns:a16="http://schemas.microsoft.com/office/drawing/2014/main" xmlns="" id="{A8956C59-C20F-4E00-B4F3-2A493A5C3850}"/>
              </a:ext>
            </a:extLst>
          </p:cNvPr>
          <p:cNvSpPr txBox="1"/>
          <p:nvPr/>
        </p:nvSpPr>
        <p:spPr>
          <a:xfrm>
            <a:off x="3681868" y="1348353"/>
            <a:ext cx="1518834" cy="4708981"/>
          </a:xfrm>
          <a:prstGeom prst="rect">
            <a:avLst/>
          </a:prstGeom>
          <a:noFill/>
        </p:spPr>
        <p:txBody>
          <a:bodyPr wrap="square" rtlCol="0">
            <a:spAutoFit/>
          </a:bodyPr>
          <a:lstStyle/>
          <a:p>
            <a:r>
              <a:rPr lang="en-US" sz="30000" b="1" dirty="0">
                <a:solidFill>
                  <a:srgbClr val="FF0000"/>
                </a:solidFill>
                <a:latin typeface=".VnArialH" panose="020B7200000000000000"/>
              </a:rPr>
              <a:t>1</a:t>
            </a:r>
          </a:p>
        </p:txBody>
      </p:sp>
      <p:sp>
        <p:nvSpPr>
          <p:cNvPr id="4" name="TextBox 3">
            <a:extLst>
              <a:ext uri="{FF2B5EF4-FFF2-40B4-BE49-F238E27FC236}">
                <a16:creationId xmlns:a16="http://schemas.microsoft.com/office/drawing/2014/main" xmlns="" id="{0E45D3F4-7132-4B42-AEF3-C602360DA6D8}"/>
              </a:ext>
            </a:extLst>
          </p:cNvPr>
          <p:cNvSpPr txBox="1"/>
          <p:nvPr/>
        </p:nvSpPr>
        <p:spPr>
          <a:xfrm>
            <a:off x="5461587" y="1348352"/>
            <a:ext cx="826578" cy="4708981"/>
          </a:xfrm>
          <a:prstGeom prst="rect">
            <a:avLst/>
          </a:prstGeom>
          <a:noFill/>
        </p:spPr>
        <p:txBody>
          <a:bodyPr wrap="square" rtlCol="0">
            <a:spAutoFit/>
          </a:bodyPr>
          <a:lstStyle/>
          <a:p>
            <a:r>
              <a:rPr lang="en-US" sz="30000" b="1" dirty="0">
                <a:solidFill>
                  <a:srgbClr val="FF0000"/>
                </a:solidFill>
                <a:latin typeface=".VnArialH" panose="020B7200000000000000"/>
              </a:rPr>
              <a:t>0</a:t>
            </a:r>
          </a:p>
        </p:txBody>
      </p:sp>
    </p:spTree>
    <p:extLst>
      <p:ext uri="{BB962C8B-B14F-4D97-AF65-F5344CB8AC3E}">
        <p14:creationId xmlns:p14="http://schemas.microsoft.com/office/powerpoint/2010/main" val="52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xpo1194873850.jpg">
            <a:extLst>
              <a:ext uri="{FF2B5EF4-FFF2-40B4-BE49-F238E27FC236}">
                <a16:creationId xmlns:a16="http://schemas.microsoft.com/office/drawing/2014/main" xmlns="" id="{3094BFA4-36D5-4BCF-9561-4908EB80F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4336" y="3455399"/>
            <a:ext cx="838200" cy="1143000"/>
          </a:xfrm>
        </p:spPr>
      </p:pic>
      <p:pic>
        <p:nvPicPr>
          <p:cNvPr id="4" name="Picture 52">
            <a:extLst>
              <a:ext uri="{FF2B5EF4-FFF2-40B4-BE49-F238E27FC236}">
                <a16:creationId xmlns:a16="http://schemas.microsoft.com/office/drawing/2014/main" xmlns="" id="{C119585B-53DE-489C-854A-C0180AC7E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65"/>
          <a:stretch/>
        </p:blipFill>
        <p:spPr bwMode="auto">
          <a:xfrm>
            <a:off x="233851" y="2333106"/>
            <a:ext cx="976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a:extLst>
              <a:ext uri="{FF2B5EF4-FFF2-40B4-BE49-F238E27FC236}">
                <a16:creationId xmlns:a16="http://schemas.microsoft.com/office/drawing/2014/main" xmlns="" id="{529F6CAD-4B89-411F-A2D3-5FF1324309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005"/>
          <a:stretch/>
        </p:blipFill>
        <p:spPr bwMode="auto">
          <a:xfrm>
            <a:off x="8462426" y="2381662"/>
            <a:ext cx="914400" cy="11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a:extLst>
              <a:ext uri="{FF2B5EF4-FFF2-40B4-BE49-F238E27FC236}">
                <a16:creationId xmlns:a16="http://schemas.microsoft.com/office/drawing/2014/main" xmlns="" id="{2885D3B2-9504-4BB9-AFCD-A7A2343CC9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571" y="2224289"/>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21" descr="xpo1194873850.jpg">
            <a:extLst>
              <a:ext uri="{FF2B5EF4-FFF2-40B4-BE49-F238E27FC236}">
                <a16:creationId xmlns:a16="http://schemas.microsoft.com/office/drawing/2014/main" xmlns="" id="{E80EFEFA-D39D-4803-97C8-9C3DCA5368E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8418" y="344204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21" descr="xpo1194873850.jpg">
            <a:extLst>
              <a:ext uri="{FF2B5EF4-FFF2-40B4-BE49-F238E27FC236}">
                <a16:creationId xmlns:a16="http://schemas.microsoft.com/office/drawing/2014/main" xmlns="" id="{A4D9572A-A8F3-461C-B4B2-AF2888DA65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90082" y="351399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21" descr="xpo1194873850.jpg">
            <a:extLst>
              <a:ext uri="{FF2B5EF4-FFF2-40B4-BE49-F238E27FC236}">
                <a16:creationId xmlns:a16="http://schemas.microsoft.com/office/drawing/2014/main" xmlns="" id="{BFA5BC19-378E-45BC-AD60-17982C60EE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98370" y="3487702"/>
            <a:ext cx="869177" cy="11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21" descr="xpo1194873850.jpg">
            <a:extLst>
              <a:ext uri="{FF2B5EF4-FFF2-40B4-BE49-F238E27FC236}">
                <a16:creationId xmlns:a16="http://schemas.microsoft.com/office/drawing/2014/main" xmlns="" id="{97CD3FEF-0D67-4C0F-B061-74416DEBCA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26787" y="3455399"/>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Content Placeholder 21" descr="xpo1194873850.jpg">
            <a:extLst>
              <a:ext uri="{FF2B5EF4-FFF2-40B4-BE49-F238E27FC236}">
                <a16:creationId xmlns:a16="http://schemas.microsoft.com/office/drawing/2014/main" xmlns="" id="{F2A87FD9-211F-4209-8D7E-EAED6D368F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21" descr="xpo1194873850.jpg">
            <a:extLst>
              <a:ext uri="{FF2B5EF4-FFF2-40B4-BE49-F238E27FC236}">
                <a16:creationId xmlns:a16="http://schemas.microsoft.com/office/drawing/2014/main" xmlns="" id="{EC6CA483-A3C5-4AD1-AA0C-524E0B31311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23261" y="3528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ontent Placeholder 21" descr="xpo1194873850.jpg">
            <a:extLst>
              <a:ext uri="{FF2B5EF4-FFF2-40B4-BE49-F238E27FC236}">
                <a16:creationId xmlns:a16="http://schemas.microsoft.com/office/drawing/2014/main" xmlns="" id="{CF9A6ABC-1601-4261-A099-D770A0F591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32416" y="347610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Content Placeholder 21" descr="xpo1194873850.jpg">
            <a:extLst>
              <a:ext uri="{FF2B5EF4-FFF2-40B4-BE49-F238E27FC236}">
                <a16:creationId xmlns:a16="http://schemas.microsoft.com/office/drawing/2014/main" xmlns="" id="{C03B012C-7B30-4353-84F0-A3A3BC9272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78331" y="3513996"/>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2">
            <a:extLst>
              <a:ext uri="{FF2B5EF4-FFF2-40B4-BE49-F238E27FC236}">
                <a16:creationId xmlns:a16="http://schemas.microsoft.com/office/drawing/2014/main" xmlns="" id="{58799E03-B046-4497-9ACF-8A0B6F5905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65"/>
          <a:stretch/>
        </p:blipFill>
        <p:spPr bwMode="auto">
          <a:xfrm>
            <a:off x="1247957"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2">
            <a:extLst>
              <a:ext uri="{FF2B5EF4-FFF2-40B4-BE49-F238E27FC236}">
                <a16:creationId xmlns:a16="http://schemas.microsoft.com/office/drawing/2014/main" xmlns="" id="{91650EB1-40E8-4FC7-BD3D-E069240D9B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65"/>
          <a:stretch/>
        </p:blipFill>
        <p:spPr bwMode="auto">
          <a:xfrm>
            <a:off x="2229991"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2">
            <a:extLst>
              <a:ext uri="{FF2B5EF4-FFF2-40B4-BE49-F238E27FC236}">
                <a16:creationId xmlns:a16="http://schemas.microsoft.com/office/drawing/2014/main" xmlns="" id="{1773D70B-CF34-42BB-8FD4-E42E663BC2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65"/>
          <a:stretch/>
        </p:blipFill>
        <p:spPr bwMode="auto">
          <a:xfrm>
            <a:off x="3224624"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2">
            <a:extLst>
              <a:ext uri="{FF2B5EF4-FFF2-40B4-BE49-F238E27FC236}">
                <a16:creationId xmlns:a16="http://schemas.microsoft.com/office/drawing/2014/main" xmlns="" id="{78276656-3DA1-4F21-B964-096852F2DE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684"/>
          <a:stretch/>
        </p:blipFill>
        <p:spPr bwMode="auto">
          <a:xfrm>
            <a:off x="4260654" y="2333106"/>
            <a:ext cx="914400" cy="11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2">
            <a:extLst>
              <a:ext uri="{FF2B5EF4-FFF2-40B4-BE49-F238E27FC236}">
                <a16:creationId xmlns:a16="http://schemas.microsoft.com/office/drawing/2014/main" xmlns="" id="{F234FA0C-E1D2-4B5B-BBC1-C14FBE9DD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3"/>
          <a:stretch/>
        </p:blipFill>
        <p:spPr bwMode="auto">
          <a:xfrm>
            <a:off x="5268240" y="2385959"/>
            <a:ext cx="976313" cy="11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2">
            <a:extLst>
              <a:ext uri="{FF2B5EF4-FFF2-40B4-BE49-F238E27FC236}">
                <a16:creationId xmlns:a16="http://schemas.microsoft.com/office/drawing/2014/main" xmlns="" id="{A738C3AB-5D41-4EA4-9EA7-34F82B8A8B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3"/>
          <a:stretch/>
        </p:blipFill>
        <p:spPr bwMode="auto">
          <a:xfrm>
            <a:off x="6339308" y="2381662"/>
            <a:ext cx="976313" cy="11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2">
            <a:extLst>
              <a:ext uri="{FF2B5EF4-FFF2-40B4-BE49-F238E27FC236}">
                <a16:creationId xmlns:a16="http://schemas.microsoft.com/office/drawing/2014/main" xmlns="" id="{24C5F380-97DE-446A-B405-8BC9B1EAACF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245" b="1"/>
          <a:stretch/>
        </p:blipFill>
        <p:spPr bwMode="auto">
          <a:xfrm>
            <a:off x="7377071" y="2333105"/>
            <a:ext cx="990600" cy="12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ontent Placeholder 21" descr="xpo1194873850.jpg">
            <a:extLst>
              <a:ext uri="{FF2B5EF4-FFF2-40B4-BE49-F238E27FC236}">
                <a16:creationId xmlns:a16="http://schemas.microsoft.com/office/drawing/2014/main" xmlns="" id="{6CE888E0-106A-4BE0-9ACC-58F8001F52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66035"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xmlns="" id="{AFC42F0A-C2FE-4783-8EE1-F27580A11FD1}"/>
              </a:ext>
            </a:extLst>
          </p:cNvPr>
          <p:cNvSpPr/>
          <p:nvPr/>
        </p:nvSpPr>
        <p:spPr>
          <a:xfrm>
            <a:off x="10760765" y="222428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10</a:t>
            </a:r>
          </a:p>
        </p:txBody>
      </p:sp>
      <p:sp>
        <p:nvSpPr>
          <p:cNvPr id="43" name="Oval 42">
            <a:extLst>
              <a:ext uri="{FF2B5EF4-FFF2-40B4-BE49-F238E27FC236}">
                <a16:creationId xmlns:a16="http://schemas.microsoft.com/office/drawing/2014/main" xmlns="" id="{E77DF269-B5C0-43F0-AE4C-5EFFA2B85E76}"/>
              </a:ext>
            </a:extLst>
          </p:cNvPr>
          <p:cNvSpPr/>
          <p:nvPr/>
        </p:nvSpPr>
        <p:spPr>
          <a:xfrm>
            <a:off x="10793375" y="3469424"/>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10</a:t>
            </a:r>
          </a:p>
        </p:txBody>
      </p:sp>
      <p:sp>
        <p:nvSpPr>
          <p:cNvPr id="25" name="Oval 24">
            <a:extLst>
              <a:ext uri="{FF2B5EF4-FFF2-40B4-BE49-F238E27FC236}">
                <a16:creationId xmlns:a16="http://schemas.microsoft.com/office/drawing/2014/main" xmlns="" id="{98728648-CA56-4A3C-A5C2-B7AEA668209F}"/>
              </a:ext>
            </a:extLst>
          </p:cNvPr>
          <p:cNvSpPr/>
          <p:nvPr/>
        </p:nvSpPr>
        <p:spPr>
          <a:xfrm>
            <a:off x="10793374" y="348344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9</a:t>
            </a:r>
          </a:p>
        </p:txBody>
      </p:sp>
      <p:sp>
        <p:nvSpPr>
          <p:cNvPr id="32" name="Oval 31">
            <a:extLst>
              <a:ext uri="{FF2B5EF4-FFF2-40B4-BE49-F238E27FC236}">
                <a16:creationId xmlns:a16="http://schemas.microsoft.com/office/drawing/2014/main" xmlns="" id="{E5F4108A-7213-46AC-8FB6-8898FEC6E031}"/>
              </a:ext>
            </a:extLst>
          </p:cNvPr>
          <p:cNvSpPr/>
          <p:nvPr/>
        </p:nvSpPr>
        <p:spPr>
          <a:xfrm>
            <a:off x="10815685" y="345539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7</a:t>
            </a:r>
          </a:p>
        </p:txBody>
      </p:sp>
      <p:sp>
        <p:nvSpPr>
          <p:cNvPr id="41" name="Oval 40">
            <a:extLst>
              <a:ext uri="{FF2B5EF4-FFF2-40B4-BE49-F238E27FC236}">
                <a16:creationId xmlns:a16="http://schemas.microsoft.com/office/drawing/2014/main" xmlns="" id="{A60FEABB-2C78-4CAA-A6F3-29646A8C9DD1}"/>
              </a:ext>
            </a:extLst>
          </p:cNvPr>
          <p:cNvSpPr/>
          <p:nvPr/>
        </p:nvSpPr>
        <p:spPr>
          <a:xfrm>
            <a:off x="10804529" y="3490131"/>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7869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1"/>
                                        </p:tgtEl>
                                      </p:cBhvr>
                                    </p:animEffect>
                                    <p:set>
                                      <p:cBhvr>
                                        <p:cTn id="7" dur="1" fill="hold">
                                          <p:stCondLst>
                                            <p:cond delay="19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3"/>
                                        </p:tgtEl>
                                      </p:cBhvr>
                                    </p:animEffect>
                                    <p:animScale>
                                      <p:cBhvr>
                                        <p:cTn id="17" dur="250" autoRev="1" fill="hold"/>
                                        <p:tgtEl>
                                          <p:spTgt spid="2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0"/>
                                        </p:tgtEl>
                                      </p:cBhvr>
                                    </p:animEffect>
                                    <p:animScale>
                                      <p:cBhvr>
                                        <p:cTn id="27" dur="250" autoRev="1" fill="hold"/>
                                        <p:tgtEl>
                                          <p:spTgt spid="4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6"/>
                                        </p:tgtEl>
                                      </p:cBhvr>
                                    </p:animEffect>
                                    <p:animScale>
                                      <p:cBhvr>
                                        <p:cTn id="32" dur="250" autoRev="1" fill="hold"/>
                                        <p:tgtEl>
                                          <p:spTgt spid="2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27"/>
                                        </p:tgtEl>
                                      </p:cBhvr>
                                    </p:animEffect>
                                    <p:animScale>
                                      <p:cBhvr>
                                        <p:cTn id="37" dur="250" autoRev="1" fill="hold"/>
                                        <p:tgtEl>
                                          <p:spTgt spid="2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8"/>
                                        </p:tgtEl>
                                      </p:cBhvr>
                                    </p:animEffect>
                                    <p:animScale>
                                      <p:cBhvr>
                                        <p:cTn id="42" dur="250" autoRev="1" fill="hold"/>
                                        <p:tgtEl>
                                          <p:spTgt spid="28"/>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29"/>
                                        </p:tgtEl>
                                      </p:cBhvr>
                                    </p:animEffect>
                                    <p:animScale>
                                      <p:cBhvr>
                                        <p:cTn id="47" dur="250" autoRev="1" fill="hold"/>
                                        <p:tgtEl>
                                          <p:spTgt spid="2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30"/>
                                        </p:tgtEl>
                                      </p:cBhvr>
                                    </p:animEffect>
                                    <p:animScale>
                                      <p:cBhvr>
                                        <p:cTn id="52" dur="250" autoRev="1" fill="hold"/>
                                        <p:tgtEl>
                                          <p:spTgt spid="3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0" nodeType="clickEffect">
                                  <p:stCondLst>
                                    <p:cond delay="0"/>
                                  </p:stCondLst>
                                  <p:childTnLst>
                                    <p:animEffect transition="out" filter="circle(out)">
                                      <p:cBhvr>
                                        <p:cTn id="56" dur="2000"/>
                                        <p:tgtEl>
                                          <p:spTgt spid="43"/>
                                        </p:tgtEl>
                                      </p:cBhvr>
                                    </p:animEffect>
                                    <p:set>
                                      <p:cBhvr>
                                        <p:cTn id="57" dur="1" fill="hold">
                                          <p:stCondLst>
                                            <p:cond delay="1999"/>
                                          </p:stCondLst>
                                        </p:cTn>
                                        <p:tgtEl>
                                          <p:spTgt spid="4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circle(in)">
                                      <p:cBhvr>
                                        <p:cTn id="62" dur="2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nodeType="clickEffect">
                                  <p:stCondLst>
                                    <p:cond delay="0"/>
                                  </p:stCondLst>
                                  <p:childTnLst>
                                    <p:animEffect transition="out" filter="circle(out)">
                                      <p:cBhvr>
                                        <p:cTn id="66" dur="2000"/>
                                        <p:tgtEl>
                                          <p:spTgt spid="29"/>
                                        </p:tgtEl>
                                      </p:cBhvr>
                                    </p:animEffect>
                                    <p:set>
                                      <p:cBhvr>
                                        <p:cTn id="67" dur="1" fill="hold">
                                          <p:stCondLst>
                                            <p:cond delay="1999"/>
                                          </p:stCondLst>
                                        </p:cTn>
                                        <p:tgtEl>
                                          <p:spTgt spid="29"/>
                                        </p:tgtEl>
                                        <p:attrNameLst>
                                          <p:attrName>style.visibility</p:attrName>
                                        </p:attrNameLst>
                                      </p:cBhvr>
                                      <p:to>
                                        <p:strVal val="hidden"/>
                                      </p:to>
                                    </p:set>
                                  </p:childTnLst>
                                </p:cTn>
                              </p:par>
                              <p:par>
                                <p:cTn id="68" presetID="6" presetClass="exit" presetSubtype="32" fill="hold" nodeType="withEffect">
                                  <p:stCondLst>
                                    <p:cond delay="0"/>
                                  </p:stCondLst>
                                  <p:childTnLst>
                                    <p:animEffect transition="out" filter="circle(out)">
                                      <p:cBhvr>
                                        <p:cTn id="69" dur="2000"/>
                                        <p:tgtEl>
                                          <p:spTgt spid="30"/>
                                        </p:tgtEl>
                                      </p:cBhvr>
                                    </p:animEffect>
                                    <p:set>
                                      <p:cBhvr>
                                        <p:cTn id="70" dur="1" fill="hold">
                                          <p:stCondLst>
                                            <p:cond delay="1999"/>
                                          </p:stCondLst>
                                        </p:cTn>
                                        <p:tgtEl>
                                          <p:spTgt spid="3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22"/>
                                        </p:tgtEl>
                                      </p:cBhvr>
                                    </p:animEffect>
                                    <p:animScale>
                                      <p:cBhvr>
                                        <p:cTn id="75" dur="250" autoRev="1" fill="hold"/>
                                        <p:tgtEl>
                                          <p:spTgt spid="22"/>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nodeType="clickEffect">
                                  <p:stCondLst>
                                    <p:cond delay="0"/>
                                  </p:stCondLst>
                                  <p:childTnLst>
                                    <p:animEffect transition="out" filter="fade">
                                      <p:cBhvr>
                                        <p:cTn id="79" dur="500" tmFilter="0, 0; .2, .5; .8, .5; 1, 0"/>
                                        <p:tgtEl>
                                          <p:spTgt spid="23"/>
                                        </p:tgtEl>
                                      </p:cBhvr>
                                    </p:animEffect>
                                    <p:animScale>
                                      <p:cBhvr>
                                        <p:cTn id="80" dur="250" autoRev="1" fill="hold"/>
                                        <p:tgtEl>
                                          <p:spTgt spid="23"/>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500" tmFilter="0, 0; .2, .5; .8, .5; 1, 0"/>
                                        <p:tgtEl>
                                          <p:spTgt spid="24"/>
                                        </p:tgtEl>
                                      </p:cBhvr>
                                    </p:animEffect>
                                    <p:animScale>
                                      <p:cBhvr>
                                        <p:cTn id="85" dur="250" autoRev="1" fill="hold"/>
                                        <p:tgtEl>
                                          <p:spTgt spid="24"/>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40"/>
                                        </p:tgtEl>
                                      </p:cBhvr>
                                    </p:animEffect>
                                    <p:animScale>
                                      <p:cBhvr>
                                        <p:cTn id="90" dur="250" autoRev="1" fill="hold"/>
                                        <p:tgtEl>
                                          <p:spTgt spid="40"/>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26"/>
                                        </p:tgtEl>
                                      </p:cBhvr>
                                    </p:animEffect>
                                    <p:animScale>
                                      <p:cBhvr>
                                        <p:cTn id="95" dur="250" autoRev="1" fill="hold"/>
                                        <p:tgtEl>
                                          <p:spTgt spid="26"/>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nodeType="clickEffect">
                                  <p:stCondLst>
                                    <p:cond delay="0"/>
                                  </p:stCondLst>
                                  <p:childTnLst>
                                    <p:animEffect transition="out" filter="fade">
                                      <p:cBhvr>
                                        <p:cTn id="99" dur="500" tmFilter="0, 0; .2, .5; .8, .5; 1, 0"/>
                                        <p:tgtEl>
                                          <p:spTgt spid="27"/>
                                        </p:tgtEl>
                                      </p:cBhvr>
                                    </p:animEffect>
                                    <p:animScale>
                                      <p:cBhvr>
                                        <p:cTn id="100" dur="250" autoRev="1" fill="hold"/>
                                        <p:tgtEl>
                                          <p:spTgt spid="27"/>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nodeType="clickEffect">
                                  <p:stCondLst>
                                    <p:cond delay="0"/>
                                  </p:stCondLst>
                                  <p:childTnLst>
                                    <p:animEffect transition="out" filter="fade">
                                      <p:cBhvr>
                                        <p:cTn id="104" dur="500" tmFilter="0, 0; .2, .5; .8, .5; 1, 0"/>
                                        <p:tgtEl>
                                          <p:spTgt spid="28"/>
                                        </p:tgtEl>
                                      </p:cBhvr>
                                    </p:animEffect>
                                    <p:animScale>
                                      <p:cBhvr>
                                        <p:cTn id="105" dur="250" autoRev="1" fill="hold"/>
                                        <p:tgtEl>
                                          <p:spTgt spid="28"/>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6" presetClass="exit" presetSubtype="32" fill="hold" grpId="1" nodeType="clickEffect">
                                  <p:stCondLst>
                                    <p:cond delay="0"/>
                                  </p:stCondLst>
                                  <p:childTnLst>
                                    <p:animEffect transition="out" filter="circle(out)">
                                      <p:cBhvr>
                                        <p:cTn id="109" dur="2000"/>
                                        <p:tgtEl>
                                          <p:spTgt spid="25"/>
                                        </p:tgtEl>
                                      </p:cBhvr>
                                    </p:animEffect>
                                    <p:set>
                                      <p:cBhvr>
                                        <p:cTn id="110" dur="1" fill="hold">
                                          <p:stCondLst>
                                            <p:cond delay="1999"/>
                                          </p:stCondLst>
                                        </p:cTn>
                                        <p:tgtEl>
                                          <p:spTgt spid="2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circle(in)">
                                      <p:cBhvr>
                                        <p:cTn id="115" dur="20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xit" presetSubtype="32" fill="hold" nodeType="clickEffect">
                                  <p:stCondLst>
                                    <p:cond delay="0"/>
                                  </p:stCondLst>
                                  <p:childTnLst>
                                    <p:animEffect transition="out" filter="circle(out)">
                                      <p:cBhvr>
                                        <p:cTn id="119" dur="2000"/>
                                        <p:tgtEl>
                                          <p:spTgt spid="26"/>
                                        </p:tgtEl>
                                      </p:cBhvr>
                                    </p:animEffect>
                                    <p:set>
                                      <p:cBhvr>
                                        <p:cTn id="120" dur="1" fill="hold">
                                          <p:stCondLst>
                                            <p:cond delay="1999"/>
                                          </p:stCondLst>
                                        </p:cTn>
                                        <p:tgtEl>
                                          <p:spTgt spid="26"/>
                                        </p:tgtEl>
                                        <p:attrNameLst>
                                          <p:attrName>style.visibility</p:attrName>
                                        </p:attrNameLst>
                                      </p:cBhvr>
                                      <p:to>
                                        <p:strVal val="hidden"/>
                                      </p:to>
                                    </p:set>
                                  </p:childTnLst>
                                </p:cTn>
                              </p:par>
                              <p:par>
                                <p:cTn id="121" presetID="6" presetClass="exit" presetSubtype="32" fill="hold" nodeType="withEffect">
                                  <p:stCondLst>
                                    <p:cond delay="0"/>
                                  </p:stCondLst>
                                  <p:childTnLst>
                                    <p:animEffect transition="out" filter="circle(out)">
                                      <p:cBhvr>
                                        <p:cTn id="122" dur="2000"/>
                                        <p:tgtEl>
                                          <p:spTgt spid="27"/>
                                        </p:tgtEl>
                                      </p:cBhvr>
                                    </p:animEffect>
                                    <p:set>
                                      <p:cBhvr>
                                        <p:cTn id="123" dur="1" fill="hold">
                                          <p:stCondLst>
                                            <p:cond delay="1999"/>
                                          </p:stCondLst>
                                        </p:cTn>
                                        <p:tgtEl>
                                          <p:spTgt spid="27"/>
                                        </p:tgtEl>
                                        <p:attrNameLst>
                                          <p:attrName>style.visibility</p:attrName>
                                        </p:attrNameLst>
                                      </p:cBhvr>
                                      <p:to>
                                        <p:strVal val="hidden"/>
                                      </p:to>
                                    </p:set>
                                  </p:childTnLst>
                                </p:cTn>
                              </p:par>
                              <p:par>
                                <p:cTn id="124" presetID="6" presetClass="exit" presetSubtype="32" fill="hold" nodeType="withEffect">
                                  <p:stCondLst>
                                    <p:cond delay="0"/>
                                  </p:stCondLst>
                                  <p:childTnLst>
                                    <p:animEffect transition="out" filter="circle(out)">
                                      <p:cBhvr>
                                        <p:cTn id="125" dur="2000"/>
                                        <p:tgtEl>
                                          <p:spTgt spid="28"/>
                                        </p:tgtEl>
                                      </p:cBhvr>
                                    </p:animEffect>
                                    <p:set>
                                      <p:cBhvr>
                                        <p:cTn id="126" dur="1" fill="hold">
                                          <p:stCondLst>
                                            <p:cond delay="1999"/>
                                          </p:stCondLst>
                                        </p:cTn>
                                        <p:tgtEl>
                                          <p:spTgt spid="2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6" presetClass="emph" presetSubtype="0" fill="hold" nodeType="clickEffect">
                                  <p:stCondLst>
                                    <p:cond delay="0"/>
                                  </p:stCondLst>
                                  <p:childTnLst>
                                    <p:animEffect transition="out" filter="fade">
                                      <p:cBhvr>
                                        <p:cTn id="130" dur="500" tmFilter="0, 0; .2, .5; .8, .5; 1, 0"/>
                                        <p:tgtEl>
                                          <p:spTgt spid="22"/>
                                        </p:tgtEl>
                                      </p:cBhvr>
                                    </p:animEffect>
                                    <p:animScale>
                                      <p:cBhvr>
                                        <p:cTn id="131" dur="250" autoRev="1" fill="hold"/>
                                        <p:tgtEl>
                                          <p:spTgt spid="22"/>
                                        </p:tgtEl>
                                      </p:cBhvr>
                                      <p:by x="105000" y="105000"/>
                                    </p:animScale>
                                  </p:childTnLst>
                                </p:cTn>
                              </p:par>
                            </p:childTnLst>
                          </p:cTn>
                        </p:par>
                      </p:childTnLst>
                    </p:cTn>
                  </p:par>
                  <p:par>
                    <p:cTn id="132" fill="hold">
                      <p:stCondLst>
                        <p:cond delay="indefinite"/>
                      </p:stCondLst>
                      <p:childTnLst>
                        <p:par>
                          <p:cTn id="133" fill="hold">
                            <p:stCondLst>
                              <p:cond delay="0"/>
                            </p:stCondLst>
                            <p:childTnLst>
                              <p:par>
                                <p:cTn id="134" presetID="26" presetClass="emph" presetSubtype="0" fill="hold" nodeType="clickEffect">
                                  <p:stCondLst>
                                    <p:cond delay="0"/>
                                  </p:stCondLst>
                                  <p:childTnLst>
                                    <p:animEffect transition="out" filter="fade">
                                      <p:cBhvr>
                                        <p:cTn id="135" dur="500" tmFilter="0, 0; .2, .5; .8, .5; 1, 0"/>
                                        <p:tgtEl>
                                          <p:spTgt spid="23"/>
                                        </p:tgtEl>
                                      </p:cBhvr>
                                    </p:animEffect>
                                    <p:animScale>
                                      <p:cBhvr>
                                        <p:cTn id="136" dur="250" autoRev="1" fill="hold"/>
                                        <p:tgtEl>
                                          <p:spTgt spid="23"/>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24"/>
                                        </p:tgtEl>
                                      </p:cBhvr>
                                    </p:animEffect>
                                    <p:animScale>
                                      <p:cBhvr>
                                        <p:cTn id="141" dur="250" autoRev="1" fill="hold"/>
                                        <p:tgtEl>
                                          <p:spTgt spid="24"/>
                                        </p:tgtEl>
                                      </p:cBhvr>
                                      <p:by x="105000" y="105000"/>
                                    </p:animScale>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nodeType="clickEffect">
                                  <p:stCondLst>
                                    <p:cond delay="0"/>
                                  </p:stCondLst>
                                  <p:childTnLst>
                                    <p:animEffect transition="out" filter="fade">
                                      <p:cBhvr>
                                        <p:cTn id="145" dur="500" tmFilter="0, 0; .2, .5; .8, .5; 1, 0"/>
                                        <p:tgtEl>
                                          <p:spTgt spid="40"/>
                                        </p:tgtEl>
                                      </p:cBhvr>
                                    </p:animEffect>
                                    <p:animScale>
                                      <p:cBhvr>
                                        <p:cTn id="146" dur="250" autoRev="1" fill="hold"/>
                                        <p:tgtEl>
                                          <p:spTgt spid="40"/>
                                        </p:tgtEl>
                                      </p:cBhvr>
                                      <p:by x="105000" y="105000"/>
                                    </p:animScale>
                                  </p:childTnLst>
                                </p:cTn>
                              </p:par>
                            </p:childTnLst>
                          </p:cTn>
                        </p:par>
                      </p:childTnLst>
                    </p:cTn>
                  </p:par>
                  <p:par>
                    <p:cTn id="147" fill="hold">
                      <p:stCondLst>
                        <p:cond delay="indefinite"/>
                      </p:stCondLst>
                      <p:childTnLst>
                        <p:par>
                          <p:cTn id="148" fill="hold">
                            <p:stCondLst>
                              <p:cond delay="0"/>
                            </p:stCondLst>
                            <p:childTnLst>
                              <p:par>
                                <p:cTn id="149" presetID="6" presetClass="exit" presetSubtype="32" fill="hold" grpId="1" nodeType="clickEffect">
                                  <p:stCondLst>
                                    <p:cond delay="0"/>
                                  </p:stCondLst>
                                  <p:childTnLst>
                                    <p:animEffect transition="out" filter="circle(out)">
                                      <p:cBhvr>
                                        <p:cTn id="150" dur="2000"/>
                                        <p:tgtEl>
                                          <p:spTgt spid="32"/>
                                        </p:tgtEl>
                                      </p:cBhvr>
                                    </p:animEffect>
                                    <p:set>
                                      <p:cBhvr>
                                        <p:cTn id="151" dur="1" fill="hold">
                                          <p:stCondLst>
                                            <p:cond delay="1999"/>
                                          </p:stCondLst>
                                        </p:cTn>
                                        <p:tgtEl>
                                          <p:spTgt spid="32"/>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6" presetClass="entr" presetSubtype="16" fill="hold" grpId="0" nodeType="click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circle(in)">
                                      <p:cBhvr>
                                        <p:cTn id="156" dur="2000"/>
                                        <p:tgtEl>
                                          <p:spTgt spid="41"/>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xit" presetSubtype="32" fill="hold" nodeType="clickEffect">
                                  <p:stCondLst>
                                    <p:cond delay="0"/>
                                  </p:stCondLst>
                                  <p:childTnLst>
                                    <p:animEffect transition="out" filter="circle(out)">
                                      <p:cBhvr>
                                        <p:cTn id="160" dur="2000"/>
                                        <p:tgtEl>
                                          <p:spTgt spid="22"/>
                                        </p:tgtEl>
                                      </p:cBhvr>
                                    </p:animEffect>
                                    <p:set>
                                      <p:cBhvr>
                                        <p:cTn id="161" dur="1" fill="hold">
                                          <p:stCondLst>
                                            <p:cond delay="1999"/>
                                          </p:stCondLst>
                                        </p:cTn>
                                        <p:tgtEl>
                                          <p:spTgt spid="22"/>
                                        </p:tgtEl>
                                        <p:attrNameLst>
                                          <p:attrName>style.visibility</p:attrName>
                                        </p:attrNameLst>
                                      </p:cBhvr>
                                      <p:to>
                                        <p:strVal val="hidden"/>
                                      </p:to>
                                    </p:set>
                                  </p:childTnLst>
                                </p:cTn>
                              </p:par>
                              <p:par>
                                <p:cTn id="162" presetID="6" presetClass="exit" presetSubtype="32" fill="hold" nodeType="withEffect">
                                  <p:stCondLst>
                                    <p:cond delay="0"/>
                                  </p:stCondLst>
                                  <p:childTnLst>
                                    <p:animEffect transition="out" filter="circle(out)">
                                      <p:cBhvr>
                                        <p:cTn id="163" dur="2000"/>
                                        <p:tgtEl>
                                          <p:spTgt spid="23"/>
                                        </p:tgtEl>
                                      </p:cBhvr>
                                    </p:animEffect>
                                    <p:set>
                                      <p:cBhvr>
                                        <p:cTn id="164" dur="1" fill="hold">
                                          <p:stCondLst>
                                            <p:cond delay="1999"/>
                                          </p:stCondLst>
                                        </p:cTn>
                                        <p:tgtEl>
                                          <p:spTgt spid="23"/>
                                        </p:tgtEl>
                                        <p:attrNameLst>
                                          <p:attrName>style.visibility</p:attrName>
                                        </p:attrNameLst>
                                      </p:cBhvr>
                                      <p:to>
                                        <p:strVal val="hidden"/>
                                      </p:to>
                                    </p:set>
                                  </p:childTnLst>
                                </p:cTn>
                              </p:par>
                              <p:par>
                                <p:cTn id="165" presetID="6" presetClass="exit" presetSubtype="32" fill="hold" nodeType="withEffect">
                                  <p:stCondLst>
                                    <p:cond delay="0"/>
                                  </p:stCondLst>
                                  <p:childTnLst>
                                    <p:animEffect transition="out" filter="circle(out)">
                                      <p:cBhvr>
                                        <p:cTn id="166" dur="2000"/>
                                        <p:tgtEl>
                                          <p:spTgt spid="24"/>
                                        </p:tgtEl>
                                      </p:cBhvr>
                                    </p:animEffect>
                                    <p:set>
                                      <p:cBhvr>
                                        <p:cTn id="167" dur="1" fill="hold">
                                          <p:stCondLst>
                                            <p:cond delay="1999"/>
                                          </p:stCondLst>
                                        </p:cTn>
                                        <p:tgtEl>
                                          <p:spTgt spid="24"/>
                                        </p:tgtEl>
                                        <p:attrNameLst>
                                          <p:attrName>style.visibility</p:attrName>
                                        </p:attrNameLst>
                                      </p:cBhvr>
                                      <p:to>
                                        <p:strVal val="hidden"/>
                                      </p:to>
                                    </p:set>
                                  </p:childTnLst>
                                </p:cTn>
                              </p:par>
                              <p:par>
                                <p:cTn id="168" presetID="6" presetClass="exit" presetSubtype="32" fill="hold" nodeType="withEffect">
                                  <p:stCondLst>
                                    <p:cond delay="0"/>
                                  </p:stCondLst>
                                  <p:childTnLst>
                                    <p:animEffect transition="out" filter="circle(out)">
                                      <p:cBhvr>
                                        <p:cTn id="169" dur="2000"/>
                                        <p:tgtEl>
                                          <p:spTgt spid="40"/>
                                        </p:tgtEl>
                                      </p:cBhvr>
                                    </p:animEffect>
                                    <p:set>
                                      <p:cBhvr>
                                        <p:cTn id="170" dur="1" fill="hold">
                                          <p:stCondLst>
                                            <p:cond delay="1999"/>
                                          </p:stCondLst>
                                        </p:cTn>
                                        <p:tgtEl>
                                          <p:spTgt spid="40"/>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6" presetClass="exit" presetSubtype="32" fill="hold" grpId="1" nodeType="clickEffect">
                                  <p:stCondLst>
                                    <p:cond delay="0"/>
                                  </p:stCondLst>
                                  <p:childTnLst>
                                    <p:animEffect transition="out" filter="circle(out)">
                                      <p:cBhvr>
                                        <p:cTn id="174" dur="2000"/>
                                        <p:tgtEl>
                                          <p:spTgt spid="41"/>
                                        </p:tgtEl>
                                      </p:cBhvr>
                                    </p:animEffect>
                                    <p:set>
                                      <p:cBhvr>
                                        <p:cTn id="175" dur="1" fill="hold">
                                          <p:stCondLst>
                                            <p:cond delay="1999"/>
                                          </p:stCondLst>
                                        </p:cTn>
                                        <p:tgtEl>
                                          <p:spTgt spid="41"/>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6" presetClass="exit" presetSubtype="32" fill="hold" nodeType="clickEffect">
                                  <p:stCondLst>
                                    <p:cond delay="0"/>
                                  </p:stCondLst>
                                  <p:childTnLst>
                                    <p:animEffect transition="out" filter="circle(out)">
                                      <p:cBhvr>
                                        <p:cTn id="179" dur="2000"/>
                                        <p:tgtEl>
                                          <p:spTgt spid="14"/>
                                        </p:tgtEl>
                                      </p:cBhvr>
                                    </p:animEffect>
                                    <p:set>
                                      <p:cBhvr>
                                        <p:cTn id="180" dur="1" fill="hold">
                                          <p:stCondLst>
                                            <p:cond delay="1999"/>
                                          </p:stCondLst>
                                        </p:cTn>
                                        <p:tgtEl>
                                          <p:spTgt spid="14"/>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6" presetClass="exit" presetSubtype="32" fill="hold" nodeType="clickEffect">
                                  <p:stCondLst>
                                    <p:cond delay="0"/>
                                  </p:stCondLst>
                                  <p:childTnLst>
                                    <p:animEffect transition="out" filter="circle(out)">
                                      <p:cBhvr>
                                        <p:cTn id="184" dur="2000"/>
                                        <p:tgtEl>
                                          <p:spTgt spid="13"/>
                                        </p:tgtEl>
                                      </p:cBhvr>
                                    </p:animEffect>
                                    <p:set>
                                      <p:cBhvr>
                                        <p:cTn id="185" dur="1" fill="hold">
                                          <p:stCondLst>
                                            <p:cond delay="1999"/>
                                          </p:stCondLst>
                                        </p:cTn>
                                        <p:tgtEl>
                                          <p:spTgt spid="13"/>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6" presetClass="exit" presetSubtype="32" fill="hold" nodeType="clickEffect">
                                  <p:stCondLst>
                                    <p:cond delay="0"/>
                                  </p:stCondLst>
                                  <p:childTnLst>
                                    <p:animEffect transition="out" filter="circle(out)">
                                      <p:cBhvr>
                                        <p:cTn id="189" dur="2000"/>
                                        <p:tgtEl>
                                          <p:spTgt spid="39"/>
                                        </p:tgtEl>
                                      </p:cBhvr>
                                    </p:animEffect>
                                    <p:set>
                                      <p:cBhvr>
                                        <p:cTn id="190" dur="1" fill="hold">
                                          <p:stCondLst>
                                            <p:cond delay="1999"/>
                                          </p:stCondLst>
                                        </p:cTn>
                                        <p:tgtEl>
                                          <p:spTgt spid="39"/>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6" presetClass="exit" presetSubtype="32" fill="hold" nodeType="clickEffect">
                                  <p:stCondLst>
                                    <p:cond delay="0"/>
                                  </p:stCondLst>
                                  <p:childTnLst>
                                    <p:animEffect transition="out" filter="circle(out)">
                                      <p:cBhvr>
                                        <p:cTn id="194" dur="2000"/>
                                        <p:tgtEl>
                                          <p:spTgt spid="38"/>
                                        </p:tgtEl>
                                      </p:cBhvr>
                                    </p:animEffect>
                                    <p:set>
                                      <p:cBhvr>
                                        <p:cTn id="195" dur="1" fill="hold">
                                          <p:stCondLst>
                                            <p:cond delay="1999"/>
                                          </p:stCondLst>
                                        </p:cTn>
                                        <p:tgtEl>
                                          <p:spTgt spid="38"/>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6" presetClass="exit" presetSubtype="32" fill="hold" nodeType="clickEffect">
                                  <p:stCondLst>
                                    <p:cond delay="0"/>
                                  </p:stCondLst>
                                  <p:childTnLst>
                                    <p:animEffect transition="out" filter="circle(out)">
                                      <p:cBhvr>
                                        <p:cTn id="199" dur="2000"/>
                                        <p:tgtEl>
                                          <p:spTgt spid="37"/>
                                        </p:tgtEl>
                                      </p:cBhvr>
                                    </p:animEffect>
                                    <p:set>
                                      <p:cBhvr>
                                        <p:cTn id="200" dur="1" fill="hold">
                                          <p:stCondLst>
                                            <p:cond delay="1999"/>
                                          </p:stCondLst>
                                        </p:cTn>
                                        <p:tgtEl>
                                          <p:spTgt spid="37"/>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6" presetClass="exit" presetSubtype="32" fill="hold" nodeType="clickEffect">
                                  <p:stCondLst>
                                    <p:cond delay="0"/>
                                  </p:stCondLst>
                                  <p:childTnLst>
                                    <p:animEffect transition="out" filter="circle(out)">
                                      <p:cBhvr>
                                        <p:cTn id="204" dur="2000"/>
                                        <p:tgtEl>
                                          <p:spTgt spid="36"/>
                                        </p:tgtEl>
                                      </p:cBhvr>
                                    </p:animEffect>
                                    <p:set>
                                      <p:cBhvr>
                                        <p:cTn id="205" dur="1" fill="hold">
                                          <p:stCondLst>
                                            <p:cond delay="1999"/>
                                          </p:stCondLst>
                                        </p:cTn>
                                        <p:tgtEl>
                                          <p:spTgt spid="36"/>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6" presetClass="exit" presetSubtype="32" fill="hold" nodeType="clickEffect">
                                  <p:stCondLst>
                                    <p:cond delay="0"/>
                                  </p:stCondLst>
                                  <p:childTnLst>
                                    <p:animEffect transition="out" filter="circle(out)">
                                      <p:cBhvr>
                                        <p:cTn id="209" dur="2000"/>
                                        <p:tgtEl>
                                          <p:spTgt spid="35"/>
                                        </p:tgtEl>
                                      </p:cBhvr>
                                    </p:animEffect>
                                    <p:set>
                                      <p:cBhvr>
                                        <p:cTn id="210" dur="1" fill="hold">
                                          <p:stCondLst>
                                            <p:cond delay="1999"/>
                                          </p:stCondLst>
                                        </p:cTn>
                                        <p:tgtEl>
                                          <p:spTgt spid="35"/>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6" presetClass="exit" presetSubtype="32" fill="hold" nodeType="clickEffect">
                                  <p:stCondLst>
                                    <p:cond delay="0"/>
                                  </p:stCondLst>
                                  <p:childTnLst>
                                    <p:animEffect transition="out" filter="circle(out)">
                                      <p:cBhvr>
                                        <p:cTn id="214" dur="2000"/>
                                        <p:tgtEl>
                                          <p:spTgt spid="34"/>
                                        </p:tgtEl>
                                      </p:cBhvr>
                                    </p:animEffect>
                                    <p:set>
                                      <p:cBhvr>
                                        <p:cTn id="215" dur="1" fill="hold">
                                          <p:stCondLst>
                                            <p:cond delay="1999"/>
                                          </p:stCondLst>
                                        </p:cTn>
                                        <p:tgtEl>
                                          <p:spTgt spid="34"/>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6" presetClass="exit" presetSubtype="32" fill="hold" nodeType="clickEffect">
                                  <p:stCondLst>
                                    <p:cond delay="0"/>
                                  </p:stCondLst>
                                  <p:childTnLst>
                                    <p:animEffect transition="out" filter="circle(out)">
                                      <p:cBhvr>
                                        <p:cTn id="219" dur="2000"/>
                                        <p:tgtEl>
                                          <p:spTgt spid="33"/>
                                        </p:tgtEl>
                                      </p:cBhvr>
                                    </p:animEffect>
                                    <p:set>
                                      <p:cBhvr>
                                        <p:cTn id="220" dur="1" fill="hold">
                                          <p:stCondLst>
                                            <p:cond delay="1999"/>
                                          </p:stCondLst>
                                        </p:cTn>
                                        <p:tgtEl>
                                          <p:spTgt spid="33"/>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6" presetClass="exit" presetSubtype="32" fill="hold" nodeType="clickEffect">
                                  <p:stCondLst>
                                    <p:cond delay="0"/>
                                  </p:stCondLst>
                                  <p:childTnLst>
                                    <p:animEffect transition="out" filter="circle(out)">
                                      <p:cBhvr>
                                        <p:cTn id="224" dur="2000"/>
                                        <p:tgtEl>
                                          <p:spTgt spid="4"/>
                                        </p:tgtEl>
                                      </p:cBhvr>
                                    </p:animEffect>
                                    <p:set>
                                      <p:cBhvr>
                                        <p:cTn id="225" dur="1" fill="hold">
                                          <p:stCondLst>
                                            <p:cond delay="1999"/>
                                          </p:stCondLst>
                                        </p:cTn>
                                        <p:tgtEl>
                                          <p:spTgt spid="4"/>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6" presetClass="exit" presetSubtype="32" fill="hold" grpId="0" nodeType="clickEffect">
                                  <p:stCondLst>
                                    <p:cond delay="0"/>
                                  </p:stCondLst>
                                  <p:childTnLst>
                                    <p:animEffect transition="out" filter="circle(out)">
                                      <p:cBhvr>
                                        <p:cTn id="229" dur="2000"/>
                                        <p:tgtEl>
                                          <p:spTgt spid="3"/>
                                        </p:tgtEl>
                                      </p:cBhvr>
                                    </p:animEffect>
                                    <p:set>
                                      <p:cBhvr>
                                        <p:cTn id="23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25" grpId="0" animBg="1"/>
      <p:bldP spid="25" grpId="1" animBg="1"/>
      <p:bldP spid="32" grpId="0" animBg="1"/>
      <p:bldP spid="32" grpId="1" animBg="1"/>
      <p:bldP spid="41" grpId="0" animBg="1"/>
      <p:bldP spid="4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WordArt 2" descr="White marble">
            <a:extLst>
              <a:ext uri="{FF2B5EF4-FFF2-40B4-BE49-F238E27FC236}">
                <a16:creationId xmlns:a16="http://schemas.microsoft.com/office/drawing/2014/main" xmlns="" id="{2C65276A-2BC6-486A-BBF0-7B9BF80AAEC2}"/>
              </a:ext>
            </a:extLst>
          </p:cNvPr>
          <p:cNvSpPr>
            <a:spLocks noChangeArrowheads="1" noChangeShapeType="1" noTextEdit="1"/>
          </p:cNvSpPr>
          <p:nvPr/>
        </p:nvSpPr>
        <p:spPr bwMode="auto">
          <a:xfrm>
            <a:off x="2540000" y="2311400"/>
            <a:ext cx="7924800" cy="2235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defTabSz="1219170" fontAlgn="base">
              <a:spcBef>
                <a:spcPct val="0"/>
              </a:spcBef>
              <a:spcAft>
                <a:spcPct val="0"/>
              </a:spcAft>
              <a:defRPr/>
            </a:pP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Trò</a:t>
            </a:r>
            <a:r>
              <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rPr>
              <a:t> </a:t>
            </a: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chơi</a:t>
            </a:r>
            <a:r>
              <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rPr>
              <a:t> 1:</a:t>
            </a:r>
          </a:p>
          <a:p>
            <a:pPr algn="ctr" defTabSz="1219170" fontAlgn="base">
              <a:spcBef>
                <a:spcPct val="0"/>
              </a:spcBef>
              <a:spcAft>
                <a:spcPct val="0"/>
              </a:spcAft>
              <a:defRPr/>
            </a:pP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Bé</a:t>
            </a:r>
            <a:r>
              <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rPr>
              <a:t> </a:t>
            </a: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thi</a:t>
            </a:r>
            <a:r>
              <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rPr>
              <a:t> </a:t>
            </a: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tài</a:t>
            </a:r>
            <a:endPar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2000" fill="hold"/>
                                        <p:tgtEl>
                                          <p:spTgt spid="28674"/>
                                        </p:tgtEl>
                                        <p:attrNameLst>
                                          <p:attrName>ppt_w</p:attrName>
                                        </p:attrNameLst>
                                      </p:cBhvr>
                                      <p:tavLst>
                                        <p:tav tm="0">
                                          <p:val>
                                            <p:strVal val="#ppt_w*0.70"/>
                                          </p:val>
                                        </p:tav>
                                        <p:tav tm="100000">
                                          <p:val>
                                            <p:strVal val="#ppt_w"/>
                                          </p:val>
                                        </p:tav>
                                      </p:tavLst>
                                    </p:anim>
                                    <p:anim calcmode="lin" valueType="num">
                                      <p:cBhvr>
                                        <p:cTn id="8" dur="2000" fill="hold"/>
                                        <p:tgtEl>
                                          <p:spTgt spid="28674"/>
                                        </p:tgtEl>
                                        <p:attrNameLst>
                                          <p:attrName>ppt_h</p:attrName>
                                        </p:attrNameLst>
                                      </p:cBhvr>
                                      <p:tavLst>
                                        <p:tav tm="0">
                                          <p:val>
                                            <p:strVal val="#ppt_h"/>
                                          </p:val>
                                        </p:tav>
                                        <p:tav tm="100000">
                                          <p:val>
                                            <p:strVal val="#ppt_h"/>
                                          </p:val>
                                        </p:tav>
                                      </p:tavLst>
                                    </p:anim>
                                    <p:animEffect transition="in" filter="fade">
                                      <p:cBhvr>
                                        <p:cTn id="9" dur="20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n11111">
            <a:extLst>
              <a:ext uri="{FF2B5EF4-FFF2-40B4-BE49-F238E27FC236}">
                <a16:creationId xmlns:a16="http://schemas.microsoft.com/office/drawing/2014/main" xmlns="" id="{F02C1D6F-1CA6-4F3B-A6B6-3E28C148B05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371600"/>
            <a:ext cx="73914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432E69C0-646D-4EC9-9627-5C58CE928E43}"/>
              </a:ext>
            </a:extLst>
          </p:cNvPr>
          <p:cNvSpPr/>
          <p:nvPr/>
        </p:nvSpPr>
        <p:spPr>
          <a:xfrm>
            <a:off x="2362200" y="1"/>
            <a:ext cx="7334764"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Trong</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giỏ</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có</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bao</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nhiêu</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quả</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táo</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p>
          <a:p>
            <a:pPr algn="ctr" eaLnBrk="1" hangingPunct="1">
              <a:defRPr/>
            </a:pP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Thêm</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vào</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cho</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đủ</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err="1">
                <a:ln w="11430"/>
                <a:effectLst>
                  <a:outerShdw blurRad="50800" dist="39000" dir="5460000" algn="tl">
                    <a:srgbClr val="000000">
                      <a:alpha val="38000"/>
                    </a:srgbClr>
                  </a:outerShdw>
                </a:effectLst>
                <a:latin typeface="Times New Roman" pitchFamily="18" charset="0"/>
                <a:cs typeface="Times New Roman" pitchFamily="18" charset="0"/>
              </a:rPr>
              <a:t>là</a:t>
            </a:r>
            <a:r>
              <a:rPr lang="en-US" sz="3600" b="1">
                <a:ln w="11430"/>
                <a:effectLst>
                  <a:outerShdw blurRad="50800" dist="39000" dir="5460000" algn="tl">
                    <a:srgbClr val="000000">
                      <a:alpha val="38000"/>
                    </a:srgbClr>
                  </a:outerShdw>
                </a:effectLst>
                <a:latin typeface="Times New Roman" pitchFamily="18" charset="0"/>
                <a:cs typeface="Times New Roman" pitchFamily="18" charset="0"/>
              </a:rPr>
              <a:t> 10</a:t>
            </a:r>
            <a:endParaRPr lang="en-US" sz="36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20482" name="Object 3">
            <a:extLst>
              <a:ext uri="{FF2B5EF4-FFF2-40B4-BE49-F238E27FC236}">
                <a16:creationId xmlns:a16="http://schemas.microsoft.com/office/drawing/2014/main" xmlns="" id="{C83E876B-0964-4A4A-875C-AF3C61AB9250}"/>
              </a:ext>
            </a:extLst>
          </p:cNvPr>
          <p:cNvGraphicFramePr>
            <a:graphicFrameLocks noChangeAspect="1"/>
          </p:cNvGraphicFramePr>
          <p:nvPr>
            <p:extLst>
              <p:ext uri="{D42A27DB-BD31-4B8C-83A1-F6EECF244321}">
                <p14:modId xmlns:p14="http://schemas.microsoft.com/office/powerpoint/2010/main" val="1545841705"/>
              </p:ext>
            </p:extLst>
          </p:nvPr>
        </p:nvGraphicFramePr>
        <p:xfrm>
          <a:off x="5003213" y="3491706"/>
          <a:ext cx="1447800" cy="755650"/>
        </p:xfrm>
        <a:graphic>
          <a:graphicData uri="http://schemas.openxmlformats.org/presentationml/2006/ole">
            <mc:AlternateContent xmlns:mc="http://schemas.openxmlformats.org/markup-compatibility/2006">
              <mc:Choice xmlns:v="urn:schemas-microsoft-com:vml" Requires="v">
                <p:oleObj spid="_x0000_s1066" name="Clip" r:id="rId9" imgW="475013" imgH="592853" progId="MS_ClipArt_Gallery.2">
                  <p:embed/>
                </p:oleObj>
              </mc:Choice>
              <mc:Fallback>
                <p:oleObj name="Clip" r:id="rId9" imgW="475013" imgH="592853" progId="MS_ClipArt_Gallery.2">
                  <p:embed/>
                  <p:pic>
                    <p:nvPicPr>
                      <p:cNvPr id="20482" name="Object 3">
                        <a:extLst>
                          <a:ext uri="{FF2B5EF4-FFF2-40B4-BE49-F238E27FC236}">
                            <a16:creationId xmlns:a16="http://schemas.microsoft.com/office/drawing/2014/main" xmlns="" id="{C83E876B-0964-4A4A-875C-AF3C61AB92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3213" y="3491706"/>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3" name="Object 4">
            <a:extLst>
              <a:ext uri="{FF2B5EF4-FFF2-40B4-BE49-F238E27FC236}">
                <a16:creationId xmlns:a16="http://schemas.microsoft.com/office/drawing/2014/main" xmlns="" id="{EF44FA9E-C8E8-4491-8EE9-F5D9B4EB6B63}"/>
              </a:ext>
            </a:extLst>
          </p:cNvPr>
          <p:cNvGraphicFramePr>
            <a:graphicFrameLocks noChangeAspect="1"/>
          </p:cNvGraphicFramePr>
          <p:nvPr/>
        </p:nvGraphicFramePr>
        <p:xfrm>
          <a:off x="2057400" y="3892550"/>
          <a:ext cx="1447800" cy="755650"/>
        </p:xfrm>
        <a:graphic>
          <a:graphicData uri="http://schemas.openxmlformats.org/presentationml/2006/ole">
            <mc:AlternateContent xmlns:mc="http://schemas.openxmlformats.org/markup-compatibility/2006">
              <mc:Choice xmlns:v="urn:schemas-microsoft-com:vml" Requires="v">
                <p:oleObj spid="_x0000_s1067" name="Clip" r:id="rId11" imgW="475013" imgH="592853" progId="MS_ClipArt_Gallery.2">
                  <p:embed/>
                </p:oleObj>
              </mc:Choice>
              <mc:Fallback>
                <p:oleObj name="Clip" r:id="rId11" imgW="475013" imgH="592853" progId="MS_ClipArt_Gallery.2">
                  <p:embed/>
                  <p:pic>
                    <p:nvPicPr>
                      <p:cNvPr id="20483" name="Object 4">
                        <a:extLst>
                          <a:ext uri="{FF2B5EF4-FFF2-40B4-BE49-F238E27FC236}">
                            <a16:creationId xmlns:a16="http://schemas.microsoft.com/office/drawing/2014/main" xmlns="" id="{EF44FA9E-C8E8-4491-8EE9-F5D9B4EB6B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892550"/>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5">
            <a:extLst>
              <a:ext uri="{FF2B5EF4-FFF2-40B4-BE49-F238E27FC236}">
                <a16:creationId xmlns:a16="http://schemas.microsoft.com/office/drawing/2014/main" xmlns="" id="{EB6AD23F-C8C0-421C-9D7E-C10018548346}"/>
              </a:ext>
            </a:extLst>
          </p:cNvPr>
          <p:cNvGraphicFramePr>
            <a:graphicFrameLocks noChangeAspect="1"/>
          </p:cNvGraphicFramePr>
          <p:nvPr>
            <p:extLst>
              <p:ext uri="{D42A27DB-BD31-4B8C-83A1-F6EECF244321}">
                <p14:modId xmlns:p14="http://schemas.microsoft.com/office/powerpoint/2010/main" val="1520704120"/>
              </p:ext>
            </p:extLst>
          </p:nvPr>
        </p:nvGraphicFramePr>
        <p:xfrm>
          <a:off x="2590800" y="3276600"/>
          <a:ext cx="1447800" cy="755650"/>
        </p:xfrm>
        <a:graphic>
          <a:graphicData uri="http://schemas.openxmlformats.org/presentationml/2006/ole">
            <mc:AlternateContent xmlns:mc="http://schemas.openxmlformats.org/markup-compatibility/2006">
              <mc:Choice xmlns:v="urn:schemas-microsoft-com:vml" Requires="v">
                <p:oleObj spid="_x0000_s1068" name="Clip" r:id="rId12" imgW="475013" imgH="592853" progId="MS_ClipArt_Gallery.2">
                  <p:embed/>
                </p:oleObj>
              </mc:Choice>
              <mc:Fallback>
                <p:oleObj name="Clip" r:id="rId12" imgW="475013" imgH="592853" progId="MS_ClipArt_Gallery.2">
                  <p:embed/>
                  <p:pic>
                    <p:nvPicPr>
                      <p:cNvPr id="20484" name="Object 5">
                        <a:extLst>
                          <a:ext uri="{FF2B5EF4-FFF2-40B4-BE49-F238E27FC236}">
                            <a16:creationId xmlns:a16="http://schemas.microsoft.com/office/drawing/2014/main" xmlns="" id="{EB6AD23F-C8C0-421C-9D7E-C100185483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276600"/>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6">
            <a:extLst>
              <a:ext uri="{FF2B5EF4-FFF2-40B4-BE49-F238E27FC236}">
                <a16:creationId xmlns:a16="http://schemas.microsoft.com/office/drawing/2014/main" xmlns="" id="{D07F06C6-07E1-42D4-B667-205C8D6865A0}"/>
              </a:ext>
            </a:extLst>
          </p:cNvPr>
          <p:cNvGraphicFramePr>
            <a:graphicFrameLocks noChangeAspect="1"/>
          </p:cNvGraphicFramePr>
          <p:nvPr>
            <p:extLst>
              <p:ext uri="{D42A27DB-BD31-4B8C-83A1-F6EECF244321}">
                <p14:modId xmlns:p14="http://schemas.microsoft.com/office/powerpoint/2010/main" val="4263298416"/>
              </p:ext>
            </p:extLst>
          </p:nvPr>
        </p:nvGraphicFramePr>
        <p:xfrm>
          <a:off x="3650455" y="3468688"/>
          <a:ext cx="1538288" cy="801687"/>
        </p:xfrm>
        <a:graphic>
          <a:graphicData uri="http://schemas.openxmlformats.org/presentationml/2006/ole">
            <mc:AlternateContent xmlns:mc="http://schemas.openxmlformats.org/markup-compatibility/2006">
              <mc:Choice xmlns:v="urn:schemas-microsoft-com:vml" Requires="v">
                <p:oleObj spid="_x0000_s1069" name="Clip" r:id="rId13" imgW="475013" imgH="592853" progId="MS_ClipArt_Gallery.2">
                  <p:embed/>
                </p:oleObj>
              </mc:Choice>
              <mc:Fallback>
                <p:oleObj name="Clip" r:id="rId13" imgW="475013" imgH="592853" progId="MS_ClipArt_Gallery.2">
                  <p:embed/>
                  <p:pic>
                    <p:nvPicPr>
                      <p:cNvPr id="20485" name="Object 6">
                        <a:extLst>
                          <a:ext uri="{FF2B5EF4-FFF2-40B4-BE49-F238E27FC236}">
                            <a16:creationId xmlns:a16="http://schemas.microsoft.com/office/drawing/2014/main" xmlns="" id="{D07F06C6-07E1-42D4-B667-205C8D6865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0455" y="3468688"/>
                        <a:ext cx="1538288"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6" name="Object 7">
            <a:extLst>
              <a:ext uri="{FF2B5EF4-FFF2-40B4-BE49-F238E27FC236}">
                <a16:creationId xmlns:a16="http://schemas.microsoft.com/office/drawing/2014/main" xmlns="" id="{74EF5EB2-7806-4D87-88C4-DF7D0073644A}"/>
              </a:ext>
            </a:extLst>
          </p:cNvPr>
          <p:cNvGraphicFramePr>
            <a:graphicFrameLocks noChangeAspect="1"/>
          </p:cNvGraphicFramePr>
          <p:nvPr/>
        </p:nvGraphicFramePr>
        <p:xfrm>
          <a:off x="3124200" y="3968750"/>
          <a:ext cx="1447800" cy="755650"/>
        </p:xfrm>
        <a:graphic>
          <a:graphicData uri="http://schemas.openxmlformats.org/presentationml/2006/ole">
            <mc:AlternateContent xmlns:mc="http://schemas.openxmlformats.org/markup-compatibility/2006">
              <mc:Choice xmlns:v="urn:schemas-microsoft-com:vml" Requires="v">
                <p:oleObj spid="_x0000_s1070" name="Clip" r:id="rId14" imgW="475013" imgH="592853" progId="MS_ClipArt_Gallery.2">
                  <p:embed/>
                </p:oleObj>
              </mc:Choice>
              <mc:Fallback>
                <p:oleObj name="Clip" r:id="rId14" imgW="475013" imgH="592853" progId="MS_ClipArt_Gallery.2">
                  <p:embed/>
                  <p:pic>
                    <p:nvPicPr>
                      <p:cNvPr id="20486" name="Object 7">
                        <a:extLst>
                          <a:ext uri="{FF2B5EF4-FFF2-40B4-BE49-F238E27FC236}">
                            <a16:creationId xmlns:a16="http://schemas.microsoft.com/office/drawing/2014/main" xmlns="" id="{74EF5EB2-7806-4D87-88C4-DF7D007364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3968750"/>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8">
            <a:extLst>
              <a:ext uri="{FF2B5EF4-FFF2-40B4-BE49-F238E27FC236}">
                <a16:creationId xmlns:a16="http://schemas.microsoft.com/office/drawing/2014/main" xmlns="" id="{1B377F34-3AAA-46A7-B9CE-12D9A03B0CB7}"/>
              </a:ext>
            </a:extLst>
          </p:cNvPr>
          <p:cNvGraphicFramePr>
            <a:graphicFrameLocks noChangeAspect="1"/>
          </p:cNvGraphicFramePr>
          <p:nvPr/>
        </p:nvGraphicFramePr>
        <p:xfrm>
          <a:off x="4419600" y="3968750"/>
          <a:ext cx="1447800" cy="755650"/>
        </p:xfrm>
        <a:graphic>
          <a:graphicData uri="http://schemas.openxmlformats.org/presentationml/2006/ole">
            <mc:AlternateContent xmlns:mc="http://schemas.openxmlformats.org/markup-compatibility/2006">
              <mc:Choice xmlns:v="urn:schemas-microsoft-com:vml" Requires="v">
                <p:oleObj spid="_x0000_s1071" name="Clip" r:id="rId15" imgW="475013" imgH="592853" progId="MS_ClipArt_Gallery.2">
                  <p:embed/>
                </p:oleObj>
              </mc:Choice>
              <mc:Fallback>
                <p:oleObj name="Clip" r:id="rId15" imgW="475013" imgH="592853" progId="MS_ClipArt_Gallery.2">
                  <p:embed/>
                  <p:pic>
                    <p:nvPicPr>
                      <p:cNvPr id="20487" name="Object 8">
                        <a:extLst>
                          <a:ext uri="{FF2B5EF4-FFF2-40B4-BE49-F238E27FC236}">
                            <a16:creationId xmlns:a16="http://schemas.microsoft.com/office/drawing/2014/main" xmlns="" id="{1B377F34-3AAA-46A7-B9CE-12D9A03B0C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968750"/>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8" name="Object 10">
            <a:extLst>
              <a:ext uri="{FF2B5EF4-FFF2-40B4-BE49-F238E27FC236}">
                <a16:creationId xmlns:a16="http://schemas.microsoft.com/office/drawing/2014/main" xmlns="" id="{690FE6E2-6CB6-4F23-BF32-A3B84F89B408}"/>
              </a:ext>
            </a:extLst>
          </p:cNvPr>
          <p:cNvGraphicFramePr>
            <a:graphicFrameLocks noChangeAspect="1"/>
          </p:cNvGraphicFramePr>
          <p:nvPr>
            <p:extLst>
              <p:ext uri="{D42A27DB-BD31-4B8C-83A1-F6EECF244321}">
                <p14:modId xmlns:p14="http://schemas.microsoft.com/office/powerpoint/2010/main" val="2152695636"/>
              </p:ext>
            </p:extLst>
          </p:nvPr>
        </p:nvGraphicFramePr>
        <p:xfrm>
          <a:off x="5654677" y="4044950"/>
          <a:ext cx="1508124" cy="755650"/>
        </p:xfrm>
        <a:graphic>
          <a:graphicData uri="http://schemas.openxmlformats.org/presentationml/2006/ole">
            <mc:AlternateContent xmlns:mc="http://schemas.openxmlformats.org/markup-compatibility/2006">
              <mc:Choice xmlns:v="urn:schemas-microsoft-com:vml" Requires="v">
                <p:oleObj spid="_x0000_s1072" name="Clip" r:id="rId16" imgW="475013" imgH="592853" progId="MS_ClipArt_Gallery.2">
                  <p:embed/>
                </p:oleObj>
              </mc:Choice>
              <mc:Fallback>
                <p:oleObj name="Clip" r:id="rId16" imgW="475013" imgH="592853" progId="MS_ClipArt_Gallery.2">
                  <p:embed/>
                  <p:pic>
                    <p:nvPicPr>
                      <p:cNvPr id="20488" name="Object 10">
                        <a:extLst>
                          <a:ext uri="{FF2B5EF4-FFF2-40B4-BE49-F238E27FC236}">
                            <a16:creationId xmlns:a16="http://schemas.microsoft.com/office/drawing/2014/main" xmlns="" id="{690FE6E2-6CB6-4F23-BF32-A3B84F89B4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4677" y="4044950"/>
                        <a:ext cx="1508124" cy="755650"/>
                      </a:xfrm>
                      <a:prstGeom prst="rect">
                        <a:avLst/>
                      </a:prstGeom>
                      <a:noFill/>
                      <a:ln>
                        <a:noFill/>
                      </a:ln>
                      <a:effectLst/>
                    </p:spPr>
                  </p:pic>
                </p:oleObj>
              </mc:Fallback>
            </mc:AlternateContent>
          </a:graphicData>
        </a:graphic>
      </p:graphicFrame>
      <p:graphicFrame>
        <p:nvGraphicFramePr>
          <p:cNvPr id="20489" name="Object 9">
            <a:extLst>
              <a:ext uri="{FF2B5EF4-FFF2-40B4-BE49-F238E27FC236}">
                <a16:creationId xmlns:a16="http://schemas.microsoft.com/office/drawing/2014/main" xmlns="" id="{C6410E1D-0798-4582-B322-CCDF5B08E983}"/>
              </a:ext>
            </a:extLst>
          </p:cNvPr>
          <p:cNvGraphicFramePr>
            <a:graphicFrameLocks noChangeAspect="1"/>
          </p:cNvGraphicFramePr>
          <p:nvPr>
            <p:extLst>
              <p:ext uri="{D42A27DB-BD31-4B8C-83A1-F6EECF244321}">
                <p14:modId xmlns:p14="http://schemas.microsoft.com/office/powerpoint/2010/main" val="3819561600"/>
              </p:ext>
            </p:extLst>
          </p:nvPr>
        </p:nvGraphicFramePr>
        <p:xfrm>
          <a:off x="6254854" y="3495157"/>
          <a:ext cx="1447800" cy="755650"/>
        </p:xfrm>
        <a:graphic>
          <a:graphicData uri="http://schemas.openxmlformats.org/presentationml/2006/ole">
            <mc:AlternateContent xmlns:mc="http://schemas.openxmlformats.org/markup-compatibility/2006">
              <mc:Choice xmlns:v="urn:schemas-microsoft-com:vml" Requires="v">
                <p:oleObj spid="_x0000_s1073" name="Clip" r:id="rId17" imgW="475013" imgH="592853" progId="MS_ClipArt_Gallery.2">
                  <p:embed/>
                </p:oleObj>
              </mc:Choice>
              <mc:Fallback>
                <p:oleObj name="Clip" r:id="rId17" imgW="475013" imgH="592853" progId="MS_ClipArt_Gallery.2">
                  <p:embed/>
                  <p:pic>
                    <p:nvPicPr>
                      <p:cNvPr id="20489" name="Object 9">
                        <a:extLst>
                          <a:ext uri="{FF2B5EF4-FFF2-40B4-BE49-F238E27FC236}">
                            <a16:creationId xmlns:a16="http://schemas.microsoft.com/office/drawing/2014/main" xmlns="" id="{C6410E1D-0798-4582-B322-CCDF5B08E9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4854" y="3495157"/>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Rectangle 75">
            <a:extLst>
              <a:ext uri="{FF2B5EF4-FFF2-40B4-BE49-F238E27FC236}">
                <a16:creationId xmlns:a16="http://schemas.microsoft.com/office/drawing/2014/main" xmlns="" id="{7DE9BA7D-6567-417E-9982-ED03726F8AF4}"/>
              </a:ext>
            </a:extLst>
          </p:cNvPr>
          <p:cNvSpPr>
            <a:spLocks noChangeArrowheads="1"/>
          </p:cNvSpPr>
          <p:nvPr/>
        </p:nvSpPr>
        <p:spPr bwMode="auto">
          <a:xfrm>
            <a:off x="4876800" y="5715000"/>
            <a:ext cx="1371600" cy="1143000"/>
          </a:xfrm>
          <a:prstGeom prst="rect">
            <a:avLst/>
          </a:prstGeom>
          <a:solidFill>
            <a:srgbClr val="66CCFF"/>
          </a:solidFill>
          <a:ln w="9525">
            <a:solidFill>
              <a:schemeClr val="tx1">
                <a:lumMod val="95000"/>
                <a:lumOff val="5000"/>
              </a:schemeClr>
            </a:solidFill>
            <a:miter lim="800000"/>
            <a:headEnd/>
            <a:tailEnd/>
          </a:ln>
        </p:spPr>
        <p:txBody>
          <a:bodyPr wrap="none" anchor="ctr"/>
          <a:lstStyle/>
          <a:p>
            <a:pPr algn="ctr" eaLnBrk="1" hangingPunct="1">
              <a:defRPr/>
            </a:pPr>
            <a:r>
              <a:rPr lang="en-US" sz="10600" b="1" dirty="0">
                <a:solidFill>
                  <a:srgbClr val="FF3300"/>
                </a:solidFill>
                <a:latin typeface=".VnAvant" pitchFamily="34" charset="0"/>
                <a:cs typeface="Arial" charset="0"/>
              </a:rPr>
              <a:t>8</a:t>
            </a:r>
          </a:p>
        </p:txBody>
      </p:sp>
      <p:sp>
        <p:nvSpPr>
          <p:cNvPr id="33" name="Rectangle 72">
            <a:extLst>
              <a:ext uri="{FF2B5EF4-FFF2-40B4-BE49-F238E27FC236}">
                <a16:creationId xmlns:a16="http://schemas.microsoft.com/office/drawing/2014/main" xmlns="" id="{CFD7DAE0-8B63-4AEE-B047-03772B8FA775}"/>
              </a:ext>
            </a:extLst>
          </p:cNvPr>
          <p:cNvSpPr>
            <a:spLocks noChangeArrowheads="1"/>
          </p:cNvSpPr>
          <p:nvPr/>
        </p:nvSpPr>
        <p:spPr bwMode="auto">
          <a:xfrm>
            <a:off x="6324600" y="5715000"/>
            <a:ext cx="1371600" cy="1143000"/>
          </a:xfrm>
          <a:prstGeom prst="rect">
            <a:avLst/>
          </a:prstGeom>
          <a:solidFill>
            <a:srgbClr val="66CCFF"/>
          </a:solidFill>
          <a:ln w="9525">
            <a:solidFill>
              <a:schemeClr val="tx1">
                <a:lumMod val="95000"/>
                <a:lumOff val="5000"/>
              </a:schemeClr>
            </a:solidFill>
            <a:miter lim="800000"/>
            <a:headEnd/>
            <a:tailEnd/>
          </a:ln>
        </p:spPr>
        <p:txBody>
          <a:bodyPr wrap="none" anchor="ctr"/>
          <a:lstStyle/>
          <a:p>
            <a:pPr algn="ctr" eaLnBrk="1" hangingPunct="1">
              <a:defRPr/>
            </a:pPr>
            <a:r>
              <a:rPr lang="en-US" sz="10600" b="1" dirty="0">
                <a:solidFill>
                  <a:srgbClr val="FF3300"/>
                </a:solidFill>
                <a:latin typeface=".VnAvant" pitchFamily="34" charset="0"/>
                <a:cs typeface="Arial" charset="0"/>
              </a:rPr>
              <a:t>9</a:t>
            </a:r>
          </a:p>
        </p:txBody>
      </p:sp>
      <p:pic>
        <p:nvPicPr>
          <p:cNvPr id="36" name="chimes.wav">
            <a:hlinkClick r:id="" action="ppaction://media"/>
            <a:extLst>
              <a:ext uri="{FF2B5EF4-FFF2-40B4-BE49-F238E27FC236}">
                <a16:creationId xmlns:a16="http://schemas.microsoft.com/office/drawing/2014/main" xmlns="" id="{B003AE7E-0C9F-43BD-A03D-67A8B228D288}"/>
              </a:ext>
            </a:extLst>
          </p:cNvPr>
          <p:cNvPicPr>
            <a:picLocks noChangeAspect="1"/>
          </p:cNvPicPr>
          <p:nvPr>
            <a:audioFile r:link="rId3"/>
            <p:extLst>
              <p:ext uri="{DAA4B4D4-6D71-4841-9C94-3DE7FCFB9230}">
                <p14:media xmlns:p14="http://schemas.microsoft.com/office/powerpoint/2010/main" r:embed="rId2"/>
              </p:ext>
            </p:extLst>
          </p:nvPr>
        </p:nvPicPr>
        <p:blipFill>
          <a:blip r:embed="rId18">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chimes.wav">
            <a:hlinkClick r:id="" action="ppaction://media"/>
            <a:extLst>
              <a:ext uri="{FF2B5EF4-FFF2-40B4-BE49-F238E27FC236}">
                <a16:creationId xmlns:a16="http://schemas.microsoft.com/office/drawing/2014/main" xmlns="" id="{FD7E4845-2E34-44EA-8324-F670617EC7EC}"/>
              </a:ext>
            </a:extLst>
          </p:cNvPr>
          <p:cNvPicPr>
            <a:picLocks noChangeAspect="1"/>
          </p:cNvPicPr>
          <p:nvPr>
            <a:audioFile r:link="rId3"/>
            <p:extLst>
              <p:ext uri="{DAA4B4D4-6D71-4841-9C94-3DE7FCFB9230}">
                <p14:media xmlns:p14="http://schemas.microsoft.com/office/powerpoint/2010/main" r:embed="rId2"/>
              </p:ext>
            </p:extLst>
          </p:nvPr>
        </p:nvPicPr>
        <p:blipFill>
          <a:blip r:embed="rId19">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chimes.wav">
            <a:hlinkClick r:id="" action="ppaction://media"/>
            <a:extLst>
              <a:ext uri="{FF2B5EF4-FFF2-40B4-BE49-F238E27FC236}">
                <a16:creationId xmlns:a16="http://schemas.microsoft.com/office/drawing/2014/main" xmlns="" id="{2F1CB1A0-13F5-4A69-9D52-F637F3DD1E7D}"/>
              </a:ext>
            </a:extLst>
          </p:cNvPr>
          <p:cNvPicPr>
            <a:picLocks noChangeAspect="1"/>
          </p:cNvPicPr>
          <p:nvPr>
            <a:audioFile r:link="rId3"/>
            <p:extLst>
              <p:ext uri="{DAA4B4D4-6D71-4841-9C94-3DE7FCFB9230}">
                <p14:media xmlns:p14="http://schemas.microsoft.com/office/powerpoint/2010/main" r:embed="rId2"/>
              </p:ext>
            </p:extLst>
          </p:nvPr>
        </p:nvPicPr>
        <p:blipFill>
          <a:blip r:embed="rId20">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chimes.wav">
            <a:hlinkClick r:id="" action="ppaction://media"/>
            <a:extLst>
              <a:ext uri="{FF2B5EF4-FFF2-40B4-BE49-F238E27FC236}">
                <a16:creationId xmlns:a16="http://schemas.microsoft.com/office/drawing/2014/main" xmlns="" id="{9A2664CF-FFC4-4133-AC88-29229AC507CC}"/>
              </a:ext>
            </a:extLst>
          </p:cNvPr>
          <p:cNvPicPr>
            <a:picLocks noChangeAspect="1"/>
          </p:cNvPicPr>
          <p:nvPr>
            <a:audioFile r:link="rId3"/>
            <p:extLst>
              <p:ext uri="{DAA4B4D4-6D71-4841-9C94-3DE7FCFB9230}">
                <p14:media xmlns:p14="http://schemas.microsoft.com/office/powerpoint/2010/main" r:embed="rId2"/>
              </p:ext>
            </p:extLst>
          </p:nvPr>
        </p:nvPicPr>
        <p:blipFill>
          <a:blip r:embed="rId21">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himes.wav">
            <a:hlinkClick r:id="" action="ppaction://media"/>
            <a:extLst>
              <a:ext uri="{FF2B5EF4-FFF2-40B4-BE49-F238E27FC236}">
                <a16:creationId xmlns:a16="http://schemas.microsoft.com/office/drawing/2014/main" xmlns="" id="{3C439575-39BC-42BC-9D07-781151F8A7FF}"/>
              </a:ext>
            </a:extLst>
          </p:cNvPr>
          <p:cNvPicPr>
            <a:picLocks noChangeAspect="1"/>
          </p:cNvPicPr>
          <p:nvPr>
            <a:audioFile r:link="rId3"/>
            <p:extLst>
              <p:ext uri="{DAA4B4D4-6D71-4841-9C94-3DE7FCFB9230}">
                <p14:media xmlns:p14="http://schemas.microsoft.com/office/powerpoint/2010/main" r:embed="rId2"/>
              </p:ext>
            </p:extLst>
          </p:nvPr>
        </p:nvPicPr>
        <p:blipFill>
          <a:blip r:embed="rId22">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chimes.wav">
            <a:hlinkClick r:id="" action="ppaction://media"/>
            <a:extLst>
              <a:ext uri="{FF2B5EF4-FFF2-40B4-BE49-F238E27FC236}">
                <a16:creationId xmlns:a16="http://schemas.microsoft.com/office/drawing/2014/main" xmlns="" id="{511E4E01-F085-40C6-AD8A-6570CE86C17E}"/>
              </a:ext>
            </a:extLst>
          </p:cNvPr>
          <p:cNvPicPr>
            <a:picLocks noChangeAspect="1"/>
          </p:cNvPicPr>
          <p:nvPr>
            <a:audioFile r:link="rId3"/>
            <p:extLst>
              <p:ext uri="{DAA4B4D4-6D71-4841-9C94-3DE7FCFB9230}">
                <p14:media xmlns:p14="http://schemas.microsoft.com/office/powerpoint/2010/main" r:embed="rId2"/>
              </p:ext>
            </p:extLst>
          </p:nvPr>
        </p:nvPicPr>
        <p:blipFill>
          <a:blip r:embed="rId23">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chimes.wav">
            <a:hlinkClick r:id="" action="ppaction://media"/>
            <a:extLst>
              <a:ext uri="{FF2B5EF4-FFF2-40B4-BE49-F238E27FC236}">
                <a16:creationId xmlns:a16="http://schemas.microsoft.com/office/drawing/2014/main" xmlns="" id="{A53F0B61-E48F-4DD6-9281-3AAA7C84EACB}"/>
              </a:ext>
            </a:extLst>
          </p:cNvPr>
          <p:cNvPicPr>
            <a:picLocks noChangeAspect="1"/>
          </p:cNvPicPr>
          <p:nvPr>
            <a:audioFile r:link="rId3"/>
            <p:extLst>
              <p:ext uri="{DAA4B4D4-6D71-4841-9C94-3DE7FCFB9230}">
                <p14:media xmlns:p14="http://schemas.microsoft.com/office/powerpoint/2010/main" r:embed="rId2"/>
              </p:ext>
            </p:extLst>
          </p:nvPr>
        </p:nvPicPr>
        <p:blipFill>
          <a:blip r:embed="rId24">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chimes.wav">
            <a:hlinkClick r:id="" action="ppaction://media"/>
            <a:extLst>
              <a:ext uri="{FF2B5EF4-FFF2-40B4-BE49-F238E27FC236}">
                <a16:creationId xmlns:a16="http://schemas.microsoft.com/office/drawing/2014/main" xmlns="" id="{5D0355E2-F0E2-4A47-930B-E29B0B3BDEF1}"/>
              </a:ext>
            </a:extLst>
          </p:cNvPr>
          <p:cNvPicPr>
            <a:picLocks noChangeAspect="1"/>
          </p:cNvPicPr>
          <p:nvPr>
            <a:audioFile r:link="rId3"/>
            <p:extLst>
              <p:ext uri="{DAA4B4D4-6D71-4841-9C94-3DE7FCFB9230}">
                <p14:media xmlns:p14="http://schemas.microsoft.com/office/powerpoint/2010/main" r:embed="rId2"/>
              </p:ext>
            </p:extLst>
          </p:nvPr>
        </p:nvPicPr>
        <p:blipFill>
          <a:blip r:embed="rId21">
            <a:extLst>
              <a:ext uri="{28A0092B-C50C-407E-A947-70E740481C1C}">
                <a14:useLocalDpi xmlns:a14="http://schemas.microsoft.com/office/drawing/2010/main" val="0"/>
              </a:ext>
            </a:extLst>
          </a:blip>
          <a:srcRect/>
          <a:stretch>
            <a:fillRect/>
          </a:stretch>
        </p:blipFill>
        <p:spPr bwMode="auto">
          <a:xfrm>
            <a:off x="121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7" name="Object 11">
            <a:extLst>
              <a:ext uri="{FF2B5EF4-FFF2-40B4-BE49-F238E27FC236}">
                <a16:creationId xmlns:a16="http://schemas.microsoft.com/office/drawing/2014/main" xmlns="" id="{F7E5F29F-B898-4B12-B74C-ABDCD65CE4E4}"/>
              </a:ext>
            </a:extLst>
          </p:cNvPr>
          <p:cNvGraphicFramePr>
            <a:graphicFrameLocks noChangeAspect="1"/>
          </p:cNvGraphicFramePr>
          <p:nvPr>
            <p:extLst>
              <p:ext uri="{D42A27DB-BD31-4B8C-83A1-F6EECF244321}">
                <p14:modId xmlns:p14="http://schemas.microsoft.com/office/powerpoint/2010/main" val="3396587955"/>
              </p:ext>
            </p:extLst>
          </p:nvPr>
        </p:nvGraphicFramePr>
        <p:xfrm>
          <a:off x="12483376" y="3276600"/>
          <a:ext cx="1159565" cy="1295400"/>
        </p:xfrm>
        <a:graphic>
          <a:graphicData uri="http://schemas.openxmlformats.org/presentationml/2006/ole">
            <mc:AlternateContent xmlns:mc="http://schemas.openxmlformats.org/markup-compatibility/2006">
              <mc:Choice xmlns:v="urn:schemas-microsoft-com:vml" Requires="v">
                <p:oleObj spid="_x0000_s1074" name="Clip" r:id="rId25" imgW="475013" imgH="592853" progId="MS_ClipArt_Gallery.2">
                  <p:embed/>
                </p:oleObj>
              </mc:Choice>
              <mc:Fallback>
                <p:oleObj name="Clip" r:id="rId25" imgW="475013" imgH="592853" progId="MS_ClipArt_Gallery.2">
                  <p:embed/>
                  <p:pic>
                    <p:nvPicPr>
                      <p:cNvPr id="14347" name="Object 11">
                        <a:extLst>
                          <a:ext uri="{FF2B5EF4-FFF2-40B4-BE49-F238E27FC236}">
                            <a16:creationId xmlns:a16="http://schemas.microsoft.com/office/drawing/2014/main" xmlns="" id="{F7E5F29F-B898-4B12-B74C-ABDCD65CE4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83376" y="3276600"/>
                        <a:ext cx="1159565" cy="1295400"/>
                      </a:xfrm>
                      <a:prstGeom prst="rect">
                        <a:avLst/>
                      </a:prstGeom>
                      <a:noFill/>
                      <a:ln>
                        <a:noFill/>
                      </a:ln>
                      <a:effectLst/>
                    </p:spPr>
                  </p:pic>
                </p:oleObj>
              </mc:Fallback>
            </mc:AlternateContent>
          </a:graphicData>
        </a:graphic>
      </p:graphicFrame>
      <p:sp>
        <p:nvSpPr>
          <p:cNvPr id="50" name="Rectangle 73">
            <a:extLst>
              <a:ext uri="{FF2B5EF4-FFF2-40B4-BE49-F238E27FC236}">
                <a16:creationId xmlns:a16="http://schemas.microsoft.com/office/drawing/2014/main" xmlns="" id="{A66C603D-A6D2-4BF0-B091-80B799E4DFE3}"/>
              </a:ext>
            </a:extLst>
          </p:cNvPr>
          <p:cNvSpPr>
            <a:spLocks noChangeArrowheads="1"/>
          </p:cNvSpPr>
          <p:nvPr/>
        </p:nvSpPr>
        <p:spPr bwMode="auto">
          <a:xfrm>
            <a:off x="7848600" y="5715000"/>
            <a:ext cx="1371600" cy="1143000"/>
          </a:xfrm>
          <a:prstGeom prst="rect">
            <a:avLst/>
          </a:prstGeom>
          <a:solidFill>
            <a:srgbClr val="66CCFF"/>
          </a:solidFill>
          <a:ln w="9525">
            <a:solidFill>
              <a:schemeClr val="tx1">
                <a:lumMod val="95000"/>
                <a:lumOff val="5000"/>
              </a:schemeClr>
            </a:solidFill>
            <a:miter lim="800000"/>
            <a:headEnd/>
            <a:tailEnd/>
          </a:ln>
        </p:spPr>
        <p:txBody>
          <a:bodyPr wrap="none" anchor="ctr"/>
          <a:lstStyle/>
          <a:p>
            <a:pPr algn="ctr" eaLnBrk="1" hangingPunct="1">
              <a:defRPr/>
            </a:pPr>
            <a:r>
              <a:rPr lang="en-US" sz="10600" b="1" dirty="0">
                <a:solidFill>
                  <a:srgbClr val="FF3300"/>
                </a:solidFill>
                <a:latin typeface=".VnAvant" pitchFamily="34" charset="0"/>
                <a:cs typeface="Arial" charset="0"/>
              </a:rPr>
              <a:t>10</a:t>
            </a:r>
          </a:p>
        </p:txBody>
      </p:sp>
      <p:pic>
        <p:nvPicPr>
          <p:cNvPr id="54" name="notify.wav">
            <a:hlinkClick r:id="" action="ppaction://media"/>
            <a:extLst>
              <a:ext uri="{FF2B5EF4-FFF2-40B4-BE49-F238E27FC236}">
                <a16:creationId xmlns:a16="http://schemas.microsoft.com/office/drawing/2014/main" xmlns="" id="{814DF0D4-02D8-40FB-B38B-9CBD5C3F94B7}"/>
              </a:ext>
            </a:extLst>
          </p:cNvPr>
          <p:cNvPicPr>
            <a:picLocks noRot="1" noChangeAspect="1"/>
          </p:cNvPicPr>
          <p:nvPr>
            <a:audioFile r:link="rId4"/>
          </p:nvPr>
        </p:nvPicPr>
        <p:blipFill>
          <a:blip r:embed="rId26">
            <a:extLst>
              <a:ext uri="{28A0092B-C50C-407E-A947-70E740481C1C}">
                <a14:useLocalDpi xmlns:a14="http://schemas.microsoft.com/office/drawing/2010/main" val="0"/>
              </a:ext>
            </a:extLst>
          </a:blip>
          <a:srcRect/>
          <a:stretch>
            <a:fillRect/>
          </a:stretch>
        </p:blipFill>
        <p:spPr bwMode="auto">
          <a:xfrm>
            <a:off x="34290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chua dung2.wav">
            <a:hlinkClick r:id="" action="ppaction://media"/>
            <a:extLst>
              <a:ext uri="{FF2B5EF4-FFF2-40B4-BE49-F238E27FC236}">
                <a16:creationId xmlns:a16="http://schemas.microsoft.com/office/drawing/2014/main" xmlns="" id="{75805129-FEC0-4045-ACDC-36B59C4DE578}"/>
              </a:ext>
            </a:extLst>
          </p:cNvPr>
          <p:cNvPicPr>
            <a:picLocks noRot="1" noChangeAspect="1"/>
          </p:cNvPicPr>
          <p:nvPr>
            <a:audioFile r:link="rId5"/>
          </p:nvPr>
        </p:nvPicPr>
        <p:blipFill>
          <a:blip r:embed="rId27">
            <a:extLst>
              <a:ext uri="{28A0092B-C50C-407E-A947-70E740481C1C}">
                <a14:useLocalDpi xmlns:a14="http://schemas.microsoft.com/office/drawing/2010/main" val="0"/>
              </a:ext>
            </a:extLst>
          </a:blip>
          <a:srcRect/>
          <a:stretch>
            <a:fillRect/>
          </a:stretch>
        </p:blipFill>
        <p:spPr bwMode="auto">
          <a:xfrm>
            <a:off x="43434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dung roi 1.wav">
            <a:hlinkClick r:id="" action="ppaction://media"/>
            <a:extLst>
              <a:ext uri="{FF2B5EF4-FFF2-40B4-BE49-F238E27FC236}">
                <a16:creationId xmlns:a16="http://schemas.microsoft.com/office/drawing/2014/main" xmlns="" id="{E174EB44-1431-455F-B00A-DD7582C2B20B}"/>
              </a:ext>
            </a:extLst>
          </p:cNvPr>
          <p:cNvPicPr>
            <a:picLocks noRot="1" noChangeAspect="1"/>
          </p:cNvPicPr>
          <p:nvPr>
            <a:audioFile r:link="rId6"/>
          </p:nvPr>
        </p:nvPicPr>
        <p:blipFill>
          <a:blip r:embed="rId28">
            <a:extLst>
              <a:ext uri="{28A0092B-C50C-407E-A947-70E740481C1C}">
                <a14:useLocalDpi xmlns:a14="http://schemas.microsoft.com/office/drawing/2010/main" val="0"/>
              </a:ext>
            </a:extLst>
          </a:blip>
          <a:srcRect/>
          <a:stretch>
            <a:fillRect/>
          </a:stretch>
        </p:blipFill>
        <p:spPr bwMode="auto">
          <a:xfrm>
            <a:off x="45720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72">
            <a:extLst>
              <a:ext uri="{FF2B5EF4-FFF2-40B4-BE49-F238E27FC236}">
                <a16:creationId xmlns:a16="http://schemas.microsoft.com/office/drawing/2014/main" xmlns="" id="{B05CB415-A33B-4D9D-B3EC-F2E6260ABBCC}"/>
              </a:ext>
            </a:extLst>
          </p:cNvPr>
          <p:cNvSpPr>
            <a:spLocks noChangeArrowheads="1"/>
          </p:cNvSpPr>
          <p:nvPr/>
        </p:nvSpPr>
        <p:spPr bwMode="auto">
          <a:xfrm>
            <a:off x="12268200" y="6629400"/>
            <a:ext cx="1371600" cy="1143000"/>
          </a:xfrm>
          <a:prstGeom prst="rect">
            <a:avLst/>
          </a:prstGeom>
          <a:solidFill>
            <a:srgbClr val="66CCFF"/>
          </a:solidFill>
          <a:ln w="9525">
            <a:solidFill>
              <a:schemeClr val="tx1">
                <a:lumMod val="95000"/>
                <a:lumOff val="5000"/>
              </a:schemeClr>
            </a:solidFill>
            <a:miter lim="800000"/>
            <a:headEnd/>
            <a:tailEnd/>
          </a:ln>
        </p:spPr>
        <p:txBody>
          <a:bodyPr wrap="none" anchor="ctr"/>
          <a:lstStyle/>
          <a:p>
            <a:pPr algn="ctr" eaLnBrk="1" hangingPunct="1">
              <a:defRPr/>
            </a:pPr>
            <a:r>
              <a:rPr lang="en-US" sz="10600" b="1">
                <a:solidFill>
                  <a:srgbClr val="FF3300"/>
                </a:solidFill>
                <a:latin typeface=".VnAvant" pitchFamily="34" charset="0"/>
                <a:cs typeface="Arial" charset="0"/>
              </a:rPr>
              <a:t>10</a:t>
            </a:r>
            <a:endParaRPr lang="en-US" sz="10600" b="1" dirty="0">
              <a:solidFill>
                <a:srgbClr val="FF3300"/>
              </a:solidFill>
              <a:latin typeface=".VnAvant" pitchFamily="34" charset="0"/>
              <a:cs typeface="Arial" charset="0"/>
            </a:endParaRPr>
          </a:p>
        </p:txBody>
      </p:sp>
      <p:pic>
        <p:nvPicPr>
          <p:cNvPr id="62" name="notify.wav">
            <a:hlinkClick r:id="" action="ppaction://media"/>
            <a:extLst>
              <a:ext uri="{FF2B5EF4-FFF2-40B4-BE49-F238E27FC236}">
                <a16:creationId xmlns:a16="http://schemas.microsoft.com/office/drawing/2014/main" xmlns="" id="{0F621442-2310-4BE1-8162-600A2C3CD039}"/>
              </a:ext>
            </a:extLst>
          </p:cNvPr>
          <p:cNvPicPr>
            <a:picLocks noRot="1" noChangeAspect="1"/>
          </p:cNvPicPr>
          <p:nvPr>
            <a:audioFile r:link="rId4"/>
          </p:nvPr>
        </p:nvPicPr>
        <p:blipFill>
          <a:blip r:embed="rId29">
            <a:extLst>
              <a:ext uri="{28A0092B-C50C-407E-A947-70E740481C1C}">
                <a14:useLocalDpi xmlns:a14="http://schemas.microsoft.com/office/drawing/2010/main" val="0"/>
              </a:ext>
            </a:extLst>
          </a:blip>
          <a:srcRect/>
          <a:stretch>
            <a:fillRect/>
          </a:stretch>
        </p:blipFill>
        <p:spPr bwMode="auto">
          <a:xfrm>
            <a:off x="9829800" y="739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Object 11">
            <a:extLst>
              <a:ext uri="{FF2B5EF4-FFF2-40B4-BE49-F238E27FC236}">
                <a16:creationId xmlns:a16="http://schemas.microsoft.com/office/drawing/2014/main" xmlns="" id="{73FFC643-7BB0-4A37-A24B-FF2067559872}"/>
              </a:ext>
            </a:extLst>
          </p:cNvPr>
          <p:cNvGraphicFramePr>
            <a:graphicFrameLocks noChangeAspect="1"/>
          </p:cNvGraphicFramePr>
          <p:nvPr>
            <p:extLst>
              <p:ext uri="{D42A27DB-BD31-4B8C-83A1-F6EECF244321}">
                <p14:modId xmlns:p14="http://schemas.microsoft.com/office/powerpoint/2010/main" val="3145306558"/>
              </p:ext>
            </p:extLst>
          </p:nvPr>
        </p:nvGraphicFramePr>
        <p:xfrm>
          <a:off x="12344400" y="4648200"/>
          <a:ext cx="990600" cy="1143000"/>
        </p:xfrm>
        <a:graphic>
          <a:graphicData uri="http://schemas.openxmlformats.org/presentationml/2006/ole">
            <mc:AlternateContent xmlns:mc="http://schemas.openxmlformats.org/markup-compatibility/2006">
              <mc:Choice xmlns:v="urn:schemas-microsoft-com:vml" Requires="v">
                <p:oleObj spid="_x0000_s1075" name="Clip" r:id="rId30" imgW="475013" imgH="592853" progId="MS_ClipArt_Gallery.2">
                  <p:embed/>
                </p:oleObj>
              </mc:Choice>
              <mc:Fallback>
                <p:oleObj name="Clip" r:id="rId30" imgW="475013" imgH="592853" progId="MS_ClipArt_Gallery.2">
                  <p:embed/>
                  <p:pic>
                    <p:nvPicPr>
                      <p:cNvPr id="14347" name="Object 11">
                        <a:extLst>
                          <a:ext uri="{FF2B5EF4-FFF2-40B4-BE49-F238E27FC236}">
                            <a16:creationId xmlns:a16="http://schemas.microsoft.com/office/drawing/2014/main" xmlns="" id="{F7E5F29F-B898-4B12-B74C-ABDCD65CE4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44400" y="4648200"/>
                        <a:ext cx="990600" cy="1143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arn(inHorizontal)">
                                      <p:cBhvr>
                                        <p:cTn id="10" dur="500"/>
                                        <p:tgtEl>
                                          <p:spTgt spid="20483"/>
                                        </p:tgtEl>
                                      </p:cBhvr>
                                    </p:animEffect>
                                  </p:childTnLst>
                                </p:cTn>
                              </p:par>
                              <p:par>
                                <p:cTn id="11" presetID="16" presetClass="entr" presetSubtype="26" fill="hold"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barn(inHorizontal)">
                                      <p:cBhvr>
                                        <p:cTn id="13" dur="500"/>
                                        <p:tgtEl>
                                          <p:spTgt spid="20486"/>
                                        </p:tgtEl>
                                      </p:cBhvr>
                                    </p:animEffect>
                                  </p:childTnLst>
                                </p:cTn>
                              </p:par>
                              <p:par>
                                <p:cTn id="14" presetID="16" presetClass="entr" presetSubtype="26" fill="hold" nodeType="withEffect">
                                  <p:stCondLst>
                                    <p:cond delay="0"/>
                                  </p:stCondLst>
                                  <p:childTnLst>
                                    <p:set>
                                      <p:cBhvr>
                                        <p:cTn id="15" dur="1" fill="hold">
                                          <p:stCondLst>
                                            <p:cond delay="0"/>
                                          </p:stCondLst>
                                        </p:cTn>
                                        <p:tgtEl>
                                          <p:spTgt spid="20484"/>
                                        </p:tgtEl>
                                        <p:attrNameLst>
                                          <p:attrName>style.visibility</p:attrName>
                                        </p:attrNameLst>
                                      </p:cBhvr>
                                      <p:to>
                                        <p:strVal val="visible"/>
                                      </p:to>
                                    </p:set>
                                    <p:animEffect transition="in" filter="barn(inHorizontal)">
                                      <p:cBhvr>
                                        <p:cTn id="16" dur="500"/>
                                        <p:tgtEl>
                                          <p:spTgt spid="20484"/>
                                        </p:tgtEl>
                                      </p:cBhvr>
                                    </p:animEffect>
                                  </p:childTnLst>
                                </p:cTn>
                              </p:par>
                              <p:par>
                                <p:cTn id="17" presetID="16" presetClass="entr" presetSubtype="26" fill="hold" nodeType="withEffect">
                                  <p:stCondLst>
                                    <p:cond delay="0"/>
                                  </p:stCondLst>
                                  <p:childTnLst>
                                    <p:set>
                                      <p:cBhvr>
                                        <p:cTn id="18" dur="1" fill="hold">
                                          <p:stCondLst>
                                            <p:cond delay="0"/>
                                          </p:stCondLst>
                                        </p:cTn>
                                        <p:tgtEl>
                                          <p:spTgt spid="20487"/>
                                        </p:tgtEl>
                                        <p:attrNameLst>
                                          <p:attrName>style.visibility</p:attrName>
                                        </p:attrNameLst>
                                      </p:cBhvr>
                                      <p:to>
                                        <p:strVal val="visible"/>
                                      </p:to>
                                    </p:set>
                                    <p:animEffect transition="in" filter="barn(inHorizontal)">
                                      <p:cBhvr>
                                        <p:cTn id="19" dur="500"/>
                                        <p:tgtEl>
                                          <p:spTgt spid="20487"/>
                                        </p:tgtEl>
                                      </p:cBhvr>
                                    </p:animEffect>
                                  </p:childTnLst>
                                </p:cTn>
                              </p:par>
                              <p:par>
                                <p:cTn id="20" presetID="16" presetClass="entr" presetSubtype="26" fill="hold" nodeType="withEffect">
                                  <p:stCondLst>
                                    <p:cond delay="0"/>
                                  </p:stCondLst>
                                  <p:childTnLst>
                                    <p:set>
                                      <p:cBhvr>
                                        <p:cTn id="21" dur="1" fill="hold">
                                          <p:stCondLst>
                                            <p:cond delay="0"/>
                                          </p:stCondLst>
                                        </p:cTn>
                                        <p:tgtEl>
                                          <p:spTgt spid="20485"/>
                                        </p:tgtEl>
                                        <p:attrNameLst>
                                          <p:attrName>style.visibility</p:attrName>
                                        </p:attrNameLst>
                                      </p:cBhvr>
                                      <p:to>
                                        <p:strVal val="visible"/>
                                      </p:to>
                                    </p:set>
                                    <p:animEffect transition="in" filter="barn(inHorizontal)">
                                      <p:cBhvr>
                                        <p:cTn id="22" dur="500"/>
                                        <p:tgtEl>
                                          <p:spTgt spid="20485"/>
                                        </p:tgtEl>
                                      </p:cBhvr>
                                    </p:animEffect>
                                  </p:childTnLst>
                                </p:cTn>
                              </p:par>
                              <p:par>
                                <p:cTn id="23" presetID="16" presetClass="entr" presetSubtype="26" fill="hold" nodeType="withEffect">
                                  <p:stCondLst>
                                    <p:cond delay="0"/>
                                  </p:stCondLst>
                                  <p:childTnLst>
                                    <p:set>
                                      <p:cBhvr>
                                        <p:cTn id="24" dur="1" fill="hold">
                                          <p:stCondLst>
                                            <p:cond delay="0"/>
                                          </p:stCondLst>
                                        </p:cTn>
                                        <p:tgtEl>
                                          <p:spTgt spid="20488"/>
                                        </p:tgtEl>
                                        <p:attrNameLst>
                                          <p:attrName>style.visibility</p:attrName>
                                        </p:attrNameLst>
                                      </p:cBhvr>
                                      <p:to>
                                        <p:strVal val="visible"/>
                                      </p:to>
                                    </p:set>
                                    <p:animEffect transition="in" filter="barn(inHorizontal)">
                                      <p:cBhvr>
                                        <p:cTn id="25" dur="500"/>
                                        <p:tgtEl>
                                          <p:spTgt spid="20488"/>
                                        </p:tgtEl>
                                      </p:cBhvr>
                                    </p:animEffect>
                                  </p:childTnLst>
                                </p:cTn>
                              </p:par>
                              <p:par>
                                <p:cTn id="26" presetID="16" presetClass="entr" presetSubtype="26" fill="hold" nodeType="withEffect">
                                  <p:stCondLst>
                                    <p:cond delay="0"/>
                                  </p:stCondLst>
                                  <p:childTnLst>
                                    <p:set>
                                      <p:cBhvr>
                                        <p:cTn id="27" dur="1" fill="hold">
                                          <p:stCondLst>
                                            <p:cond delay="0"/>
                                          </p:stCondLst>
                                        </p:cTn>
                                        <p:tgtEl>
                                          <p:spTgt spid="20482"/>
                                        </p:tgtEl>
                                        <p:attrNameLst>
                                          <p:attrName>style.visibility</p:attrName>
                                        </p:attrNameLst>
                                      </p:cBhvr>
                                      <p:to>
                                        <p:strVal val="visible"/>
                                      </p:to>
                                    </p:set>
                                    <p:animEffect transition="in" filter="barn(inHorizontal)">
                                      <p:cBhvr>
                                        <p:cTn id="28" dur="500"/>
                                        <p:tgtEl>
                                          <p:spTgt spid="20482"/>
                                        </p:tgtEl>
                                      </p:cBhvr>
                                    </p:animEffect>
                                  </p:childTnLst>
                                </p:cTn>
                              </p:par>
                              <p:par>
                                <p:cTn id="29" presetID="16" presetClass="entr" presetSubtype="26" fill="hold" nodeType="withEffect">
                                  <p:stCondLst>
                                    <p:cond delay="0"/>
                                  </p:stCondLst>
                                  <p:childTnLst>
                                    <p:set>
                                      <p:cBhvr>
                                        <p:cTn id="30" dur="1" fill="hold">
                                          <p:stCondLst>
                                            <p:cond delay="0"/>
                                          </p:stCondLst>
                                        </p:cTn>
                                        <p:tgtEl>
                                          <p:spTgt spid="20489"/>
                                        </p:tgtEl>
                                        <p:attrNameLst>
                                          <p:attrName>style.visibility</p:attrName>
                                        </p:attrNameLst>
                                      </p:cBhvr>
                                      <p:to>
                                        <p:strVal val="visible"/>
                                      </p:to>
                                    </p:set>
                                    <p:animEffect transition="in" filter="barn(inHorizontal)">
                                      <p:cBhvr>
                                        <p:cTn id="31" dur="500"/>
                                        <p:tgtEl>
                                          <p:spTgt spid="2048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10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20484"/>
                                        </p:tgtEl>
                                      </p:cBhvr>
                                    </p:animEffect>
                                    <p:animScale>
                                      <p:cBhvr>
                                        <p:cTn id="41" dur="250" autoRev="1" fill="hold"/>
                                        <p:tgtEl>
                                          <p:spTgt spid="20484"/>
                                        </p:tgtEl>
                                      </p:cBhvr>
                                      <p:by x="105000" y="105000"/>
                                    </p:animScale>
                                  </p:childTnLst>
                                </p:cTn>
                              </p:par>
                            </p:childTnLst>
                          </p:cTn>
                        </p:par>
                        <p:par>
                          <p:cTn id="42" fill="hold" nodeType="afterGroup">
                            <p:stCondLst>
                              <p:cond delay="500"/>
                            </p:stCondLst>
                            <p:childTnLst>
                              <p:par>
                                <p:cTn id="43" presetID="1" presetClass="mediacall" presetSubtype="0" fill="hold" nodeType="afterEffect">
                                  <p:stCondLst>
                                    <p:cond delay="0"/>
                                  </p:stCondLst>
                                  <p:childTnLst>
                                    <p:cmd type="call" cmd="playFrom(0.0)">
                                      <p:cBhvr>
                                        <p:cTn id="44" dur="632" fill="hold"/>
                                        <p:tgtEl>
                                          <p:spTgt spid="36"/>
                                        </p:tgtEl>
                                      </p:cBhvr>
                                    </p:cmd>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20485"/>
                                        </p:tgtEl>
                                      </p:cBhvr>
                                    </p:animEffect>
                                    <p:animScale>
                                      <p:cBhvr>
                                        <p:cTn id="49" dur="250" autoRev="1" fill="hold"/>
                                        <p:tgtEl>
                                          <p:spTgt spid="20485"/>
                                        </p:tgtEl>
                                      </p:cBhvr>
                                      <p:by x="105000" y="105000"/>
                                    </p:animScale>
                                  </p:childTnLst>
                                </p:cTn>
                              </p:par>
                            </p:childTnLst>
                          </p:cTn>
                        </p:par>
                        <p:par>
                          <p:cTn id="50" fill="hold" nodeType="afterGroup">
                            <p:stCondLst>
                              <p:cond delay="500"/>
                            </p:stCondLst>
                            <p:childTnLst>
                              <p:par>
                                <p:cTn id="51" presetID="1" presetClass="mediacall" presetSubtype="0" fill="hold" nodeType="afterEffect">
                                  <p:stCondLst>
                                    <p:cond delay="0"/>
                                  </p:stCondLst>
                                  <p:childTnLst>
                                    <p:cmd type="call" cmd="playFrom(0.0)">
                                      <p:cBhvr>
                                        <p:cTn id="52" dur="632" fill="hold"/>
                                        <p:tgtEl>
                                          <p:spTgt spid="37"/>
                                        </p:tgtEl>
                                      </p:cBhvr>
                                    </p:cmd>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0482"/>
                                        </p:tgtEl>
                                      </p:cBhvr>
                                    </p:animEffect>
                                    <p:animScale>
                                      <p:cBhvr>
                                        <p:cTn id="57" dur="250" autoRev="1" fill="hold"/>
                                        <p:tgtEl>
                                          <p:spTgt spid="20482"/>
                                        </p:tgtEl>
                                      </p:cBhvr>
                                      <p:by x="105000" y="105000"/>
                                    </p:animScale>
                                  </p:childTnLst>
                                </p:cTn>
                              </p:par>
                            </p:childTnLst>
                          </p:cTn>
                        </p:par>
                        <p:par>
                          <p:cTn id="58" fill="hold" nodeType="afterGroup">
                            <p:stCondLst>
                              <p:cond delay="500"/>
                            </p:stCondLst>
                            <p:childTnLst>
                              <p:par>
                                <p:cTn id="59" presetID="1" presetClass="mediacall" presetSubtype="0" fill="hold" nodeType="afterEffect">
                                  <p:stCondLst>
                                    <p:cond delay="0"/>
                                  </p:stCondLst>
                                  <p:childTnLst>
                                    <p:cmd type="call" cmd="playFrom(0.0)">
                                      <p:cBhvr>
                                        <p:cTn id="60" dur="632" fill="hold"/>
                                        <p:tgtEl>
                                          <p:spTgt spid="38"/>
                                        </p:tgtEl>
                                      </p:cBhvr>
                                    </p:cmd>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mph" presetSubtype="0" fill="hold" nodeType="clickEffect">
                                  <p:stCondLst>
                                    <p:cond delay="0"/>
                                  </p:stCondLst>
                                  <p:childTnLst>
                                    <p:animEffect transition="out" filter="fade">
                                      <p:cBhvr>
                                        <p:cTn id="64" dur="500" tmFilter="0, 0; .2, .5; .8, .5; 1, 0"/>
                                        <p:tgtEl>
                                          <p:spTgt spid="20489"/>
                                        </p:tgtEl>
                                      </p:cBhvr>
                                    </p:animEffect>
                                    <p:animScale>
                                      <p:cBhvr>
                                        <p:cTn id="65" dur="250" autoRev="1" fill="hold"/>
                                        <p:tgtEl>
                                          <p:spTgt spid="20489"/>
                                        </p:tgtEl>
                                      </p:cBhvr>
                                      <p:by x="105000" y="105000"/>
                                    </p:animScale>
                                  </p:childTnLst>
                                </p:cTn>
                              </p:par>
                            </p:childTnLst>
                          </p:cTn>
                        </p:par>
                        <p:par>
                          <p:cTn id="66" fill="hold" nodeType="afterGroup">
                            <p:stCondLst>
                              <p:cond delay="500"/>
                            </p:stCondLst>
                            <p:childTnLst>
                              <p:par>
                                <p:cTn id="67" presetID="1" presetClass="mediacall" presetSubtype="0" fill="hold" nodeType="afterEffect">
                                  <p:stCondLst>
                                    <p:cond delay="0"/>
                                  </p:stCondLst>
                                  <p:childTnLst>
                                    <p:cmd type="call" cmd="playFrom(0.0)">
                                      <p:cBhvr>
                                        <p:cTn id="68" dur="632" fill="hold"/>
                                        <p:tgtEl>
                                          <p:spTgt spid="39"/>
                                        </p:tgtEl>
                                      </p:cBhvr>
                                    </p:cmd>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20483"/>
                                        </p:tgtEl>
                                      </p:cBhvr>
                                    </p:animEffect>
                                    <p:animScale>
                                      <p:cBhvr>
                                        <p:cTn id="73" dur="250" autoRev="1" fill="hold"/>
                                        <p:tgtEl>
                                          <p:spTgt spid="20483"/>
                                        </p:tgtEl>
                                      </p:cBhvr>
                                      <p:by x="105000" y="105000"/>
                                    </p:animScale>
                                  </p:childTnLst>
                                </p:cTn>
                              </p:par>
                            </p:childTnLst>
                          </p:cTn>
                        </p:par>
                        <p:par>
                          <p:cTn id="74" fill="hold" nodeType="afterGroup">
                            <p:stCondLst>
                              <p:cond delay="500"/>
                            </p:stCondLst>
                            <p:childTnLst>
                              <p:par>
                                <p:cTn id="75" presetID="1" presetClass="mediacall" presetSubtype="0" fill="hold" nodeType="afterEffect">
                                  <p:stCondLst>
                                    <p:cond delay="0"/>
                                  </p:stCondLst>
                                  <p:childTnLst>
                                    <p:cmd type="call" cmd="playFrom(0.0)">
                                      <p:cBhvr>
                                        <p:cTn id="76" dur="632" fill="hold"/>
                                        <p:tgtEl>
                                          <p:spTgt spid="40"/>
                                        </p:tgtEl>
                                      </p:cBhvr>
                                    </p:cmd>
                                  </p:child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20486"/>
                                        </p:tgtEl>
                                      </p:cBhvr>
                                    </p:animEffect>
                                    <p:animScale>
                                      <p:cBhvr>
                                        <p:cTn id="81" dur="250" autoRev="1" fill="hold"/>
                                        <p:tgtEl>
                                          <p:spTgt spid="20486"/>
                                        </p:tgtEl>
                                      </p:cBhvr>
                                      <p:by x="105000" y="105000"/>
                                    </p:animScale>
                                  </p:childTnLst>
                                </p:cTn>
                              </p:par>
                            </p:childTnLst>
                          </p:cTn>
                        </p:par>
                        <p:par>
                          <p:cTn id="82" fill="hold" nodeType="afterGroup">
                            <p:stCondLst>
                              <p:cond delay="500"/>
                            </p:stCondLst>
                            <p:childTnLst>
                              <p:par>
                                <p:cTn id="83" presetID="1" presetClass="mediacall" presetSubtype="0" fill="hold" nodeType="afterEffect">
                                  <p:stCondLst>
                                    <p:cond delay="0"/>
                                  </p:stCondLst>
                                  <p:childTnLst>
                                    <p:cmd type="call" cmd="playFrom(0.0)">
                                      <p:cBhvr>
                                        <p:cTn id="84" dur="632" fill="hold"/>
                                        <p:tgtEl>
                                          <p:spTgt spid="41"/>
                                        </p:tgtEl>
                                      </p:cBhvr>
                                    </p:cmd>
                                  </p:childTnLst>
                                </p:cTn>
                              </p:par>
                            </p:childTnLst>
                          </p:cTn>
                        </p:par>
                      </p:childTnLst>
                    </p:cTn>
                  </p:par>
                  <p:par>
                    <p:cTn id="85" fill="hold" nodeType="clickPar">
                      <p:stCondLst>
                        <p:cond delay="indefinite"/>
                      </p:stCondLst>
                      <p:childTnLst>
                        <p:par>
                          <p:cTn id="86" fill="hold" nodeType="withGroup">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20487"/>
                                        </p:tgtEl>
                                      </p:cBhvr>
                                    </p:animEffect>
                                    <p:animScale>
                                      <p:cBhvr>
                                        <p:cTn id="89" dur="250" autoRev="1" fill="hold"/>
                                        <p:tgtEl>
                                          <p:spTgt spid="20487"/>
                                        </p:tgtEl>
                                      </p:cBhvr>
                                      <p:by x="105000" y="105000"/>
                                    </p:animScale>
                                  </p:childTnLst>
                                </p:cTn>
                              </p:par>
                            </p:childTnLst>
                          </p:cTn>
                        </p:par>
                        <p:par>
                          <p:cTn id="90" fill="hold" nodeType="afterGroup">
                            <p:stCondLst>
                              <p:cond delay="500"/>
                            </p:stCondLst>
                            <p:childTnLst>
                              <p:par>
                                <p:cTn id="91" presetID="1" presetClass="mediacall" presetSubtype="0" fill="hold" nodeType="afterEffect">
                                  <p:stCondLst>
                                    <p:cond delay="0"/>
                                  </p:stCondLst>
                                  <p:childTnLst>
                                    <p:cmd type="call" cmd="playFrom(0.0)">
                                      <p:cBhvr>
                                        <p:cTn id="92" dur="632" fill="hold"/>
                                        <p:tgtEl>
                                          <p:spTgt spid="42"/>
                                        </p:tgtEl>
                                      </p:cBhvr>
                                    </p:cmd>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mph" presetSubtype="0" fill="hold" nodeType="clickEffect">
                                  <p:stCondLst>
                                    <p:cond delay="0"/>
                                  </p:stCondLst>
                                  <p:childTnLst>
                                    <p:animEffect transition="out" filter="fade">
                                      <p:cBhvr>
                                        <p:cTn id="96" dur="500" tmFilter="0, 0; .2, .5; .8, .5; 1, 0"/>
                                        <p:tgtEl>
                                          <p:spTgt spid="20488"/>
                                        </p:tgtEl>
                                      </p:cBhvr>
                                    </p:animEffect>
                                    <p:animScale>
                                      <p:cBhvr>
                                        <p:cTn id="97" dur="250" autoRev="1" fill="hold"/>
                                        <p:tgtEl>
                                          <p:spTgt spid="20488"/>
                                        </p:tgtEl>
                                      </p:cBhvr>
                                      <p:by x="105000" y="105000"/>
                                    </p:animScale>
                                  </p:childTnLst>
                                </p:cTn>
                              </p:par>
                            </p:childTnLst>
                          </p:cTn>
                        </p:par>
                        <p:par>
                          <p:cTn id="98" fill="hold" nodeType="afterGroup">
                            <p:stCondLst>
                              <p:cond delay="500"/>
                            </p:stCondLst>
                            <p:childTnLst>
                              <p:par>
                                <p:cTn id="99" presetID="1" presetClass="mediacall" presetSubtype="0" fill="hold" nodeType="afterEffect">
                                  <p:stCondLst>
                                    <p:cond delay="0"/>
                                  </p:stCondLst>
                                  <p:childTnLst>
                                    <p:cmd type="call" cmd="playFrom(0.0)">
                                      <p:cBhvr>
                                        <p:cTn id="100" dur="632" fill="hold"/>
                                        <p:tgtEl>
                                          <p:spTgt spid="43"/>
                                        </p:tgtEl>
                                      </p:cBhvr>
                                    </p:cmd>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2" presetClass="entr" presetSubtype="4"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slide(fromBottom)">
                                      <p:cBhvr>
                                        <p:cTn id="105" dur="500"/>
                                        <p:tgtEl>
                                          <p:spTgt spid="23"/>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slide(fromBottom)">
                                      <p:cBhvr>
                                        <p:cTn id="108" dur="500"/>
                                        <p:tgtEl>
                                          <p:spTgt spid="33"/>
                                        </p:tgtEl>
                                      </p:cBhvr>
                                    </p:animEffect>
                                  </p:childTnLst>
                                </p:cTn>
                              </p:par>
                              <p:par>
                                <p:cTn id="109" presetID="12" presetClass="entr" presetSubtype="4"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slide(fromBottom)">
                                      <p:cBhvr>
                                        <p:cTn id="111" dur="500"/>
                                        <p:tgtEl>
                                          <p:spTgt spid="50"/>
                                        </p:tgtEl>
                                      </p:cBhvr>
                                    </p:animEffect>
                                  </p:childTnLst>
                                </p:cTn>
                              </p:par>
                            </p:childTnLst>
                          </p:cTn>
                        </p:par>
                        <p:par>
                          <p:cTn id="112" fill="hold" nodeType="afterGroup">
                            <p:stCondLst>
                              <p:cond delay="500"/>
                            </p:stCondLst>
                            <p:childTnLst>
                              <p:par>
                                <p:cTn id="113" presetID="1" presetClass="mediacall" presetSubtype="0" fill="hold" nodeType="afterEffect">
                                  <p:stCondLst>
                                    <p:cond delay="0"/>
                                  </p:stCondLst>
                                  <p:childTnLst>
                                    <p:cmd type="call" cmd="playFrom(0.0)">
                                      <p:cBhvr>
                                        <p:cTn id="114" dur="1353" fill="hold"/>
                                        <p:tgtEl>
                                          <p:spTgt spid="54"/>
                                        </p:tgtEl>
                                      </p:cBhvr>
                                    </p:cmd>
                                  </p:childTnLst>
                                </p:cTn>
                              </p:par>
                            </p:childTnLst>
                          </p:cTn>
                        </p:par>
                      </p:childTnLst>
                    </p:cTn>
                  </p:par>
                  <p:par>
                    <p:cTn id="115" fill="hold" nodeType="clickPar">
                      <p:stCondLst>
                        <p:cond delay="indefinite"/>
                      </p:stCondLst>
                      <p:childTnLst>
                        <p:par>
                          <p:cTn id="116" fill="hold" nodeType="withGroup">
                            <p:stCondLst>
                              <p:cond delay="0"/>
                            </p:stCondLst>
                            <p:childTnLst>
                              <p:par>
                                <p:cTn id="117" presetID="0" presetClass="path" presetSubtype="0" accel="50000" decel="50000" fill="hold" grpId="1" nodeType="clickEffect">
                                  <p:stCondLst>
                                    <p:cond delay="0"/>
                                  </p:stCondLst>
                                  <p:childTnLst>
                                    <p:animMotion origin="layout" path="M 3.33333E-6 0.01666 L 0.45 -0.3 " pathEditMode="relative" rAng="0" ptsTypes="AA">
                                      <p:cBhvr>
                                        <p:cTn id="118" dur="1500" fill="hold"/>
                                        <p:tgtEl>
                                          <p:spTgt spid="23"/>
                                        </p:tgtEl>
                                        <p:attrNameLst>
                                          <p:attrName>ppt_x</p:attrName>
                                          <p:attrName>ppt_y</p:attrName>
                                        </p:attrNameLst>
                                      </p:cBhvr>
                                      <p:rCtr x="22500" y="-15833"/>
                                    </p:animMotion>
                                  </p:childTnLst>
                                </p:cTn>
                              </p:par>
                            </p:childTnLst>
                          </p:cTn>
                        </p:par>
                        <p:par>
                          <p:cTn id="119" fill="hold" nodeType="afterGroup">
                            <p:stCondLst>
                              <p:cond delay="1500"/>
                            </p:stCondLst>
                            <p:childTnLst>
                              <p:par>
                                <p:cTn id="120" presetID="1" presetClass="mediacall" presetSubtype="0" fill="hold" nodeType="afterEffect">
                                  <p:stCondLst>
                                    <p:cond delay="0"/>
                                  </p:stCondLst>
                                  <p:childTnLst>
                                    <p:cmd type="call" cmd="playFrom(0.0)">
                                      <p:cBhvr>
                                        <p:cTn id="121" dur="2289" fill="hold"/>
                                        <p:tgtEl>
                                          <p:spTgt spid="59"/>
                                        </p:tgtEl>
                                      </p:cBhvr>
                                    </p:cmd>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childTnLst>
                                    <p:animEffect transition="out" filter="blinds(horizontal)">
                                      <p:cBhvr>
                                        <p:cTn id="125" dur="500"/>
                                        <p:tgtEl>
                                          <p:spTgt spid="33"/>
                                        </p:tgtEl>
                                      </p:cBhvr>
                                    </p:animEffect>
                                    <p:set>
                                      <p:cBhvr>
                                        <p:cTn id="126" dur="1" fill="hold">
                                          <p:stCondLst>
                                            <p:cond delay="499"/>
                                          </p:stCondLst>
                                        </p:cTn>
                                        <p:tgtEl>
                                          <p:spTgt spid="33"/>
                                        </p:tgtEl>
                                        <p:attrNameLst>
                                          <p:attrName>style.visibility</p:attrName>
                                        </p:attrNameLst>
                                      </p:cBhvr>
                                      <p:to>
                                        <p:strVal val="hidden"/>
                                      </p:to>
                                    </p:set>
                                  </p:childTnLst>
                                </p:cTn>
                              </p:par>
                              <p:par>
                                <p:cTn id="127" presetID="3" presetClass="exit" presetSubtype="10" fill="hold" grpId="1" nodeType="withEffect">
                                  <p:stCondLst>
                                    <p:cond delay="0"/>
                                  </p:stCondLst>
                                  <p:childTnLst>
                                    <p:animEffect transition="out" filter="blinds(horizontal)">
                                      <p:cBhvr>
                                        <p:cTn id="128" dur="500"/>
                                        <p:tgtEl>
                                          <p:spTgt spid="50"/>
                                        </p:tgtEl>
                                      </p:cBhvr>
                                    </p:animEffect>
                                    <p:set>
                                      <p:cBhvr>
                                        <p:cTn id="129" dur="1" fill="hold">
                                          <p:stCondLst>
                                            <p:cond delay="499"/>
                                          </p:stCondLst>
                                        </p:cTn>
                                        <p:tgtEl>
                                          <p:spTgt spid="50"/>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64" presetClass="path" presetSubtype="0" accel="50000" decel="50000" fill="hold" nodeType="clickEffect">
                                  <p:stCondLst>
                                    <p:cond delay="0"/>
                                  </p:stCondLst>
                                  <p:childTnLst>
                                    <p:animMotion origin="layout" path="M -0.0319 -0.00185 L -0.38606 0.03704 " pathEditMode="relative" rAng="0" ptsTypes="AA">
                                      <p:cBhvr>
                                        <p:cTn id="133" dur="1500" fill="hold"/>
                                        <p:tgtEl>
                                          <p:spTgt spid="14347"/>
                                        </p:tgtEl>
                                        <p:attrNameLst>
                                          <p:attrName>ppt_x</p:attrName>
                                          <p:attrName>ppt_y</p:attrName>
                                        </p:attrNameLst>
                                      </p:cBhvr>
                                      <p:rCtr x="-17708" y="1944"/>
                                    </p:animMotion>
                                  </p:childTnLst>
                                </p:cTn>
                              </p:par>
                            </p:childTnLst>
                          </p:cTn>
                        </p:par>
                        <p:par>
                          <p:cTn id="134" fill="hold" nodeType="afterGroup">
                            <p:stCondLst>
                              <p:cond delay="1500"/>
                            </p:stCondLst>
                            <p:childTnLst>
                              <p:par>
                                <p:cTn id="135" presetID="1" presetClass="mediacall" presetSubtype="0" fill="hold" nodeType="afterEffect">
                                  <p:stCondLst>
                                    <p:cond delay="0"/>
                                  </p:stCondLst>
                                  <p:childTnLst>
                                    <p:cmd type="call" cmd="playFrom(0.0)">
                                      <p:cBhvr>
                                        <p:cTn id="136" dur="1353" fill="hold"/>
                                        <p:tgtEl>
                                          <p:spTgt spid="62"/>
                                        </p:tgtEl>
                                      </p:cBhvr>
                                    </p:cmd>
                                  </p:childTnLst>
                                </p:cTn>
                              </p:par>
                            </p:childTnLst>
                          </p:cTn>
                        </p:par>
                      </p:childTnLst>
                    </p:cTn>
                  </p:par>
                  <p:par>
                    <p:cTn id="137" fill="hold">
                      <p:stCondLst>
                        <p:cond delay="indefinite"/>
                      </p:stCondLst>
                      <p:childTnLst>
                        <p:par>
                          <p:cTn id="138" fill="hold">
                            <p:stCondLst>
                              <p:cond delay="0"/>
                            </p:stCondLst>
                            <p:childTnLst>
                              <p:par>
                                <p:cTn id="139" presetID="64" presetClass="path" presetSubtype="0" accel="50000" decel="50000" fill="hold" nodeType="clickEffect">
                                  <p:stCondLst>
                                    <p:cond delay="0"/>
                                  </p:stCondLst>
                                  <p:childTnLst>
                                    <p:animMotion origin="layout" path="M -1.66667E-6 2.96296E-6 L -0.42552 -0.12523 " pathEditMode="relative" rAng="0" ptsTypes="AA">
                                      <p:cBhvr>
                                        <p:cTn id="140" dur="1500" fill="hold"/>
                                        <p:tgtEl>
                                          <p:spTgt spid="29"/>
                                        </p:tgtEl>
                                        <p:attrNameLst>
                                          <p:attrName>ppt_x</p:attrName>
                                          <p:attrName>ppt_y</p:attrName>
                                        </p:attrNameLst>
                                      </p:cBhvr>
                                      <p:rCtr x="-21276" y="-6273"/>
                                    </p:animMotion>
                                  </p:childTnLst>
                                </p:cTn>
                              </p:par>
                            </p:childTnLst>
                          </p:cTn>
                        </p:par>
                      </p:childTnLst>
                    </p:cTn>
                  </p:par>
                  <p:par>
                    <p:cTn id="141" fill="hold">
                      <p:stCondLst>
                        <p:cond delay="indefinite"/>
                      </p:stCondLst>
                      <p:childTnLst>
                        <p:par>
                          <p:cTn id="142" fill="hold">
                            <p:stCondLst>
                              <p:cond delay="0"/>
                            </p:stCondLst>
                            <p:childTnLst>
                              <p:par>
                                <p:cTn id="143" presetID="6" presetClass="exit" presetSubtype="32" fill="hold" grpId="2" nodeType="clickEffect">
                                  <p:stCondLst>
                                    <p:cond delay="0"/>
                                  </p:stCondLst>
                                  <p:childTnLst>
                                    <p:animEffect transition="out" filter="circle(out)">
                                      <p:cBhvr>
                                        <p:cTn id="144" dur="1500"/>
                                        <p:tgtEl>
                                          <p:spTgt spid="23"/>
                                        </p:tgtEl>
                                      </p:cBhvr>
                                    </p:animEffect>
                                    <p:set>
                                      <p:cBhvr>
                                        <p:cTn id="145" dur="1" fill="hold">
                                          <p:stCondLst>
                                            <p:cond delay="1499"/>
                                          </p:stCondLst>
                                        </p:cTn>
                                        <p:tgtEl>
                                          <p:spTgt spid="23"/>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0" presetClass="path" presetSubtype="0" accel="50000" decel="50000" fill="hold" grpId="0" nodeType="clickEffect">
                                  <p:stCondLst>
                                    <p:cond delay="0"/>
                                  </p:stCondLst>
                                  <p:childTnLst>
                                    <p:animMotion origin="layout" path="M -0.05508 -0.01111 L -0.17812 -0.39537 L -0.17812 -0.39537 " pathEditMode="relative" ptsTypes="AAA">
                                      <p:cBhvr>
                                        <p:cTn id="149" dur="1500" fill="hold"/>
                                        <p:tgtEl>
                                          <p:spTgt spid="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0" fill="hold" display="0">
                  <p:stCondLst>
                    <p:cond delay="indefinite"/>
                  </p:stCondLst>
                  <p:endCondLst>
                    <p:cond evt="onNext" delay="0">
                      <p:tgtEl>
                        <p:sldTgt/>
                      </p:tgtEl>
                    </p:cond>
                    <p:cond evt="onPrev" delay="0">
                      <p:tgtEl>
                        <p:sldTgt/>
                      </p:tgtEl>
                    </p:cond>
                    <p:cond evt="onStopAudio" delay="0">
                      <p:tgtEl>
                        <p:sldTgt/>
                      </p:tgtEl>
                    </p:cond>
                  </p:endCondLst>
                </p:cTn>
                <p:tgtEl>
                  <p:spTgt spid="36"/>
                </p:tgtEl>
              </p:cMediaNode>
            </p:audio>
            <p:audio>
              <p:cMediaNode>
                <p:cTn id="151" fill="hold" display="0">
                  <p:stCondLst>
                    <p:cond delay="indefinite"/>
                  </p:stCondLst>
                  <p:endCondLst>
                    <p:cond evt="onNext" delay="0">
                      <p:tgtEl>
                        <p:sldTgt/>
                      </p:tgtEl>
                    </p:cond>
                    <p:cond evt="onPrev" delay="0">
                      <p:tgtEl>
                        <p:sldTgt/>
                      </p:tgtEl>
                    </p:cond>
                    <p:cond evt="onStopAudio" delay="0">
                      <p:tgtEl>
                        <p:sldTgt/>
                      </p:tgtEl>
                    </p:cond>
                  </p:endCondLst>
                </p:cTn>
                <p:tgtEl>
                  <p:spTgt spid="37"/>
                </p:tgtEl>
              </p:cMediaNode>
            </p:audio>
            <p:audio>
              <p:cMediaNode>
                <p:cTn id="152"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audio>
              <p:cMediaNode>
                <p:cTn id="153"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audio>
              <p:cMediaNode>
                <p:cTn id="154" fill="hold" display="0">
                  <p:stCondLst>
                    <p:cond delay="indefinite"/>
                  </p:stCondLst>
                  <p:endCondLst>
                    <p:cond evt="onNext" delay="0">
                      <p:tgtEl>
                        <p:sldTgt/>
                      </p:tgtEl>
                    </p:cond>
                    <p:cond evt="onPrev" delay="0">
                      <p:tgtEl>
                        <p:sldTgt/>
                      </p:tgtEl>
                    </p:cond>
                    <p:cond evt="onStopAudio" delay="0">
                      <p:tgtEl>
                        <p:sldTgt/>
                      </p:tgtEl>
                    </p:cond>
                  </p:endCondLst>
                </p:cTn>
                <p:tgtEl>
                  <p:spTgt spid="40"/>
                </p:tgtEl>
              </p:cMediaNode>
            </p:audio>
            <p:audio>
              <p:cMediaNode>
                <p:cTn id="155" fill="hold" display="0">
                  <p:stCondLst>
                    <p:cond delay="indefinite"/>
                  </p:stCondLst>
                  <p:endCondLst>
                    <p:cond evt="onNext" delay="0">
                      <p:tgtEl>
                        <p:sldTgt/>
                      </p:tgtEl>
                    </p:cond>
                    <p:cond evt="onPrev" delay="0">
                      <p:tgtEl>
                        <p:sldTgt/>
                      </p:tgtEl>
                    </p:cond>
                    <p:cond evt="onStopAudio" delay="0">
                      <p:tgtEl>
                        <p:sldTgt/>
                      </p:tgtEl>
                    </p:cond>
                  </p:endCondLst>
                </p:cTn>
                <p:tgtEl>
                  <p:spTgt spid="41"/>
                </p:tgtEl>
              </p:cMediaNode>
            </p:audio>
            <p:audio>
              <p:cMediaNode>
                <p:cTn id="156" fill="hold" display="0">
                  <p:stCondLst>
                    <p:cond delay="indefinite"/>
                  </p:stCondLst>
                  <p:endCondLst>
                    <p:cond evt="onNext" delay="0">
                      <p:tgtEl>
                        <p:sldTgt/>
                      </p:tgtEl>
                    </p:cond>
                    <p:cond evt="onPrev" delay="0">
                      <p:tgtEl>
                        <p:sldTgt/>
                      </p:tgtEl>
                    </p:cond>
                    <p:cond evt="onStopAudio" delay="0">
                      <p:tgtEl>
                        <p:sldTgt/>
                      </p:tgtEl>
                    </p:cond>
                  </p:endCondLst>
                </p:cTn>
                <p:tgtEl>
                  <p:spTgt spid="42"/>
                </p:tgtEl>
              </p:cMediaNode>
            </p:audio>
            <p:audio>
              <p:cMediaNode>
                <p:cTn id="157" fill="hold" display="0">
                  <p:stCondLst>
                    <p:cond delay="indefinite"/>
                  </p:stCondLst>
                  <p:endCondLst>
                    <p:cond evt="onNext" delay="0">
                      <p:tgtEl>
                        <p:sldTgt/>
                      </p:tgtEl>
                    </p:cond>
                    <p:cond evt="onPrev" delay="0">
                      <p:tgtEl>
                        <p:sldTgt/>
                      </p:tgtEl>
                    </p:cond>
                    <p:cond evt="onStopAudio" delay="0">
                      <p:tgtEl>
                        <p:sldTgt/>
                      </p:tgtEl>
                    </p:cond>
                  </p:endCondLst>
                </p:cTn>
                <p:tgtEl>
                  <p:spTgt spid="43"/>
                </p:tgtEl>
              </p:cMediaNode>
            </p:audio>
            <p:audio>
              <p:cMediaNode>
                <p:cTn id="158" fill="hold" display="0">
                  <p:stCondLst>
                    <p:cond delay="indefinite"/>
                  </p:stCondLst>
                  <p:endCondLst>
                    <p:cond evt="onNext" delay="0">
                      <p:tgtEl>
                        <p:sldTgt/>
                      </p:tgtEl>
                    </p:cond>
                    <p:cond evt="onPrev" delay="0">
                      <p:tgtEl>
                        <p:sldTgt/>
                      </p:tgtEl>
                    </p:cond>
                    <p:cond evt="onStopAudio" delay="0">
                      <p:tgtEl>
                        <p:sldTgt/>
                      </p:tgtEl>
                    </p:cond>
                  </p:endCondLst>
                </p:cTn>
                <p:tgtEl>
                  <p:spTgt spid="54"/>
                </p:tgtEl>
              </p:cMediaNode>
            </p:audio>
            <p:audio>
              <p:cMediaNode>
                <p:cTn id="159" fill="hold" display="0">
                  <p:stCondLst>
                    <p:cond delay="indefinite"/>
                  </p:stCondLst>
                  <p:endCondLst>
                    <p:cond evt="onNext" delay="0">
                      <p:tgtEl>
                        <p:sldTgt/>
                      </p:tgtEl>
                    </p:cond>
                    <p:cond evt="onPrev" delay="0">
                      <p:tgtEl>
                        <p:sldTgt/>
                      </p:tgtEl>
                    </p:cond>
                    <p:cond evt="onStopAudio" delay="0">
                      <p:tgtEl>
                        <p:sldTgt/>
                      </p:tgtEl>
                    </p:cond>
                  </p:endCondLst>
                </p:cTn>
                <p:tgtEl>
                  <p:spTgt spid="58"/>
                </p:tgtEl>
              </p:cMediaNode>
            </p:audio>
            <p:audio>
              <p:cMediaNode>
                <p:cTn id="160" fill="hold" display="0">
                  <p:stCondLst>
                    <p:cond delay="indefinite"/>
                  </p:stCondLst>
                  <p:endCondLst>
                    <p:cond evt="onNext" delay="0">
                      <p:tgtEl>
                        <p:sldTgt/>
                      </p:tgtEl>
                    </p:cond>
                    <p:cond evt="onPrev" delay="0">
                      <p:tgtEl>
                        <p:sldTgt/>
                      </p:tgtEl>
                    </p:cond>
                    <p:cond evt="onStopAudio" delay="0">
                      <p:tgtEl>
                        <p:sldTgt/>
                      </p:tgtEl>
                    </p:cond>
                  </p:endCondLst>
                </p:cTn>
                <p:tgtEl>
                  <p:spTgt spid="59"/>
                </p:tgtEl>
              </p:cMediaNode>
            </p:audio>
            <p:audio>
              <p:cMediaNode>
                <p:cTn id="161"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childTnLst>
        </p:cTn>
      </p:par>
    </p:tnLst>
    <p:bldLst>
      <p:bldP spid="23" grpId="0" animBg="1"/>
      <p:bldP spid="23" grpId="1" animBg="1"/>
      <p:bldP spid="23" grpId="2" animBg="1"/>
      <p:bldP spid="33" grpId="0" animBg="1"/>
      <p:bldP spid="33" grpId="1" animBg="1"/>
      <p:bldP spid="50" grpId="0" animBg="1"/>
      <p:bldP spid="50" grpId="1"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WordArt 2" descr="White marble">
            <a:extLst>
              <a:ext uri="{FF2B5EF4-FFF2-40B4-BE49-F238E27FC236}">
                <a16:creationId xmlns:a16="http://schemas.microsoft.com/office/drawing/2014/main" xmlns="" id="{2C65276A-2BC6-486A-BBF0-7B9BF80AAEC2}"/>
              </a:ext>
            </a:extLst>
          </p:cNvPr>
          <p:cNvSpPr>
            <a:spLocks noChangeArrowheads="1" noChangeShapeType="1" noTextEdit="1"/>
          </p:cNvSpPr>
          <p:nvPr/>
        </p:nvSpPr>
        <p:spPr bwMode="auto">
          <a:xfrm>
            <a:off x="2540000" y="1706966"/>
            <a:ext cx="7924800" cy="2235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800" b="1" i="0" u="sng" strike="noStrike" kern="10" cap="none" spc="0" normalizeH="0" baseline="0" noProof="0" dirty="0" err="1">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Trò</a:t>
            </a:r>
            <a:r>
              <a:rPr kumimoji="0" lang="en-US" sz="4800" b="1" i="0" u="sng" strike="noStrike" kern="10" cap="none" spc="0" normalizeH="0" baseline="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 </a:t>
            </a:r>
            <a:r>
              <a:rPr kumimoji="0" lang="en-US" sz="4800" b="1" i="0" u="sng" strike="noStrike" kern="10" cap="none" spc="0" normalizeH="0" baseline="0" noProof="0" dirty="0" err="1">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chơi</a:t>
            </a:r>
            <a:r>
              <a:rPr kumimoji="0" lang="en-US" sz="4800" b="1" i="0" u="sng" strike="noStrike" kern="10" cap="none" spc="0" normalizeH="0" baseline="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 2:</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800" b="1" i="0" u="sng" strike="noStrike" kern="10" cap="none" spc="0" normalizeH="0" baseline="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Ai </a:t>
            </a:r>
            <a:r>
              <a:rPr kumimoji="0" lang="en-US" sz="4800" b="1" i="0" u="sng" strike="noStrike" kern="10" cap="none" spc="0" normalizeH="0" baseline="0" noProof="0" dirty="0" err="1">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thông</a:t>
            </a:r>
            <a:r>
              <a:rPr kumimoji="0" lang="en-US" sz="4800" b="1" i="0" u="sng" strike="noStrike" kern="10" cap="none" spc="0" normalizeH="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 </a:t>
            </a:r>
            <a:r>
              <a:rPr kumimoji="0" lang="en-US" sz="4800" b="1" i="0" u="sng" strike="noStrike" kern="10" cap="none" spc="0" normalizeH="0" noProof="0" dirty="0" err="1">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minh</a:t>
            </a:r>
            <a:endParaRPr kumimoji="0" lang="en-US" sz="4800" b="1" i="0" u="sng" strike="noStrike" kern="10" cap="none" spc="0" normalizeH="0" baseline="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endParaRPr>
          </a:p>
        </p:txBody>
      </p:sp>
      <p:sp>
        <p:nvSpPr>
          <p:cNvPr id="3" name="Rectangle 1">
            <a:extLst>
              <a:ext uri="{FF2B5EF4-FFF2-40B4-BE49-F238E27FC236}">
                <a16:creationId xmlns:a16="http://schemas.microsoft.com/office/drawing/2014/main" xmlns="" id="{42467574-C63B-4156-821B-1C01D591FC74}"/>
              </a:ext>
            </a:extLst>
          </p:cNvPr>
          <p:cNvSpPr>
            <a:spLocks noChangeArrowheads="1"/>
          </p:cNvSpPr>
          <p:nvPr/>
        </p:nvSpPr>
        <p:spPr bwMode="auto">
          <a:xfrm>
            <a:off x="2540000" y="4546600"/>
            <a:ext cx="75338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chơi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Bé</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hãy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tìm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nhóm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10 </a:t>
            </a:r>
            <a:r>
              <a:rPr lang="en-US" altLang="en-US" sz="2800" dirty="0" err="1">
                <a:latin typeface="Times New Roman" panose="02020603050405020304" pitchFamily="18" charset="0"/>
              </a:rPr>
              <a:t>đối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tượng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nối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chúng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10.</a:t>
            </a:r>
          </a:p>
        </p:txBody>
      </p:sp>
    </p:spTree>
    <p:extLst>
      <p:ext uri="{BB962C8B-B14F-4D97-AF65-F5344CB8AC3E}">
        <p14:creationId xmlns:p14="http://schemas.microsoft.com/office/powerpoint/2010/main" val="1069167228"/>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2000" fill="hold"/>
                                        <p:tgtEl>
                                          <p:spTgt spid="28674"/>
                                        </p:tgtEl>
                                        <p:attrNameLst>
                                          <p:attrName>ppt_w</p:attrName>
                                        </p:attrNameLst>
                                      </p:cBhvr>
                                      <p:tavLst>
                                        <p:tav tm="0">
                                          <p:val>
                                            <p:strVal val="#ppt_w*0.70"/>
                                          </p:val>
                                        </p:tav>
                                        <p:tav tm="100000">
                                          <p:val>
                                            <p:strVal val="#ppt_w"/>
                                          </p:val>
                                        </p:tav>
                                      </p:tavLst>
                                    </p:anim>
                                    <p:anim calcmode="lin" valueType="num">
                                      <p:cBhvr>
                                        <p:cTn id="8" dur="2000" fill="hold"/>
                                        <p:tgtEl>
                                          <p:spTgt spid="28674"/>
                                        </p:tgtEl>
                                        <p:attrNameLst>
                                          <p:attrName>ppt_h</p:attrName>
                                        </p:attrNameLst>
                                      </p:cBhvr>
                                      <p:tavLst>
                                        <p:tav tm="0">
                                          <p:val>
                                            <p:strVal val="#ppt_h"/>
                                          </p:val>
                                        </p:tav>
                                        <p:tav tm="100000">
                                          <p:val>
                                            <p:strVal val="#ppt_h"/>
                                          </p:val>
                                        </p:tav>
                                      </p:tavLst>
                                    </p:anim>
                                    <p:animEffect transition="in" filter="fade">
                                      <p:cBhvr>
                                        <p:cTn id="9" dur="20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3">
            <a:extLst>
              <a:ext uri="{FF2B5EF4-FFF2-40B4-BE49-F238E27FC236}">
                <a16:creationId xmlns:a16="http://schemas.microsoft.com/office/drawing/2014/main" xmlns="" id="{EF52E68E-C660-490B-AB8C-05E94A878855}"/>
              </a:ext>
            </a:extLst>
          </p:cNvPr>
          <p:cNvSpPr>
            <a:spLocks noChangeArrowheads="1"/>
          </p:cNvSpPr>
          <p:nvPr/>
        </p:nvSpPr>
        <p:spPr bwMode="auto">
          <a:xfrm>
            <a:off x="1903413" y="76200"/>
            <a:ext cx="2895600" cy="28956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5" name="10-Point Star 4">
            <a:extLst>
              <a:ext uri="{FF2B5EF4-FFF2-40B4-BE49-F238E27FC236}">
                <a16:creationId xmlns:a16="http://schemas.microsoft.com/office/drawing/2014/main" xmlns="" id="{13358FEA-B1C1-4AF6-B504-C82F998E1000}"/>
              </a:ext>
            </a:extLst>
          </p:cNvPr>
          <p:cNvSpPr/>
          <p:nvPr/>
        </p:nvSpPr>
        <p:spPr bwMode="auto">
          <a:xfrm>
            <a:off x="7104063" y="3937001"/>
            <a:ext cx="3200400" cy="2352675"/>
          </a:xfrm>
          <a:prstGeom prst="star1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defRPr/>
            </a:pPr>
            <a:endParaRPr lang="en-US">
              <a:cs typeface="Arial" charset="0"/>
            </a:endParaRPr>
          </a:p>
        </p:txBody>
      </p:sp>
      <p:sp>
        <p:nvSpPr>
          <p:cNvPr id="12292" name="Flowchart: Extract 5">
            <a:extLst>
              <a:ext uri="{FF2B5EF4-FFF2-40B4-BE49-F238E27FC236}">
                <a16:creationId xmlns:a16="http://schemas.microsoft.com/office/drawing/2014/main" xmlns="" id="{D4640AA6-99F1-4F02-8062-23F39AB9CDFA}"/>
              </a:ext>
            </a:extLst>
          </p:cNvPr>
          <p:cNvSpPr>
            <a:spLocks noChangeArrowheads="1"/>
          </p:cNvSpPr>
          <p:nvPr/>
        </p:nvSpPr>
        <p:spPr bwMode="auto">
          <a:xfrm>
            <a:off x="7086600" y="304800"/>
            <a:ext cx="3429000" cy="2743200"/>
          </a:xfrm>
          <a:prstGeom prst="flowChartExtra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12293" name="Rectangle 6">
            <a:extLst>
              <a:ext uri="{FF2B5EF4-FFF2-40B4-BE49-F238E27FC236}">
                <a16:creationId xmlns:a16="http://schemas.microsoft.com/office/drawing/2014/main" xmlns="" id="{5AC04AE0-737A-4593-B068-02E8D6888BDF}"/>
              </a:ext>
            </a:extLst>
          </p:cNvPr>
          <p:cNvSpPr>
            <a:spLocks noChangeArrowheads="1"/>
          </p:cNvSpPr>
          <p:nvPr/>
        </p:nvSpPr>
        <p:spPr bwMode="auto">
          <a:xfrm>
            <a:off x="2132013" y="4070350"/>
            <a:ext cx="2667000" cy="2286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12294" name="Oval 13">
            <a:extLst>
              <a:ext uri="{FF2B5EF4-FFF2-40B4-BE49-F238E27FC236}">
                <a16:creationId xmlns:a16="http://schemas.microsoft.com/office/drawing/2014/main" xmlns="" id="{B810B5FD-2A2B-41BD-85A8-0A362B767773}"/>
              </a:ext>
            </a:extLst>
          </p:cNvPr>
          <p:cNvSpPr>
            <a:spLocks noChangeArrowheads="1"/>
          </p:cNvSpPr>
          <p:nvPr/>
        </p:nvSpPr>
        <p:spPr bwMode="auto">
          <a:xfrm>
            <a:off x="5695950" y="304800"/>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7</a:t>
            </a:r>
          </a:p>
        </p:txBody>
      </p:sp>
      <p:sp>
        <p:nvSpPr>
          <p:cNvPr id="12295" name="Oval 14">
            <a:extLst>
              <a:ext uri="{FF2B5EF4-FFF2-40B4-BE49-F238E27FC236}">
                <a16:creationId xmlns:a16="http://schemas.microsoft.com/office/drawing/2014/main" xmlns="" id="{40B06949-13AD-4BF4-BC8C-16A9F7AD0E02}"/>
              </a:ext>
            </a:extLst>
          </p:cNvPr>
          <p:cNvSpPr>
            <a:spLocks noChangeArrowheads="1"/>
          </p:cNvSpPr>
          <p:nvPr/>
        </p:nvSpPr>
        <p:spPr bwMode="auto">
          <a:xfrm>
            <a:off x="5589588" y="1897063"/>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8</a:t>
            </a:r>
          </a:p>
        </p:txBody>
      </p:sp>
      <p:sp>
        <p:nvSpPr>
          <p:cNvPr id="12296" name="Oval 15">
            <a:extLst>
              <a:ext uri="{FF2B5EF4-FFF2-40B4-BE49-F238E27FC236}">
                <a16:creationId xmlns:a16="http://schemas.microsoft.com/office/drawing/2014/main" xmlns="" id="{0948929E-D30D-4840-9121-494F713124A1}"/>
              </a:ext>
            </a:extLst>
          </p:cNvPr>
          <p:cNvSpPr>
            <a:spLocks noChangeArrowheads="1"/>
          </p:cNvSpPr>
          <p:nvPr/>
        </p:nvSpPr>
        <p:spPr bwMode="auto">
          <a:xfrm>
            <a:off x="5715000" y="3613150"/>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10</a:t>
            </a:r>
          </a:p>
        </p:txBody>
      </p:sp>
      <p:sp>
        <p:nvSpPr>
          <p:cNvPr id="12297" name="Oval 16">
            <a:extLst>
              <a:ext uri="{FF2B5EF4-FFF2-40B4-BE49-F238E27FC236}">
                <a16:creationId xmlns:a16="http://schemas.microsoft.com/office/drawing/2014/main" xmlns="" id="{A84CEDE6-5C36-4B80-930A-A017233FBFB1}"/>
              </a:ext>
            </a:extLst>
          </p:cNvPr>
          <p:cNvSpPr>
            <a:spLocks noChangeArrowheads="1"/>
          </p:cNvSpPr>
          <p:nvPr/>
        </p:nvSpPr>
        <p:spPr bwMode="auto">
          <a:xfrm>
            <a:off x="5695950" y="5311775"/>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VnAvant" panose="020B7200000000000000" pitchFamily="34" charset="0"/>
              </a:rPr>
              <a:t>9</a:t>
            </a:r>
          </a:p>
        </p:txBody>
      </p:sp>
      <p:pic>
        <p:nvPicPr>
          <p:cNvPr id="12298" name="Picture 30">
            <a:extLst>
              <a:ext uri="{FF2B5EF4-FFF2-40B4-BE49-F238E27FC236}">
                <a16:creationId xmlns:a16="http://schemas.microsoft.com/office/drawing/2014/main" xmlns="" id="{179E59F9-C090-437C-B577-8E3F19E6E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201613"/>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30">
            <a:extLst>
              <a:ext uri="{FF2B5EF4-FFF2-40B4-BE49-F238E27FC236}">
                <a16:creationId xmlns:a16="http://schemas.microsoft.com/office/drawing/2014/main" xmlns="" id="{9555B614-E100-4BD9-8174-014373D5E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9" y="642938"/>
            <a:ext cx="642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30">
            <a:extLst>
              <a:ext uri="{FF2B5EF4-FFF2-40B4-BE49-F238E27FC236}">
                <a16:creationId xmlns:a16="http://schemas.microsoft.com/office/drawing/2014/main" xmlns="" id="{FF36A5EA-5001-4A3C-98F4-2FEBCDAC4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39" y="979488"/>
            <a:ext cx="642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1" name="Picture 30">
            <a:extLst>
              <a:ext uri="{FF2B5EF4-FFF2-40B4-BE49-F238E27FC236}">
                <a16:creationId xmlns:a16="http://schemas.microsoft.com/office/drawing/2014/main" xmlns="" id="{F9FD7526-0B80-41F0-A15C-E77CB0A5D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514" y="1187450"/>
            <a:ext cx="64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2" name="Picture 30">
            <a:extLst>
              <a:ext uri="{FF2B5EF4-FFF2-40B4-BE49-F238E27FC236}">
                <a16:creationId xmlns:a16="http://schemas.microsoft.com/office/drawing/2014/main" xmlns="" id="{29726D7A-F0AD-413C-9908-21B8A3D24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039" y="671513"/>
            <a:ext cx="642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3" name="Picture 30">
            <a:extLst>
              <a:ext uri="{FF2B5EF4-FFF2-40B4-BE49-F238E27FC236}">
                <a16:creationId xmlns:a16="http://schemas.microsoft.com/office/drawing/2014/main" xmlns="" id="{43DC6F50-256A-428A-9971-5A1EE5276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175" y="1655763"/>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4" name="Picture 30">
            <a:extLst>
              <a:ext uri="{FF2B5EF4-FFF2-40B4-BE49-F238E27FC236}">
                <a16:creationId xmlns:a16="http://schemas.microsoft.com/office/drawing/2014/main" xmlns="" id="{83C74E80-64B8-4B15-BA80-B341A743F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164" y="1676400"/>
            <a:ext cx="642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5" name="Picture 30">
            <a:extLst>
              <a:ext uri="{FF2B5EF4-FFF2-40B4-BE49-F238E27FC236}">
                <a16:creationId xmlns:a16="http://schemas.microsoft.com/office/drawing/2014/main" xmlns="" id="{56B15C63-BB4E-43B9-B85B-A8827EE54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75" y="2371725"/>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6" name="Picture 30">
            <a:extLst>
              <a:ext uri="{FF2B5EF4-FFF2-40B4-BE49-F238E27FC236}">
                <a16:creationId xmlns:a16="http://schemas.microsoft.com/office/drawing/2014/main" xmlns="" id="{603A0D5C-32AF-4F3C-8ECB-976899F33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43150"/>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7" name="Picture 30">
            <a:extLst>
              <a:ext uri="{FF2B5EF4-FFF2-40B4-BE49-F238E27FC236}">
                <a16:creationId xmlns:a16="http://schemas.microsoft.com/office/drawing/2014/main" xmlns="" id="{F6014198-AC62-40EB-9F10-D943BADD9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779588"/>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8" name="Picture 30">
            <a:extLst>
              <a:ext uri="{FF2B5EF4-FFF2-40B4-BE49-F238E27FC236}">
                <a16:creationId xmlns:a16="http://schemas.microsoft.com/office/drawing/2014/main" xmlns="" id="{0635B471-9B6A-401E-AAD5-7115365D3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187450"/>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9" name="Picture 33">
            <a:extLst>
              <a:ext uri="{FF2B5EF4-FFF2-40B4-BE49-F238E27FC236}">
                <a16:creationId xmlns:a16="http://schemas.microsoft.com/office/drawing/2014/main" xmlns="" id="{4F8BF508-1CDF-4161-89D1-216EACF49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720725"/>
            <a:ext cx="420688"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0" name="Picture 33">
            <a:extLst>
              <a:ext uri="{FF2B5EF4-FFF2-40B4-BE49-F238E27FC236}">
                <a16:creationId xmlns:a16="http://schemas.microsoft.com/office/drawing/2014/main" xmlns="" id="{21104DA9-EC90-4698-A7CB-92311B867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239" y="1254125"/>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1" name="Picture 33">
            <a:extLst>
              <a:ext uri="{FF2B5EF4-FFF2-40B4-BE49-F238E27FC236}">
                <a16:creationId xmlns:a16="http://schemas.microsoft.com/office/drawing/2014/main" xmlns="" id="{C67E6AF8-ED7F-4617-8B62-F0930D5AD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539" y="1236664"/>
            <a:ext cx="42068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2" name="Picture 33">
            <a:extLst>
              <a:ext uri="{FF2B5EF4-FFF2-40B4-BE49-F238E27FC236}">
                <a16:creationId xmlns:a16="http://schemas.microsoft.com/office/drawing/2014/main" xmlns="" id="{1161D479-CD2F-4703-8334-EA4DBD668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1800226"/>
            <a:ext cx="4206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3" name="Picture 33">
            <a:extLst>
              <a:ext uri="{FF2B5EF4-FFF2-40B4-BE49-F238E27FC236}">
                <a16:creationId xmlns:a16="http://schemas.microsoft.com/office/drawing/2014/main" xmlns="" id="{9170ED3B-0171-4171-9CA7-08116DD93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4" y="2489200"/>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4" name="Picture 33">
            <a:extLst>
              <a:ext uri="{FF2B5EF4-FFF2-40B4-BE49-F238E27FC236}">
                <a16:creationId xmlns:a16="http://schemas.microsoft.com/office/drawing/2014/main" xmlns="" id="{3EE73940-9DDA-4EEC-BE1F-850300DFF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75" y="1800226"/>
            <a:ext cx="4206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5" name="Picture 33">
            <a:extLst>
              <a:ext uri="{FF2B5EF4-FFF2-40B4-BE49-F238E27FC236}">
                <a16:creationId xmlns:a16="http://schemas.microsoft.com/office/drawing/2014/main" xmlns="" id="{9D971666-5C4D-49E8-B8C8-CD8B66C61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1792289"/>
            <a:ext cx="4206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6" name="Picture 33">
            <a:extLst>
              <a:ext uri="{FF2B5EF4-FFF2-40B4-BE49-F238E27FC236}">
                <a16:creationId xmlns:a16="http://schemas.microsoft.com/office/drawing/2014/main" xmlns="" id="{87DD5232-BEDF-43FD-9E36-9D1D3DAFD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639" y="2511425"/>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7" name="Picture 33">
            <a:extLst>
              <a:ext uri="{FF2B5EF4-FFF2-40B4-BE49-F238E27FC236}">
                <a16:creationId xmlns:a16="http://schemas.microsoft.com/office/drawing/2014/main" xmlns="" id="{04F8BA34-3680-4B4D-AA67-AC06318F6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239" y="2501900"/>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8" name="Picture 33">
            <a:extLst>
              <a:ext uri="{FF2B5EF4-FFF2-40B4-BE49-F238E27FC236}">
                <a16:creationId xmlns:a16="http://schemas.microsoft.com/office/drawing/2014/main" xmlns="" id="{5B66E4F3-71FE-4EE0-B234-A10F8C2E2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514" y="2501900"/>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9" name="Picture 36">
            <a:extLst>
              <a:ext uri="{FF2B5EF4-FFF2-40B4-BE49-F238E27FC236}">
                <a16:creationId xmlns:a16="http://schemas.microsoft.com/office/drawing/2014/main" xmlns="" id="{A070F9FD-6896-4743-9B4D-0368B3C372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3451" y="4132264"/>
            <a:ext cx="7350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0" name="Picture 36">
            <a:extLst>
              <a:ext uri="{FF2B5EF4-FFF2-40B4-BE49-F238E27FC236}">
                <a16:creationId xmlns:a16="http://schemas.microsoft.com/office/drawing/2014/main" xmlns="" id="{C8BEAD99-10E3-42D1-A87E-023316C68D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564" y="4132264"/>
            <a:ext cx="7334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1" name="Picture 36">
            <a:extLst>
              <a:ext uri="{FF2B5EF4-FFF2-40B4-BE49-F238E27FC236}">
                <a16:creationId xmlns:a16="http://schemas.microsoft.com/office/drawing/2014/main" xmlns="" id="{A18A8193-7BEC-48F3-9975-B8F341478A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8051" y="4986339"/>
            <a:ext cx="7350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2" name="Picture 36">
            <a:extLst>
              <a:ext uri="{FF2B5EF4-FFF2-40B4-BE49-F238E27FC236}">
                <a16:creationId xmlns:a16="http://schemas.microsoft.com/office/drawing/2014/main" xmlns="" id="{362AD0CD-8671-4BCB-AFE5-0401A76E9D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088" y="4176714"/>
            <a:ext cx="735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3" name="Picture 36">
            <a:extLst>
              <a:ext uri="{FF2B5EF4-FFF2-40B4-BE49-F238E27FC236}">
                <a16:creationId xmlns:a16="http://schemas.microsoft.com/office/drawing/2014/main" xmlns="" id="{C4350F6E-9DD1-45C4-8098-75FB024A93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1288" y="4978401"/>
            <a:ext cx="735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4" name="Picture 36">
            <a:extLst>
              <a:ext uri="{FF2B5EF4-FFF2-40B4-BE49-F238E27FC236}">
                <a16:creationId xmlns:a16="http://schemas.microsoft.com/office/drawing/2014/main" xmlns="" id="{C61F97B4-1EAC-492C-A1A5-FB8613A22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863" y="5002213"/>
            <a:ext cx="735012"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5" name="Picture 36">
            <a:extLst>
              <a:ext uri="{FF2B5EF4-FFF2-40B4-BE49-F238E27FC236}">
                <a16:creationId xmlns:a16="http://schemas.microsoft.com/office/drawing/2014/main" xmlns="" id="{D9F634DA-4954-48DC-9948-5D966CDFB5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1288" y="5676901"/>
            <a:ext cx="735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6" name="Picture 36">
            <a:extLst>
              <a:ext uri="{FF2B5EF4-FFF2-40B4-BE49-F238E27FC236}">
                <a16:creationId xmlns:a16="http://schemas.microsoft.com/office/drawing/2014/main" xmlns="" id="{8C69E589-B5B1-4C27-855C-3CD300F79F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4988" y="5676901"/>
            <a:ext cx="735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7" name="Picture 36">
            <a:extLst>
              <a:ext uri="{FF2B5EF4-FFF2-40B4-BE49-F238E27FC236}">
                <a16:creationId xmlns:a16="http://schemas.microsoft.com/office/drawing/2014/main" xmlns="" id="{A259727B-C0FB-4984-95E3-B1E9FF439B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8051" y="5721351"/>
            <a:ext cx="7350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8" name="Picture 17">
            <a:extLst>
              <a:ext uri="{FF2B5EF4-FFF2-40B4-BE49-F238E27FC236}">
                <a16:creationId xmlns:a16="http://schemas.microsoft.com/office/drawing/2014/main" xmlns="" id="{0451C800-4E7D-4707-AE81-63602808FB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37383">
            <a:off x="7667626" y="4365626"/>
            <a:ext cx="568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9" name="Picture 17">
            <a:extLst>
              <a:ext uri="{FF2B5EF4-FFF2-40B4-BE49-F238E27FC236}">
                <a16:creationId xmlns:a16="http://schemas.microsoft.com/office/drawing/2014/main" xmlns="" id="{7FA2CAE0-6BC3-4FC3-8C48-3297CE12B6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37383">
            <a:off x="7486651" y="5072063"/>
            <a:ext cx="56991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0" name="Picture 17">
            <a:extLst>
              <a:ext uri="{FF2B5EF4-FFF2-40B4-BE49-F238E27FC236}">
                <a16:creationId xmlns:a16="http://schemas.microsoft.com/office/drawing/2014/main" xmlns="" id="{FA6C9748-4860-4B7E-9A9C-8F2960262B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37383">
            <a:off x="8335964" y="4357689"/>
            <a:ext cx="568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1" name="Picture 17">
            <a:extLst>
              <a:ext uri="{FF2B5EF4-FFF2-40B4-BE49-F238E27FC236}">
                <a16:creationId xmlns:a16="http://schemas.microsoft.com/office/drawing/2014/main" xmlns="" id="{68A6C6DE-DD97-4ACE-A394-A775BF7CB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37383">
            <a:off x="9088438" y="5116514"/>
            <a:ext cx="56991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2" name="Picture 17">
            <a:extLst>
              <a:ext uri="{FF2B5EF4-FFF2-40B4-BE49-F238E27FC236}">
                <a16:creationId xmlns:a16="http://schemas.microsoft.com/office/drawing/2014/main" xmlns="" id="{E3B7D669-AE4B-4348-91AE-7FF33181A2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37383">
            <a:off x="8964614" y="4383089"/>
            <a:ext cx="568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3" name="Picture 17">
            <a:extLst>
              <a:ext uri="{FF2B5EF4-FFF2-40B4-BE49-F238E27FC236}">
                <a16:creationId xmlns:a16="http://schemas.microsoft.com/office/drawing/2014/main" xmlns="" id="{1E8D8278-C370-4960-BD05-61811C58BE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37383">
            <a:off x="8162926" y="5046664"/>
            <a:ext cx="5699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4" name="Picture 17">
            <a:extLst>
              <a:ext uri="{FF2B5EF4-FFF2-40B4-BE49-F238E27FC236}">
                <a16:creationId xmlns:a16="http://schemas.microsoft.com/office/drawing/2014/main" xmlns="" id="{9831F1E1-D90F-42C0-8C07-F0B564E37F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37383">
            <a:off x="8420101" y="5616576"/>
            <a:ext cx="5699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a:extLst>
              <a:ext uri="{FF2B5EF4-FFF2-40B4-BE49-F238E27FC236}">
                <a16:creationId xmlns:a16="http://schemas.microsoft.com/office/drawing/2014/main" xmlns="" id="{26133584-27B5-4AC5-A778-B371166D7404}"/>
              </a:ext>
            </a:extLst>
          </p:cNvPr>
          <p:cNvCxnSpPr>
            <a:cxnSpLocks noChangeShapeType="1"/>
            <a:stCxn id="12290" idx="5"/>
          </p:cNvCxnSpPr>
          <p:nvPr/>
        </p:nvCxnSpPr>
        <p:spPr bwMode="auto">
          <a:xfrm>
            <a:off x="4375150" y="2547938"/>
            <a:ext cx="1339850" cy="141446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xmlns="" id="{CBB594E4-4AD6-4A1A-93E9-B45035E5F4B9}"/>
              </a:ext>
            </a:extLst>
          </p:cNvPr>
          <p:cNvCxnSpPr>
            <a:cxnSpLocks noChangeShapeType="1"/>
            <a:stCxn id="12292" idx="2"/>
          </p:cNvCxnSpPr>
          <p:nvPr/>
        </p:nvCxnSpPr>
        <p:spPr bwMode="auto">
          <a:xfrm flipH="1">
            <a:off x="6610350" y="3048000"/>
            <a:ext cx="2190750" cy="9144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xmlns="" id="{EB80C1D9-C5EA-4F46-822B-DAB587BF609C}"/>
              </a:ext>
            </a:extLst>
          </p:cNvPr>
          <p:cNvSpPr/>
          <p:nvPr/>
        </p:nvSpPr>
        <p:spPr bwMode="auto">
          <a:xfrm>
            <a:off x="2057400" y="381000"/>
            <a:ext cx="3581400" cy="32004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defRPr/>
            </a:pPr>
            <a:endParaRPr lang="en-US">
              <a:cs typeface="Arial" charset="0"/>
            </a:endParaRPr>
          </a:p>
        </p:txBody>
      </p:sp>
      <p:sp>
        <p:nvSpPr>
          <p:cNvPr id="13315" name="Can 4">
            <a:extLst>
              <a:ext uri="{FF2B5EF4-FFF2-40B4-BE49-F238E27FC236}">
                <a16:creationId xmlns:a16="http://schemas.microsoft.com/office/drawing/2014/main" xmlns="" id="{05068D30-A556-4B78-910B-3CE5EBFE1D20}"/>
              </a:ext>
            </a:extLst>
          </p:cNvPr>
          <p:cNvSpPr>
            <a:spLocks noChangeArrowheads="1"/>
          </p:cNvSpPr>
          <p:nvPr/>
        </p:nvSpPr>
        <p:spPr bwMode="auto">
          <a:xfrm>
            <a:off x="7315200" y="457200"/>
            <a:ext cx="2971800" cy="2514600"/>
          </a:xfrm>
          <a:prstGeom prst="can">
            <a:avLst>
              <a:gd name="adj"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13316" name="Cube 6">
            <a:extLst>
              <a:ext uri="{FF2B5EF4-FFF2-40B4-BE49-F238E27FC236}">
                <a16:creationId xmlns:a16="http://schemas.microsoft.com/office/drawing/2014/main" xmlns="" id="{09E9D69E-1963-4DF2-9A88-8E27CAD3347B}"/>
              </a:ext>
            </a:extLst>
          </p:cNvPr>
          <p:cNvSpPr>
            <a:spLocks noChangeArrowheads="1"/>
          </p:cNvSpPr>
          <p:nvPr/>
        </p:nvSpPr>
        <p:spPr bwMode="auto">
          <a:xfrm>
            <a:off x="1954214" y="4065588"/>
            <a:ext cx="2820987" cy="2514600"/>
          </a:xfrm>
          <a:prstGeom prst="cube">
            <a:avLst>
              <a:gd name="adj"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13317" name="Oval 9">
            <a:extLst>
              <a:ext uri="{FF2B5EF4-FFF2-40B4-BE49-F238E27FC236}">
                <a16:creationId xmlns:a16="http://schemas.microsoft.com/office/drawing/2014/main" xmlns="" id="{1A491A4D-8D01-4464-B496-6032D564747B}"/>
              </a:ext>
            </a:extLst>
          </p:cNvPr>
          <p:cNvSpPr>
            <a:spLocks noChangeArrowheads="1"/>
          </p:cNvSpPr>
          <p:nvPr/>
        </p:nvSpPr>
        <p:spPr bwMode="auto">
          <a:xfrm>
            <a:off x="6019800" y="492125"/>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10</a:t>
            </a:r>
          </a:p>
        </p:txBody>
      </p:sp>
      <p:sp>
        <p:nvSpPr>
          <p:cNvPr id="13318" name="Oval 10">
            <a:extLst>
              <a:ext uri="{FF2B5EF4-FFF2-40B4-BE49-F238E27FC236}">
                <a16:creationId xmlns:a16="http://schemas.microsoft.com/office/drawing/2014/main" xmlns="" id="{A307993B-0FDC-4E7D-A7E1-5D35341577CA}"/>
              </a:ext>
            </a:extLst>
          </p:cNvPr>
          <p:cNvSpPr>
            <a:spLocks noChangeArrowheads="1"/>
          </p:cNvSpPr>
          <p:nvPr/>
        </p:nvSpPr>
        <p:spPr bwMode="auto">
          <a:xfrm>
            <a:off x="5867400" y="2016125"/>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7</a:t>
            </a:r>
          </a:p>
        </p:txBody>
      </p:sp>
      <p:sp>
        <p:nvSpPr>
          <p:cNvPr id="13319" name="Oval 11">
            <a:extLst>
              <a:ext uri="{FF2B5EF4-FFF2-40B4-BE49-F238E27FC236}">
                <a16:creationId xmlns:a16="http://schemas.microsoft.com/office/drawing/2014/main" xmlns="" id="{B6A43E7D-2224-4739-A013-DC3E959F9AA4}"/>
              </a:ext>
            </a:extLst>
          </p:cNvPr>
          <p:cNvSpPr>
            <a:spLocks noChangeArrowheads="1"/>
          </p:cNvSpPr>
          <p:nvPr/>
        </p:nvSpPr>
        <p:spPr bwMode="auto">
          <a:xfrm>
            <a:off x="5456238" y="3581400"/>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VnAvant" panose="020B7200000000000000" pitchFamily="34" charset="0"/>
              </a:rPr>
              <a:t>9</a:t>
            </a:r>
          </a:p>
        </p:txBody>
      </p:sp>
      <p:sp>
        <p:nvSpPr>
          <p:cNvPr id="13320" name="Oval 12">
            <a:extLst>
              <a:ext uri="{FF2B5EF4-FFF2-40B4-BE49-F238E27FC236}">
                <a16:creationId xmlns:a16="http://schemas.microsoft.com/office/drawing/2014/main" xmlns="" id="{17C56BF1-EE8C-4009-A36E-8B6F0DB63A85}"/>
              </a:ext>
            </a:extLst>
          </p:cNvPr>
          <p:cNvSpPr>
            <a:spLocks noChangeArrowheads="1"/>
          </p:cNvSpPr>
          <p:nvPr/>
        </p:nvSpPr>
        <p:spPr bwMode="auto">
          <a:xfrm>
            <a:off x="5181600" y="5360988"/>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8</a:t>
            </a:r>
          </a:p>
        </p:txBody>
      </p:sp>
      <p:pic>
        <p:nvPicPr>
          <p:cNvPr id="13321" name="Picture 17">
            <a:extLst>
              <a:ext uri="{FF2B5EF4-FFF2-40B4-BE49-F238E27FC236}">
                <a16:creationId xmlns:a16="http://schemas.microsoft.com/office/drawing/2014/main" xmlns="" id="{185A6521-D96B-471D-BAF1-6DCC40D2DA46}"/>
              </a:ext>
            </a:extLst>
          </p:cNvPr>
          <p:cNvPicPr>
            <a:picLocks noChangeAspect="1"/>
          </p:cNvPicPr>
          <p:nvPr/>
        </p:nvPicPr>
        <p:blipFill>
          <a:blip r:embed="rId2">
            <a:extLst>
              <a:ext uri="{28A0092B-C50C-407E-A947-70E740481C1C}">
                <a14:useLocalDpi xmlns:a14="http://schemas.microsoft.com/office/drawing/2010/main" val="0"/>
              </a:ext>
            </a:extLst>
          </a:blip>
          <a:srcRect l="18367" t="11365" r="18367" b="9090"/>
          <a:stretch>
            <a:fillRect/>
          </a:stretch>
        </p:blipFill>
        <p:spPr bwMode="auto">
          <a:xfrm>
            <a:off x="3478214" y="4173538"/>
            <a:ext cx="4730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8">
            <a:extLst>
              <a:ext uri="{FF2B5EF4-FFF2-40B4-BE49-F238E27FC236}">
                <a16:creationId xmlns:a16="http://schemas.microsoft.com/office/drawing/2014/main" xmlns="" id="{4B08C9DA-812D-43A3-AC18-B9BC54DC2054}"/>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2592389" y="4170364"/>
            <a:ext cx="4730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9">
            <a:extLst>
              <a:ext uri="{FF2B5EF4-FFF2-40B4-BE49-F238E27FC236}">
                <a16:creationId xmlns:a16="http://schemas.microsoft.com/office/drawing/2014/main" xmlns="" id="{94A8F798-570F-4A47-A6D2-CF32AC20375E}"/>
              </a:ext>
            </a:extLst>
          </p:cNvPr>
          <p:cNvPicPr>
            <a:picLocks noChangeAspect="1"/>
          </p:cNvPicPr>
          <p:nvPr/>
        </p:nvPicPr>
        <p:blipFill>
          <a:blip r:embed="rId4">
            <a:extLst>
              <a:ext uri="{28A0092B-C50C-407E-A947-70E740481C1C}">
                <a14:useLocalDpi xmlns:a14="http://schemas.microsoft.com/office/drawing/2010/main" val="0"/>
              </a:ext>
            </a:extLst>
          </a:blip>
          <a:srcRect l="18367" t="11365" r="18367" b="9090"/>
          <a:stretch>
            <a:fillRect/>
          </a:stretch>
        </p:blipFill>
        <p:spPr bwMode="auto">
          <a:xfrm>
            <a:off x="2063751" y="4838700"/>
            <a:ext cx="473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0">
            <a:extLst>
              <a:ext uri="{FF2B5EF4-FFF2-40B4-BE49-F238E27FC236}">
                <a16:creationId xmlns:a16="http://schemas.microsoft.com/office/drawing/2014/main" xmlns="" id="{2EBEA582-A6D0-4278-81E0-DAFE35183B62}"/>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2749551" y="4838700"/>
            <a:ext cx="473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1">
            <a:extLst>
              <a:ext uri="{FF2B5EF4-FFF2-40B4-BE49-F238E27FC236}">
                <a16:creationId xmlns:a16="http://schemas.microsoft.com/office/drawing/2014/main" xmlns="" id="{A9DBBF61-B9A5-41DD-924C-BC49031118E1}"/>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3405188" y="4865689"/>
            <a:ext cx="4746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2">
            <a:extLst>
              <a:ext uri="{FF2B5EF4-FFF2-40B4-BE49-F238E27FC236}">
                <a16:creationId xmlns:a16="http://schemas.microsoft.com/office/drawing/2014/main" xmlns="" id="{B201099D-0547-49AF-8707-4EEC321F2A49}"/>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2101851" y="5708650"/>
            <a:ext cx="473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3">
            <a:extLst>
              <a:ext uri="{FF2B5EF4-FFF2-40B4-BE49-F238E27FC236}">
                <a16:creationId xmlns:a16="http://schemas.microsoft.com/office/drawing/2014/main" xmlns="" id="{4CCEC64C-5430-4245-9186-0DA37264B32F}"/>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2749551" y="5681664"/>
            <a:ext cx="4730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4">
            <a:extLst>
              <a:ext uri="{FF2B5EF4-FFF2-40B4-BE49-F238E27FC236}">
                <a16:creationId xmlns:a16="http://schemas.microsoft.com/office/drawing/2014/main" xmlns="" id="{5EA1B1FB-F9C9-4FFC-B538-AA89884C3734}"/>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3311526" y="5637214"/>
            <a:ext cx="4730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25">
            <a:extLst>
              <a:ext uri="{FF2B5EF4-FFF2-40B4-BE49-F238E27FC236}">
                <a16:creationId xmlns:a16="http://schemas.microsoft.com/office/drawing/2014/main" xmlns="" id="{68B53407-57B4-4921-9FE2-66EA508F2525}"/>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4205289" y="4714875"/>
            <a:ext cx="473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26">
            <a:extLst>
              <a:ext uri="{FF2B5EF4-FFF2-40B4-BE49-F238E27FC236}">
                <a16:creationId xmlns:a16="http://schemas.microsoft.com/office/drawing/2014/main" xmlns="" id="{39F3D721-93CB-4EA8-B946-B2EDCB4C1D98}"/>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4173538" y="5551489"/>
            <a:ext cx="4746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8" descr="Kết quả hình ảnh cho cái nón">
            <a:extLst>
              <a:ext uri="{FF2B5EF4-FFF2-40B4-BE49-F238E27FC236}">
                <a16:creationId xmlns:a16="http://schemas.microsoft.com/office/drawing/2014/main" xmlns="" id="{AAC15C25-227D-49F2-961C-12158CD45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851" y="1249364"/>
            <a:ext cx="600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8" descr="Kết quả hình ảnh cho cái nón">
            <a:extLst>
              <a:ext uri="{FF2B5EF4-FFF2-40B4-BE49-F238E27FC236}">
                <a16:creationId xmlns:a16="http://schemas.microsoft.com/office/drawing/2014/main" xmlns="" id="{6C765927-8B10-423C-8E12-BB3FA935F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300" y="2054226"/>
            <a:ext cx="5984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8" descr="Kết quả hình ảnh cho cái nón">
            <a:extLst>
              <a:ext uri="{FF2B5EF4-FFF2-40B4-BE49-F238E27FC236}">
                <a16:creationId xmlns:a16="http://schemas.microsoft.com/office/drawing/2014/main" xmlns="" id="{366DA7BC-0705-4ED1-866A-4CC5BC042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1249364"/>
            <a:ext cx="5984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18" descr="Kết quả hình ảnh cho cái nón">
            <a:extLst>
              <a:ext uri="{FF2B5EF4-FFF2-40B4-BE49-F238E27FC236}">
                <a16:creationId xmlns:a16="http://schemas.microsoft.com/office/drawing/2014/main" xmlns="" id="{7D17545F-5244-40F6-BAC6-CE1CAC9ED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2539" y="1249364"/>
            <a:ext cx="600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18" descr="Kết quả hình ảnh cho cái nón">
            <a:extLst>
              <a:ext uri="{FF2B5EF4-FFF2-40B4-BE49-F238E27FC236}">
                <a16:creationId xmlns:a16="http://schemas.microsoft.com/office/drawing/2014/main" xmlns="" id="{D9245DB4-1FB2-488E-8595-823332EF1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7550" y="1206501"/>
            <a:ext cx="5984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18" descr="Kết quả hình ảnh cho cái nón">
            <a:extLst>
              <a:ext uri="{FF2B5EF4-FFF2-40B4-BE49-F238E27FC236}">
                <a16:creationId xmlns:a16="http://schemas.microsoft.com/office/drawing/2014/main" xmlns="" id="{EDAF6644-1F2A-4C57-8AB5-BD543774A9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8389" y="555625"/>
            <a:ext cx="5984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18" descr="Kết quả hình ảnh cho cái nón">
            <a:extLst>
              <a:ext uri="{FF2B5EF4-FFF2-40B4-BE49-F238E27FC236}">
                <a16:creationId xmlns:a16="http://schemas.microsoft.com/office/drawing/2014/main" xmlns="" id="{ADD7EE2D-1C6E-4D70-AF24-4C6632E94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014" y="555625"/>
            <a:ext cx="5984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18" descr="Kết quả hình ảnh cho cái nón">
            <a:extLst>
              <a:ext uri="{FF2B5EF4-FFF2-40B4-BE49-F238E27FC236}">
                <a16:creationId xmlns:a16="http://schemas.microsoft.com/office/drawing/2014/main" xmlns="" id="{CE7DBD9C-D248-49CB-A7B6-CA72B95F9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425" y="2041526"/>
            <a:ext cx="5984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18" descr="Kết quả hình ảnh cho cái nón">
            <a:extLst>
              <a:ext uri="{FF2B5EF4-FFF2-40B4-BE49-F238E27FC236}">
                <a16:creationId xmlns:a16="http://schemas.microsoft.com/office/drawing/2014/main" xmlns="" id="{FEB018A4-FC9D-4467-A93A-D663B138C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2064" y="2098676"/>
            <a:ext cx="600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18" descr="Kết quả hình ảnh cho cái nón">
            <a:extLst>
              <a:ext uri="{FF2B5EF4-FFF2-40B4-BE49-F238E27FC236}">
                <a16:creationId xmlns:a16="http://schemas.microsoft.com/office/drawing/2014/main" xmlns="" id="{D554894B-F1BE-413C-A1AA-2451498A6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9614" y="2054226"/>
            <a:ext cx="5984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7">
            <a:extLst>
              <a:ext uri="{FF2B5EF4-FFF2-40B4-BE49-F238E27FC236}">
                <a16:creationId xmlns:a16="http://schemas.microsoft.com/office/drawing/2014/main" xmlns="" id="{74ECA98E-3F4F-47C8-B778-2765FDBC09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913" y="919163"/>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2" name="Picture 38">
            <a:extLst>
              <a:ext uri="{FF2B5EF4-FFF2-40B4-BE49-F238E27FC236}">
                <a16:creationId xmlns:a16="http://schemas.microsoft.com/office/drawing/2014/main" xmlns="" id="{6DB340CC-0B04-451C-9831-6A1800DF0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6175" y="1728788"/>
            <a:ext cx="871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3" name="Picture 39">
            <a:extLst>
              <a:ext uri="{FF2B5EF4-FFF2-40B4-BE49-F238E27FC236}">
                <a16:creationId xmlns:a16="http://schemas.microsoft.com/office/drawing/2014/main" xmlns="" id="{63E85FF9-00CA-4411-8D33-80A1C1043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933450"/>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4" name="Picture 40">
            <a:extLst>
              <a:ext uri="{FF2B5EF4-FFF2-40B4-BE49-F238E27FC236}">
                <a16:creationId xmlns:a16="http://schemas.microsoft.com/office/drawing/2014/main" xmlns="" id="{0ED6FA4D-E13F-4AC8-A5AB-658CB8304B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225" y="1766888"/>
            <a:ext cx="871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5" name="Picture 41">
            <a:extLst>
              <a:ext uri="{FF2B5EF4-FFF2-40B4-BE49-F238E27FC236}">
                <a16:creationId xmlns:a16="http://schemas.microsoft.com/office/drawing/2014/main" xmlns="" id="{28603495-5F75-406A-92F0-EECF7A8FDC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32050"/>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6" name="Picture 42">
            <a:extLst>
              <a:ext uri="{FF2B5EF4-FFF2-40B4-BE49-F238E27FC236}">
                <a16:creationId xmlns:a16="http://schemas.microsoft.com/office/drawing/2014/main" xmlns="" id="{DA9F20BD-B6EA-4C10-9B70-84CD341C9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075" y="979488"/>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7" name="Picture 43">
            <a:extLst>
              <a:ext uri="{FF2B5EF4-FFF2-40B4-BE49-F238E27FC236}">
                <a16:creationId xmlns:a16="http://schemas.microsoft.com/office/drawing/2014/main" xmlns="" id="{53EFD4D2-8E91-417D-A96D-13F4AA4C6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2338" y="1741488"/>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8" name="Picture 44">
            <a:extLst>
              <a:ext uri="{FF2B5EF4-FFF2-40B4-BE49-F238E27FC236}">
                <a16:creationId xmlns:a16="http://schemas.microsoft.com/office/drawing/2014/main" xmlns="" id="{EB63319F-BAC2-4F15-86FB-76D4A7411C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2913" y="2424114"/>
            <a:ext cx="86995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9" name="Picture 45">
            <a:extLst>
              <a:ext uri="{FF2B5EF4-FFF2-40B4-BE49-F238E27FC236}">
                <a16:creationId xmlns:a16="http://schemas.microsoft.com/office/drawing/2014/main" xmlns="" id="{1E8E1C95-B308-4500-86C6-A0FB8A75D3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813" y="2432050"/>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Heart 47">
            <a:extLst>
              <a:ext uri="{FF2B5EF4-FFF2-40B4-BE49-F238E27FC236}">
                <a16:creationId xmlns:a16="http://schemas.microsoft.com/office/drawing/2014/main" xmlns="" id="{062AB6EA-6F16-445C-8E1D-D0162EEB85A7}"/>
              </a:ext>
            </a:extLst>
          </p:cNvPr>
          <p:cNvSpPr/>
          <p:nvPr/>
        </p:nvSpPr>
        <p:spPr bwMode="auto">
          <a:xfrm>
            <a:off x="6643688" y="3525838"/>
            <a:ext cx="3795712" cy="3103562"/>
          </a:xfrm>
          <a:prstGeom prst="hear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defRPr/>
            </a:pPr>
            <a:endParaRPr lang="en-US">
              <a:cs typeface="Arial" charset="0"/>
            </a:endParaRPr>
          </a:p>
        </p:txBody>
      </p:sp>
      <p:pic>
        <p:nvPicPr>
          <p:cNvPr id="13351" name="Picture 32">
            <a:extLst>
              <a:ext uri="{FF2B5EF4-FFF2-40B4-BE49-F238E27FC236}">
                <a16:creationId xmlns:a16="http://schemas.microsoft.com/office/drawing/2014/main" xmlns="" id="{C33C5B78-49BC-4B81-BAF4-806F1ECC33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9385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2" name="Picture 32">
            <a:extLst>
              <a:ext uri="{FF2B5EF4-FFF2-40B4-BE49-F238E27FC236}">
                <a16:creationId xmlns:a16="http://schemas.microsoft.com/office/drawing/2014/main" xmlns="" id="{A24BF31D-E8D1-4B5F-95F7-E9C0C1BD98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1675" y="45608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3" name="Picture 32">
            <a:extLst>
              <a:ext uri="{FF2B5EF4-FFF2-40B4-BE49-F238E27FC236}">
                <a16:creationId xmlns:a16="http://schemas.microsoft.com/office/drawing/2014/main" xmlns="" id="{FB6349D5-9CAA-469B-919A-6D2A2A190D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3675" y="53228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4" name="Picture 32">
            <a:extLst>
              <a:ext uri="{FF2B5EF4-FFF2-40B4-BE49-F238E27FC236}">
                <a16:creationId xmlns:a16="http://schemas.microsoft.com/office/drawing/2014/main" xmlns="" id="{D9DE998B-41B3-4AAC-BF84-9BAF8E5010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3575" y="45608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5" name="Picture 32">
            <a:extLst>
              <a:ext uri="{FF2B5EF4-FFF2-40B4-BE49-F238E27FC236}">
                <a16:creationId xmlns:a16="http://schemas.microsoft.com/office/drawing/2014/main" xmlns="" id="{EB158698-7A39-429E-9DA8-59BB36EE66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3675" y="385603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6" name="Picture 32">
            <a:extLst>
              <a:ext uri="{FF2B5EF4-FFF2-40B4-BE49-F238E27FC236}">
                <a16:creationId xmlns:a16="http://schemas.microsoft.com/office/drawing/2014/main" xmlns="" id="{1A13B6FF-47C9-4B61-B602-61771A4A52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9400" y="4575175"/>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7" name="Picture 32">
            <a:extLst>
              <a:ext uri="{FF2B5EF4-FFF2-40B4-BE49-F238E27FC236}">
                <a16:creationId xmlns:a16="http://schemas.microsoft.com/office/drawing/2014/main" xmlns="" id="{263FB77B-4507-4AEB-8CB4-1963B0CCF6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5225" y="4584700"/>
            <a:ext cx="56673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8" name="Picture 32">
            <a:extLst>
              <a:ext uri="{FF2B5EF4-FFF2-40B4-BE49-F238E27FC236}">
                <a16:creationId xmlns:a16="http://schemas.microsoft.com/office/drawing/2014/main" xmlns="" id="{9884654D-F744-4A5E-B915-19A0C74257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6025" y="52847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9" name="Picture 32">
            <a:extLst>
              <a:ext uri="{FF2B5EF4-FFF2-40B4-BE49-F238E27FC236}">
                <a16:creationId xmlns:a16="http://schemas.microsoft.com/office/drawing/2014/main" xmlns="" id="{0B98899C-42B3-4426-9E62-7FA44C40FB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0414" y="5273675"/>
            <a:ext cx="5667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0" name="Picture 32">
            <a:extLst>
              <a:ext uri="{FF2B5EF4-FFF2-40B4-BE49-F238E27FC236}">
                <a16:creationId xmlns:a16="http://schemas.microsoft.com/office/drawing/2014/main" xmlns="" id="{6F2356FF-B8F9-4771-8BD1-516F3840AA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6264" y="5967414"/>
            <a:ext cx="5667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a:extLst>
              <a:ext uri="{FF2B5EF4-FFF2-40B4-BE49-F238E27FC236}">
                <a16:creationId xmlns:a16="http://schemas.microsoft.com/office/drawing/2014/main" xmlns="" id="{4A364C0B-FFB5-400B-A90C-1F9587A3B2A4}"/>
              </a:ext>
            </a:extLst>
          </p:cNvPr>
          <p:cNvCxnSpPr>
            <a:cxnSpLocks noChangeShapeType="1"/>
            <a:endCxn id="13317" idx="5"/>
          </p:cNvCxnSpPr>
          <p:nvPr/>
        </p:nvCxnSpPr>
        <p:spPr bwMode="auto">
          <a:xfrm flipH="1" flipV="1">
            <a:off x="6800850" y="1273176"/>
            <a:ext cx="361950" cy="23082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xmlns="" id="{1F1DB1D6-077A-457E-8230-B2153C875F43}"/>
              </a:ext>
            </a:extLst>
          </p:cNvPr>
          <p:cNvCxnSpPr>
            <a:cxnSpLocks noChangeShapeType="1"/>
            <a:endCxn id="13317" idx="3"/>
          </p:cNvCxnSpPr>
          <p:nvPr/>
        </p:nvCxnSpPr>
        <p:spPr bwMode="auto">
          <a:xfrm flipV="1">
            <a:off x="4730750" y="1273175"/>
            <a:ext cx="1422400" cy="280035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xmlns="" id="{14182C31-B195-4C3F-B644-9D8F27636C5C}"/>
              </a:ext>
            </a:extLst>
          </p:cNvPr>
          <p:cNvCxnSpPr>
            <a:cxnSpLocks noChangeShapeType="1"/>
            <a:stCxn id="13315" idx="2"/>
            <a:endCxn id="13317" idx="6"/>
          </p:cNvCxnSpPr>
          <p:nvPr/>
        </p:nvCxnSpPr>
        <p:spPr bwMode="auto">
          <a:xfrm flipH="1" flipV="1">
            <a:off x="6934200" y="949326"/>
            <a:ext cx="381000" cy="76517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1206874693816278_file[1]">
            <a:extLst>
              <a:ext uri="{FF2B5EF4-FFF2-40B4-BE49-F238E27FC236}">
                <a16:creationId xmlns:a16="http://schemas.microsoft.com/office/drawing/2014/main" xmlns="" id="{AA660715-1C9D-4F4C-8B64-B10F9C1CD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729747d8za2kbusq">
            <a:extLst>
              <a:ext uri="{FF2B5EF4-FFF2-40B4-BE49-F238E27FC236}">
                <a16:creationId xmlns:a16="http://schemas.microsoft.com/office/drawing/2014/main" xmlns="" id="{C380FCCF-CB1F-493A-8AF6-B9BC0601EE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729747d8za2kbusq">
            <a:extLst>
              <a:ext uri="{FF2B5EF4-FFF2-40B4-BE49-F238E27FC236}">
                <a16:creationId xmlns:a16="http://schemas.microsoft.com/office/drawing/2014/main" xmlns="" id="{A2731BE5-F11A-4FC3-9A45-00821082FF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729747d8za2kbusq">
            <a:extLst>
              <a:ext uri="{FF2B5EF4-FFF2-40B4-BE49-F238E27FC236}">
                <a16:creationId xmlns:a16="http://schemas.microsoft.com/office/drawing/2014/main" xmlns="" id="{74349E24-D74B-476E-912E-ED32F77440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729747d8za2kbusq">
            <a:extLst>
              <a:ext uri="{FF2B5EF4-FFF2-40B4-BE49-F238E27FC236}">
                <a16:creationId xmlns:a16="http://schemas.microsoft.com/office/drawing/2014/main" xmlns="" id="{442D8D57-2405-4712-8EDE-02114C2E56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xmlns="" id="{1D8F1CCC-B036-4B41-849F-983A582E0A96}"/>
              </a:ext>
            </a:extLst>
          </p:cNvPr>
          <p:cNvSpPr txBox="1">
            <a:spLocks noChangeArrowheads="1"/>
          </p:cNvSpPr>
          <p:nvPr/>
        </p:nvSpPr>
        <p:spPr>
          <a:xfrm>
            <a:off x="2397717" y="190708"/>
            <a:ext cx="8158566" cy="1981200"/>
          </a:xfrm>
          <a:prstGeom prst="rect">
            <a:avLst/>
          </a:prstGeom>
        </p:spPr>
        <p:txBody>
          <a:bodyPr anchor="ctr">
            <a:prstTxWarp prst="textStop">
              <a:avLst/>
            </a:prstTxWarp>
            <a:normAutofit/>
          </a:bodyPr>
          <a:lstStyle/>
          <a:p>
            <a:pPr algn="ctr">
              <a:defRPr/>
            </a:pPr>
            <a:r>
              <a:rPr lang="en-US" sz="4400" b="1" dirty="0">
                <a:solidFill>
                  <a:srgbClr val="FF0000"/>
                </a:solidFill>
                <a:effectLst>
                  <a:reflection blurRad="6350" stA="60000" endA="900" endPos="58000" dir="5400000" sy="-100000" algn="bl" rotWithShape="0"/>
                </a:effectLst>
                <a:latin typeface="Source Sans Pro Black" panose="020B0803030403020204" pitchFamily="34" charset="0"/>
                <a:ea typeface="Source Sans Pro Black" panose="020B0803030403020204" pitchFamily="34" charset="0"/>
                <a:cs typeface="Times New Roman" panose="02020603050405020304" pitchFamily="18" charset="0"/>
              </a:rPr>
              <a:t>TIẾT HỌC KẾT THÚC.</a:t>
            </a:r>
          </a:p>
          <a:p>
            <a:pPr algn="ctr">
              <a:defRPr/>
            </a:pPr>
            <a:r>
              <a:rPr lang="en-US" sz="4400" b="1" dirty="0">
                <a:solidFill>
                  <a:srgbClr val="FF0000"/>
                </a:solidFill>
                <a:effectLst>
                  <a:reflection blurRad="6350" stA="60000" endA="900" endPos="58000" dir="5400000" sy="-100000" algn="bl" rotWithShape="0"/>
                </a:effectLst>
                <a:latin typeface="Source Sans Pro Black" panose="020B0803030403020204" pitchFamily="34" charset="0"/>
                <a:ea typeface="Source Sans Pro Black" panose="020B0803030403020204" pitchFamily="34" charset="0"/>
                <a:cs typeface="Times New Roman" panose="02020603050405020304" pitchFamily="18" charset="0"/>
              </a:rPr>
              <a:t>CẢM ƠN CÁC CON!</a:t>
            </a:r>
          </a:p>
        </p:txBody>
      </p:sp>
      <p:sp>
        <p:nvSpPr>
          <p:cNvPr id="10" name="WordArt 5">
            <a:extLst>
              <a:ext uri="{FF2B5EF4-FFF2-40B4-BE49-F238E27FC236}">
                <a16:creationId xmlns:a16="http://schemas.microsoft.com/office/drawing/2014/main" xmlns="" id="{27B078D0-6702-4833-B392-CA2C3E863FBB}"/>
              </a:ext>
            </a:extLst>
          </p:cNvPr>
          <p:cNvSpPr>
            <a:spLocks noChangeArrowheads="1" noChangeShapeType="1" noTextEdit="1"/>
          </p:cNvSpPr>
          <p:nvPr/>
        </p:nvSpPr>
        <p:spPr bwMode="auto">
          <a:xfrm>
            <a:off x="3581400" y="1295401"/>
            <a:ext cx="4876800" cy="169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endParaRPr lang="en-US" sz="3600" kern="10">
              <a:solidFill>
                <a:srgbClr val="99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ppt_x"/>
                                          </p:val>
                                        </p:tav>
                                        <p:tav tm="100000">
                                          <p:val>
                                            <p:strVal val="#ppt_x"/>
                                          </p:val>
                                        </p:tav>
                                      </p:tavLst>
                                    </p:anim>
                                    <p:anim calcmode="lin" valueType="num">
                                      <p:cBhvr additive="base">
                                        <p:cTn id="1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Hình nền Nền An Toàn Giao Thông Giao Thông đi Lại Xanh Cảnh Báo An Toàn  Nền, đi Lại Xanh, An Toàn Giao Thông, Thông Background Vector để tải xuống  miễn phí -">
            <a:extLst>
              <a:ext uri="{FF2B5EF4-FFF2-40B4-BE49-F238E27FC236}">
                <a16:creationId xmlns:a16="http://schemas.microsoft.com/office/drawing/2014/main" xmlns="" id="{A0399D50-9433-4FD3-A8D4-D2C600D8A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7092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9047" y="1309085"/>
            <a:ext cx="10363200" cy="854872"/>
          </a:xfrm>
          <a:prstGeom prst="rect">
            <a:avLst/>
          </a:prstGeom>
        </p:spPr>
        <p:txBody>
          <a:bodyPr wrap="square">
            <a:prstTxWarp prst="textDeflate">
              <a:avLst/>
            </a:prstTxWarp>
            <a:spAutoFit/>
          </a:bodyPr>
          <a:lstStyle/>
          <a:p>
            <a:pPr algn="ctr" defTabSz="914377">
              <a:defRPr/>
            </a:pPr>
            <a:r>
              <a:rPr lang="en-US" sz="4000" b="1" dirty="0" err="1">
                <a:solidFill>
                  <a:srgbClr val="FFFF00"/>
                </a:solidFill>
                <a:latin typeface="Times New Roman" panose="02020603050405020304" pitchFamily="18" charset="0"/>
                <a:cs typeface="Times New Roman" panose="02020603050405020304" pitchFamily="18" charset="0"/>
              </a:rPr>
              <a:t>Bài</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hát</a:t>
            </a:r>
            <a:r>
              <a:rPr lang="en-US" sz="4000" b="1" dirty="0">
                <a:solidFill>
                  <a:srgbClr val="FFFF00"/>
                </a:solidFill>
                <a:latin typeface="Times New Roman" panose="02020603050405020304" pitchFamily="18" charset="0"/>
                <a:cs typeface="Times New Roman" panose="02020603050405020304" pitchFamily="18" charset="0"/>
              </a:rPr>
              <a:t> “ </a:t>
            </a:r>
            <a:r>
              <a:rPr lang="en-US" sz="4000" b="1" dirty="0" err="1">
                <a:solidFill>
                  <a:srgbClr val="FFFF00"/>
                </a:solidFill>
                <a:latin typeface="Times New Roman" panose="02020603050405020304" pitchFamily="18" charset="0"/>
                <a:cs typeface="Times New Roman" panose="02020603050405020304" pitchFamily="18" charset="0"/>
              </a:rPr>
              <a:t>Em</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đi</a:t>
            </a:r>
            <a:r>
              <a:rPr lang="en-US" sz="4000" b="1" dirty="0">
                <a:solidFill>
                  <a:srgbClr val="FFFF00"/>
                </a:solidFill>
                <a:latin typeface="Times New Roman" panose="02020603050405020304" pitchFamily="18" charset="0"/>
                <a:cs typeface="Times New Roman" panose="02020603050405020304" pitchFamily="18" charset="0"/>
              </a:rPr>
              <a:t> qua </a:t>
            </a:r>
            <a:r>
              <a:rPr lang="en-US" sz="4000" b="1" dirty="0" err="1">
                <a:solidFill>
                  <a:srgbClr val="FFFF00"/>
                </a:solidFill>
                <a:latin typeface="Times New Roman" panose="02020603050405020304" pitchFamily="18" charset="0"/>
                <a:cs typeface="Times New Roman" panose="02020603050405020304" pitchFamily="18" charset="0"/>
              </a:rPr>
              <a:t>ngã</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tư</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đường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phố</a:t>
            </a:r>
            <a:r>
              <a:rPr lang="en-US" sz="4000" b="1" dirty="0">
                <a:solidFill>
                  <a:srgbClr val="FFFF00"/>
                </a:solidFill>
                <a:latin typeface="Times New Roman" panose="02020603050405020304" pitchFamily="18" charset="0"/>
                <a:cs typeface="Times New Roman" panose="02020603050405020304" pitchFamily="18" charset="0"/>
              </a:rPr>
              <a:t>”</a:t>
            </a:r>
            <a:endParaRPr lang="vi-VN" sz="4000" b="1" dirty="0">
              <a:solidFill>
                <a:srgbClr val="FFFF00"/>
              </a:solidFill>
              <a:latin typeface="Times New Roman" panose="02020603050405020304" pitchFamily="18" charset="0"/>
              <a:cs typeface="Times New Roman" panose="02020603050405020304" pitchFamily="18" charset="0"/>
            </a:endParaRPr>
          </a:p>
        </p:txBody>
      </p:sp>
      <p:sp>
        <p:nvSpPr>
          <p:cNvPr id="14" name="AutoShape 12" descr="Số 5 có ý nghĩa gì? - Ý nghĩa của số 5 - HoaTieu.vn"/>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panose="020B0604020202020204" pitchFamily="34" charset="0"/>
            </a:endParaRPr>
          </a:p>
        </p:txBody>
      </p:sp>
      <p:sp>
        <p:nvSpPr>
          <p:cNvPr id="2" name="TextBox 1">
            <a:extLst>
              <a:ext uri="{FF2B5EF4-FFF2-40B4-BE49-F238E27FC236}">
                <a16:creationId xmlns:a16="http://schemas.microsoft.com/office/drawing/2014/main" xmlns="" id="{C54FE889-3CD1-4924-93E5-905E264CF12F}"/>
              </a:ext>
            </a:extLst>
          </p:cNvPr>
          <p:cNvSpPr txBox="1"/>
          <p:nvPr/>
        </p:nvSpPr>
        <p:spPr>
          <a:xfrm>
            <a:off x="2656589" y="160339"/>
            <a:ext cx="7388119" cy="995209"/>
          </a:xfrm>
          <a:prstGeom prst="rect">
            <a:avLst/>
          </a:prstGeom>
          <a:noFill/>
        </p:spPr>
        <p:txBody>
          <a:bodyPr wrap="square" rtlCol="0">
            <a:spAutoFit/>
          </a:bodyPr>
          <a:lstStyle/>
          <a:p>
            <a:pPr algn="ctr" defTabSz="1219170" fontAlgn="base">
              <a:spcBef>
                <a:spcPct val="0"/>
              </a:spcBef>
              <a:spcAft>
                <a:spcPct val="0"/>
              </a:spcAft>
            </a:pPr>
            <a:r>
              <a:rPr lang="en-US" sz="5867" b="1" dirty="0">
                <a:solidFill>
                  <a:srgbClr val="FF0000"/>
                </a:solidFill>
                <a:latin typeface="Times New Roman" panose="02020603050405020304" pitchFamily="18" charset="0"/>
                <a:cs typeface="Times New Roman" panose="02020603050405020304" pitchFamily="18" charset="0"/>
              </a:rPr>
              <a:t>ỔN ĐỊNH TỔ CHỨC</a:t>
            </a:r>
          </a:p>
        </p:txBody>
      </p:sp>
      <p:pic>
        <p:nvPicPr>
          <p:cNvPr id="3" name="Em Đi Qua Ngã Tư Đường Phố - Nhạc Thiếu Nhi Hoạt Hình Vui Nhộn (1).mp3">
            <a:hlinkClick r:id="" action="ppaction://media"/>
          </p:cNvPr>
          <p:cNvPicPr>
            <a:picLocks noChangeAspect="1"/>
          </p:cNvPicPr>
          <p:nvPr>
            <a:audioFile r:link="rId1"/>
            <p:extLst>
              <p:ext uri="{DAA4B4D4-6D71-4841-9C94-3DE7FCFB9230}">
                <p14:media xmlns:p14="http://schemas.microsoft.com/office/powerpoint/2010/main" r:embed="rId2">
                  <p14:trim st="2115.3396" end="74818.1875"/>
                </p14:media>
              </p:ext>
            </p:extLst>
          </p:nvPr>
        </p:nvPicPr>
        <p:blipFill>
          <a:blip r:embed="rId5"/>
          <a:stretch>
            <a:fillRect/>
          </a:stretch>
        </p:blipFill>
        <p:spPr>
          <a:xfrm>
            <a:off x="3896139" y="2342321"/>
            <a:ext cx="609600" cy="609600"/>
          </a:xfrm>
          <a:prstGeom prst="rect">
            <a:avLst/>
          </a:prstGeom>
        </p:spPr>
      </p:pic>
    </p:spTree>
    <p:extLst>
      <p:ext uri="{BB962C8B-B14F-4D97-AF65-F5344CB8AC3E}">
        <p14:creationId xmlns:p14="http://schemas.microsoft.com/office/powerpoint/2010/main" val="40311181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496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6">
            <a:extLst>
              <a:ext uri="{FF2B5EF4-FFF2-40B4-BE49-F238E27FC236}">
                <a16:creationId xmlns:a16="http://schemas.microsoft.com/office/drawing/2014/main" xmlns="" id="{66F2C431-A02F-4393-BAF6-DEA33789C844}"/>
              </a:ext>
            </a:extLst>
          </p:cNvPr>
          <p:cNvSpPr/>
          <p:nvPr/>
        </p:nvSpPr>
        <p:spPr>
          <a:xfrm>
            <a:off x="4165603" y="818542"/>
            <a:ext cx="7224860" cy="2505231"/>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dirty="0">
                <a:solidFill>
                  <a:srgbClr val="FF0000"/>
                </a:solidFill>
                <a:effectLst>
                  <a:reflection blurRad="6350" stA="55000" endA="300" endPos="45500" dir="5400000" sy="-100000" algn="bl" rotWithShape="0"/>
                </a:effectLst>
                <a:latin typeface="Times New Roman" panose="02020603050405020304" pitchFamily="18" charset="0"/>
              </a:rPr>
              <a:t>ÔN SỐ LƯỢNG TRONG PHẠM VI 9</a:t>
            </a:r>
            <a:endParaRPr lang="en-US" sz="3200" dirty="0">
              <a:solidFill>
                <a:srgbClr val="FF0000"/>
              </a:solidFill>
              <a:effectLst>
                <a:reflection blurRad="6350" stA="55000" endA="300" endPos="45500" dir="5400000" sy="-100000" algn="bl" rotWithShape="0"/>
              </a:effectLst>
              <a:latin typeface="Calibri Light" panose="020F0302020204030204"/>
            </a:endParaRPr>
          </a:p>
        </p:txBody>
      </p:sp>
    </p:spTree>
    <p:extLst>
      <p:ext uri="{BB962C8B-B14F-4D97-AF65-F5344CB8AC3E}">
        <p14:creationId xmlns:p14="http://schemas.microsoft.com/office/powerpoint/2010/main" val="2512639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2034F1-33B6-4CA2-9CAD-762393FD6128}"/>
              </a:ext>
            </a:extLst>
          </p:cNvPr>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0B519EBF-D768-4EDE-8510-0626DC852360}"/>
              </a:ext>
            </a:extLst>
          </p:cNvPr>
          <p:cNvSpPr/>
          <p:nvPr/>
        </p:nvSpPr>
        <p:spPr>
          <a:xfrm>
            <a:off x="4094488" y="2151727"/>
            <a:ext cx="6096000" cy="2246769"/>
          </a:xfrm>
          <a:prstGeom prst="rect">
            <a:avLst/>
          </a:prstGeom>
        </p:spPr>
        <p:txBody>
          <a:bodyPr>
            <a:spAutoFit/>
          </a:bodyPr>
          <a:lstStyle/>
          <a:p>
            <a:r>
              <a:rPr lang="vi-VN" sz="2800" b="0" i="0" dirty="0">
                <a:solidFill>
                  <a:srgbClr val="0070C0"/>
                </a:solidFill>
                <a:effectLst/>
                <a:latin typeface="Times New Roman" panose="02020603050405020304" pitchFamily="18" charset="0"/>
              </a:rPr>
              <a:t>Chẳng phải chim</a:t>
            </a:r>
            <a:endParaRPr lang="en-US" sz="2800" b="0" i="0" dirty="0">
              <a:solidFill>
                <a:srgbClr val="0070C0"/>
              </a:solidFill>
              <a:effectLst/>
              <a:latin typeface="Times New Roman" panose="02020603050405020304" pitchFamily="18" charset="0"/>
            </a:endParaRPr>
          </a:p>
          <a:p>
            <a:r>
              <a:rPr lang="en-US" sz="2800" dirty="0" err="1">
                <a:solidFill>
                  <a:srgbClr val="0070C0"/>
                </a:solidFill>
                <a:latin typeface="Times New Roman" panose="02020603050405020304" pitchFamily="18" charset="0"/>
              </a:rPr>
              <a:t>Mà</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có</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cánh</a:t>
            </a:r>
            <a:endParaRPr lang="en-US" sz="2800" dirty="0">
              <a:solidFill>
                <a:srgbClr val="0070C0"/>
              </a:solidFill>
              <a:latin typeface="Times New Roman" panose="02020603050405020304" pitchFamily="18" charset="0"/>
            </a:endParaRPr>
          </a:p>
          <a:p>
            <a:r>
              <a:rPr lang="en-US" sz="2800" dirty="0" err="1">
                <a:solidFill>
                  <a:srgbClr val="0070C0"/>
                </a:solidFill>
                <a:latin typeface="Times New Roman" panose="02020603050405020304" pitchFamily="18" charset="0"/>
              </a:rPr>
              <a:t>Chở</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hành</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khách</a:t>
            </a:r>
            <a:endParaRPr lang="en-US" sz="2800" dirty="0">
              <a:solidFill>
                <a:srgbClr val="0070C0"/>
              </a:solidFill>
              <a:latin typeface="Times New Roman" panose="02020603050405020304" pitchFamily="18" charset="0"/>
            </a:endParaRPr>
          </a:p>
          <a:p>
            <a:r>
              <a:rPr lang="en-US" sz="2800" dirty="0" err="1">
                <a:solidFill>
                  <a:srgbClr val="0070C0"/>
                </a:solidFill>
                <a:latin typeface="Times New Roman" panose="02020603050405020304" pitchFamily="18" charset="0"/>
              </a:rPr>
              <a:t>Đến</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mọi</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nơi</a:t>
            </a:r>
            <a:endParaRPr lang="en-US" sz="2800" dirty="0">
              <a:solidFill>
                <a:srgbClr val="0070C0"/>
              </a:solidFill>
              <a:latin typeface="Times New Roman" panose="02020603050405020304" pitchFamily="18" charset="0"/>
            </a:endParaRPr>
          </a:p>
          <a:p>
            <a:r>
              <a:rPr lang="en-US" sz="2800" i="1" dirty="0">
                <a:solidFill>
                  <a:srgbClr val="0070C0"/>
                </a:solidFill>
              </a:rPr>
              <a:t>                      </a:t>
            </a:r>
            <a:r>
              <a:rPr lang="en-US" sz="2400" i="1" dirty="0">
                <a:solidFill>
                  <a:srgbClr val="0070C0"/>
                </a:solidFill>
              </a:rPr>
              <a:t>- </a:t>
            </a:r>
            <a:r>
              <a:rPr lang="vi-VN" sz="2400" b="0" i="1" dirty="0">
                <a:solidFill>
                  <a:srgbClr val="0070C0"/>
                </a:solidFill>
                <a:effectLst/>
                <a:latin typeface="Times New Roman" panose="02020603050405020304" pitchFamily="18" charset="0"/>
              </a:rPr>
              <a:t>Là cái gì</a:t>
            </a:r>
            <a:r>
              <a:rPr lang="en-US" sz="2400" b="0" i="1" dirty="0">
                <a:solidFill>
                  <a:srgbClr val="0070C0"/>
                </a:solidFill>
                <a:effectLst/>
                <a:latin typeface="Times New Roman" panose="02020603050405020304" pitchFamily="18" charset="0"/>
              </a:rPr>
              <a:t>?- </a:t>
            </a:r>
            <a:endParaRPr lang="en-US" sz="2400" i="1" dirty="0">
              <a:solidFill>
                <a:srgbClr val="0070C0"/>
              </a:solidFill>
            </a:endParaRPr>
          </a:p>
        </p:txBody>
      </p:sp>
      <p:sp>
        <p:nvSpPr>
          <p:cNvPr id="5" name="Title 4">
            <a:extLst>
              <a:ext uri="{FF2B5EF4-FFF2-40B4-BE49-F238E27FC236}">
                <a16:creationId xmlns:a16="http://schemas.microsoft.com/office/drawing/2014/main" xmlns="" id="{0F3042D3-52B3-4B74-9DEB-FF092321437E}"/>
              </a:ext>
            </a:extLst>
          </p:cNvPr>
          <p:cNvSpPr>
            <a:spLocks noGrp="1"/>
          </p:cNvSpPr>
          <p:nvPr>
            <p:ph type="ctrTitle"/>
          </p:nvPr>
        </p:nvSpPr>
        <p:spPr>
          <a:xfrm>
            <a:off x="1344118" y="-307777"/>
            <a:ext cx="9144000" cy="2387600"/>
          </a:xfrm>
        </p:spPr>
        <p:txBody>
          <a:bodyPr>
            <a:normAutofit/>
          </a:bodyPr>
          <a:lstStyle/>
          <a:p>
            <a:r>
              <a:rPr lang="en-US" sz="4800" dirty="0" err="1">
                <a:solidFill>
                  <a:srgbClr val="FF0000"/>
                </a:solidFill>
                <a:latin typeface="Times New Roman" panose="02020603050405020304" pitchFamily="18" charset="0"/>
                <a:cs typeface="Times New Roman" panose="02020603050405020304" pitchFamily="18" charset="0"/>
              </a:rPr>
              <a:t>Câu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đố</a:t>
            </a:r>
            <a:r>
              <a:rPr lang="en-US" sz="4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11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a:extLst>
              <a:ext uri="{FF2B5EF4-FFF2-40B4-BE49-F238E27FC236}">
                <a16:creationId xmlns:a16="http://schemas.microsoft.com/office/drawing/2014/main" xmlns="" id="{C12AC38F-AA9A-41C7-9158-CE7CD1BC969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214730" y="307959"/>
            <a:ext cx="1676400" cy="1676400"/>
          </a:xfrm>
          <a:noFill/>
        </p:spPr>
      </p:pic>
      <p:pic>
        <p:nvPicPr>
          <p:cNvPr id="31749" name="Picture 5">
            <a:extLst>
              <a:ext uri="{FF2B5EF4-FFF2-40B4-BE49-F238E27FC236}">
                <a16:creationId xmlns:a16="http://schemas.microsoft.com/office/drawing/2014/main" xmlns="" id="{91276CA6-73D1-4DF6-84A2-27A3A9DF2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865" y="348060"/>
            <a:ext cx="160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a:extLst>
              <a:ext uri="{FF2B5EF4-FFF2-40B4-BE49-F238E27FC236}">
                <a16:creationId xmlns:a16="http://schemas.microsoft.com/office/drawing/2014/main" xmlns="" id="{91E3631A-7C99-498D-8CE3-ED2BA9140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4806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a:extLst>
              <a:ext uri="{FF2B5EF4-FFF2-40B4-BE49-F238E27FC236}">
                <a16:creationId xmlns:a16="http://schemas.microsoft.com/office/drawing/2014/main" xmlns="" id="{61CF3318-04E1-492B-8D50-FE95DF376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96319"/>
            <a:ext cx="160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a:extLst>
              <a:ext uri="{FF2B5EF4-FFF2-40B4-BE49-F238E27FC236}">
                <a16:creationId xmlns:a16="http://schemas.microsoft.com/office/drawing/2014/main" xmlns="" id="{08503395-0A53-46D5-9A48-2C4430287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922" y="317898"/>
            <a:ext cx="167640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a:extLst>
              <a:ext uri="{FF2B5EF4-FFF2-40B4-BE49-F238E27FC236}">
                <a16:creationId xmlns:a16="http://schemas.microsoft.com/office/drawing/2014/main" xmlns="" id="{827340E1-170E-47CE-B058-813CBB50E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96319"/>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a:extLst>
              <a:ext uri="{FF2B5EF4-FFF2-40B4-BE49-F238E27FC236}">
                <a16:creationId xmlns:a16="http://schemas.microsoft.com/office/drawing/2014/main" xmlns="" id="{13459588-D3D6-4758-8358-132C53213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296319"/>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a:extLst>
              <a:ext uri="{FF2B5EF4-FFF2-40B4-BE49-F238E27FC236}">
                <a16:creationId xmlns:a16="http://schemas.microsoft.com/office/drawing/2014/main" xmlns="" id="{402A613E-04FA-4AAD-9CC3-889FDCAC7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96319"/>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a:extLst>
              <a:ext uri="{FF2B5EF4-FFF2-40B4-BE49-F238E27FC236}">
                <a16:creationId xmlns:a16="http://schemas.microsoft.com/office/drawing/2014/main" xmlns="" id="{35B93AEC-59A0-411E-84F1-6DA006A07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661" y="34806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0D05A5BB-3A94-4D73-B6F8-7A52EB0F4841}"/>
              </a:ext>
            </a:extLst>
          </p:cNvPr>
          <p:cNvSpPr txBox="1">
            <a:spLocks noChangeArrowheads="1"/>
          </p:cNvSpPr>
          <p:nvPr/>
        </p:nvSpPr>
        <p:spPr bwMode="auto">
          <a:xfrm>
            <a:off x="2070652" y="3972719"/>
            <a:ext cx="10668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600"/>
          </a:p>
        </p:txBody>
      </p:sp>
      <p:sp>
        <p:nvSpPr>
          <p:cNvPr id="15" name="TextBox 14">
            <a:extLst>
              <a:ext uri="{FF2B5EF4-FFF2-40B4-BE49-F238E27FC236}">
                <a16:creationId xmlns:a16="http://schemas.microsoft.com/office/drawing/2014/main" xmlns="" id="{504C58C7-463F-407C-9E9E-FCB8BD63C28A}"/>
              </a:ext>
            </a:extLst>
          </p:cNvPr>
          <p:cNvSpPr txBox="1">
            <a:spLocks noChangeArrowheads="1"/>
          </p:cNvSpPr>
          <p:nvPr/>
        </p:nvSpPr>
        <p:spPr bwMode="auto">
          <a:xfrm>
            <a:off x="9738691" y="1975334"/>
            <a:ext cx="9144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600">
                <a:solidFill>
                  <a:srgbClr val="FF0000"/>
                </a:solidFill>
              </a:rPr>
              <a:t>7</a:t>
            </a:r>
          </a:p>
        </p:txBody>
      </p:sp>
      <p:sp>
        <p:nvSpPr>
          <p:cNvPr id="16" name="TextBox 15">
            <a:extLst>
              <a:ext uri="{FF2B5EF4-FFF2-40B4-BE49-F238E27FC236}">
                <a16:creationId xmlns:a16="http://schemas.microsoft.com/office/drawing/2014/main" xmlns="" id="{69F8B716-7244-46D2-988C-277980DA8F49}"/>
              </a:ext>
            </a:extLst>
          </p:cNvPr>
          <p:cNvSpPr txBox="1">
            <a:spLocks noChangeArrowheads="1"/>
          </p:cNvSpPr>
          <p:nvPr/>
        </p:nvSpPr>
        <p:spPr bwMode="auto">
          <a:xfrm>
            <a:off x="6096000" y="3972719"/>
            <a:ext cx="44958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600"/>
          </a:p>
        </p:txBody>
      </p:sp>
      <p:sp>
        <p:nvSpPr>
          <p:cNvPr id="17" name="TextBox 16">
            <a:extLst>
              <a:ext uri="{FF2B5EF4-FFF2-40B4-BE49-F238E27FC236}">
                <a16:creationId xmlns:a16="http://schemas.microsoft.com/office/drawing/2014/main" xmlns="" id="{CD97AA6A-B4E5-4B44-ACC1-7054B69EC568}"/>
              </a:ext>
            </a:extLst>
          </p:cNvPr>
          <p:cNvSpPr txBox="1">
            <a:spLocks noChangeArrowheads="1"/>
          </p:cNvSpPr>
          <p:nvPr/>
        </p:nvSpPr>
        <p:spPr bwMode="auto">
          <a:xfrm>
            <a:off x="9708046" y="1975334"/>
            <a:ext cx="9144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600">
                <a:solidFill>
                  <a:srgbClr val="FF0000"/>
                </a:solidFill>
              </a:rPr>
              <a:t>9</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circle(in)">
                                      <p:cBhvr>
                                        <p:cTn id="7" dur="2000"/>
                                        <p:tgtEl>
                                          <p:spTgt spid="31757"/>
                                        </p:tgtEl>
                                      </p:cBhvr>
                                    </p:animEffect>
                                  </p:childTnLst>
                                </p:cTn>
                              </p:par>
                              <p:par>
                                <p:cTn id="8" presetID="6" presetClass="entr" presetSubtype="16" fill="hold"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circle(in)">
                                      <p:cBhvr>
                                        <p:cTn id="10" dur="2000"/>
                                        <p:tgtEl>
                                          <p:spTgt spid="31748"/>
                                        </p:tgtEl>
                                      </p:cBhvr>
                                    </p:animEffect>
                                  </p:childTnLst>
                                </p:cTn>
                              </p:par>
                              <p:par>
                                <p:cTn id="11" presetID="6" presetClass="entr" presetSubtype="16" fill="hold" nodeType="with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circle(in)">
                                      <p:cBhvr>
                                        <p:cTn id="13" dur="2000"/>
                                        <p:tgtEl>
                                          <p:spTgt spid="31749"/>
                                        </p:tgtEl>
                                      </p:cBhvr>
                                    </p:animEffect>
                                  </p:childTnLst>
                                </p:cTn>
                              </p:par>
                              <p:par>
                                <p:cTn id="14" presetID="6" presetClass="entr" presetSubtype="16" fill="hold" nodeType="withEffect">
                                  <p:stCondLst>
                                    <p:cond delay="0"/>
                                  </p:stCondLst>
                                  <p:childTnLst>
                                    <p:set>
                                      <p:cBhvr>
                                        <p:cTn id="15" dur="1" fill="hold">
                                          <p:stCondLst>
                                            <p:cond delay="0"/>
                                          </p:stCondLst>
                                        </p:cTn>
                                        <p:tgtEl>
                                          <p:spTgt spid="31750"/>
                                        </p:tgtEl>
                                        <p:attrNameLst>
                                          <p:attrName>style.visibility</p:attrName>
                                        </p:attrNameLst>
                                      </p:cBhvr>
                                      <p:to>
                                        <p:strVal val="visible"/>
                                      </p:to>
                                    </p:set>
                                    <p:animEffect transition="in" filter="circle(in)">
                                      <p:cBhvr>
                                        <p:cTn id="16" dur="2000"/>
                                        <p:tgtEl>
                                          <p:spTgt spid="31750"/>
                                        </p:tgtEl>
                                      </p:cBhvr>
                                    </p:animEffect>
                                  </p:childTnLst>
                                </p:cTn>
                              </p:par>
                              <p:par>
                                <p:cTn id="17" presetID="6" presetClass="entr" presetSubtype="16" fill="hold" nodeType="withEffect">
                                  <p:stCondLst>
                                    <p:cond delay="0"/>
                                  </p:stCondLst>
                                  <p:childTnLst>
                                    <p:set>
                                      <p:cBhvr>
                                        <p:cTn id="18" dur="1" fill="hold">
                                          <p:stCondLst>
                                            <p:cond delay="0"/>
                                          </p:stCondLst>
                                        </p:cTn>
                                        <p:tgtEl>
                                          <p:spTgt spid="31754"/>
                                        </p:tgtEl>
                                        <p:attrNameLst>
                                          <p:attrName>style.visibility</p:attrName>
                                        </p:attrNameLst>
                                      </p:cBhvr>
                                      <p:to>
                                        <p:strVal val="visible"/>
                                      </p:to>
                                    </p:set>
                                    <p:animEffect transition="in" filter="circle(in)">
                                      <p:cBhvr>
                                        <p:cTn id="19" dur="2000"/>
                                        <p:tgtEl>
                                          <p:spTgt spid="31754"/>
                                        </p:tgtEl>
                                      </p:cBhvr>
                                    </p:animEffect>
                                  </p:childTnLst>
                                </p:cTn>
                              </p:par>
                              <p:par>
                                <p:cTn id="20" presetID="6" presetClass="entr" presetSubtype="16" fill="hold" nodeType="withEffect">
                                  <p:stCondLst>
                                    <p:cond delay="0"/>
                                  </p:stCondLst>
                                  <p:childTnLst>
                                    <p:set>
                                      <p:cBhvr>
                                        <p:cTn id="21" dur="1" fill="hold">
                                          <p:stCondLst>
                                            <p:cond delay="0"/>
                                          </p:stCondLst>
                                        </p:cTn>
                                        <p:tgtEl>
                                          <p:spTgt spid="31756"/>
                                        </p:tgtEl>
                                        <p:attrNameLst>
                                          <p:attrName>style.visibility</p:attrName>
                                        </p:attrNameLst>
                                      </p:cBhvr>
                                      <p:to>
                                        <p:strVal val="visible"/>
                                      </p:to>
                                    </p:set>
                                    <p:animEffect transition="in" filter="circle(in)">
                                      <p:cBhvr>
                                        <p:cTn id="22" dur="2000"/>
                                        <p:tgtEl>
                                          <p:spTgt spid="31756"/>
                                        </p:tgtEl>
                                      </p:cBhvr>
                                    </p:animEffect>
                                  </p:childTnLst>
                                </p:cTn>
                              </p:par>
                              <p:par>
                                <p:cTn id="23" presetID="6" presetClass="entr" presetSubtype="16" fill="hold" nodeType="withEffect">
                                  <p:stCondLst>
                                    <p:cond delay="0"/>
                                  </p:stCondLst>
                                  <p:childTnLst>
                                    <p:set>
                                      <p:cBhvr>
                                        <p:cTn id="24" dur="1" fill="hold">
                                          <p:stCondLst>
                                            <p:cond delay="0"/>
                                          </p:stCondLst>
                                        </p:cTn>
                                        <p:tgtEl>
                                          <p:spTgt spid="31753"/>
                                        </p:tgtEl>
                                        <p:attrNameLst>
                                          <p:attrName>style.visibility</p:attrName>
                                        </p:attrNameLst>
                                      </p:cBhvr>
                                      <p:to>
                                        <p:strVal val="visible"/>
                                      </p:to>
                                    </p:set>
                                    <p:animEffect transition="in" filter="circle(in)">
                                      <p:cBhvr>
                                        <p:cTn id="25" dur="2000"/>
                                        <p:tgtEl>
                                          <p:spTgt spid="3175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31753"/>
                                        </p:tgtEl>
                                      </p:cBhvr>
                                    </p:animEffect>
                                    <p:animScale>
                                      <p:cBhvr>
                                        <p:cTn id="30" dur="250" autoRev="1" fill="hold"/>
                                        <p:tgtEl>
                                          <p:spTgt spid="31753"/>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31757"/>
                                        </p:tgtEl>
                                      </p:cBhvr>
                                    </p:animEffect>
                                    <p:animScale>
                                      <p:cBhvr>
                                        <p:cTn id="35" dur="250" autoRev="1" fill="hold"/>
                                        <p:tgtEl>
                                          <p:spTgt spid="31757"/>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31748"/>
                                        </p:tgtEl>
                                      </p:cBhvr>
                                    </p:animEffect>
                                    <p:animScale>
                                      <p:cBhvr>
                                        <p:cTn id="40" dur="250" autoRev="1" fill="hold"/>
                                        <p:tgtEl>
                                          <p:spTgt spid="31748"/>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31749"/>
                                        </p:tgtEl>
                                      </p:cBhvr>
                                    </p:animEffect>
                                    <p:animScale>
                                      <p:cBhvr>
                                        <p:cTn id="45" dur="250" autoRev="1" fill="hold"/>
                                        <p:tgtEl>
                                          <p:spTgt spid="31749"/>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1750"/>
                                        </p:tgtEl>
                                      </p:cBhvr>
                                    </p:animEffect>
                                    <p:animScale>
                                      <p:cBhvr>
                                        <p:cTn id="50" dur="250" autoRev="1" fill="hold"/>
                                        <p:tgtEl>
                                          <p:spTgt spid="31750"/>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31754"/>
                                        </p:tgtEl>
                                      </p:cBhvr>
                                    </p:animEffect>
                                    <p:animScale>
                                      <p:cBhvr>
                                        <p:cTn id="55" dur="250" autoRev="1" fill="hold"/>
                                        <p:tgtEl>
                                          <p:spTgt spid="31754"/>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1756"/>
                                        </p:tgtEl>
                                      </p:cBhvr>
                                    </p:animEffect>
                                    <p:animScale>
                                      <p:cBhvr>
                                        <p:cTn id="60" dur="250" autoRev="1" fill="hold"/>
                                        <p:tgtEl>
                                          <p:spTgt spid="31756"/>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ircle(in)">
                                      <p:cBhvr>
                                        <p:cTn id="65" dur="75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31755"/>
                                        </p:tgtEl>
                                        <p:attrNameLst>
                                          <p:attrName>style.visibility</p:attrName>
                                        </p:attrNameLst>
                                      </p:cBhvr>
                                      <p:to>
                                        <p:strVal val="visible"/>
                                      </p:to>
                                    </p:set>
                                    <p:animEffect transition="in" filter="circle(in)">
                                      <p:cBhvr>
                                        <p:cTn id="70" dur="2000"/>
                                        <p:tgtEl>
                                          <p:spTgt spid="31755"/>
                                        </p:tgtEl>
                                      </p:cBhvr>
                                    </p:animEffect>
                                  </p:childTnLst>
                                </p:cTn>
                              </p:par>
                              <p:par>
                                <p:cTn id="71" presetID="6" presetClass="entr" presetSubtype="16" fill="hold" nodeType="withEffect">
                                  <p:stCondLst>
                                    <p:cond delay="0"/>
                                  </p:stCondLst>
                                  <p:childTnLst>
                                    <p:set>
                                      <p:cBhvr>
                                        <p:cTn id="72" dur="1" fill="hold">
                                          <p:stCondLst>
                                            <p:cond delay="0"/>
                                          </p:stCondLst>
                                        </p:cTn>
                                        <p:tgtEl>
                                          <p:spTgt spid="31752"/>
                                        </p:tgtEl>
                                        <p:attrNameLst>
                                          <p:attrName>style.visibility</p:attrName>
                                        </p:attrNameLst>
                                      </p:cBhvr>
                                      <p:to>
                                        <p:strVal val="visible"/>
                                      </p:to>
                                    </p:set>
                                    <p:animEffect transition="in" filter="circle(in)">
                                      <p:cBhvr>
                                        <p:cTn id="73" dur="2000"/>
                                        <p:tgtEl>
                                          <p:spTgt spid="31752"/>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31753"/>
                                        </p:tgtEl>
                                      </p:cBhvr>
                                    </p:animEffect>
                                    <p:animScale>
                                      <p:cBhvr>
                                        <p:cTn id="78" dur="250" autoRev="1" fill="hold"/>
                                        <p:tgtEl>
                                          <p:spTgt spid="31753"/>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nodeType="clickEffect">
                                  <p:stCondLst>
                                    <p:cond delay="0"/>
                                  </p:stCondLst>
                                  <p:childTnLst>
                                    <p:animEffect transition="out" filter="fade">
                                      <p:cBhvr>
                                        <p:cTn id="82" dur="500" tmFilter="0, 0; .2, .5; .8, .5; 1, 0"/>
                                        <p:tgtEl>
                                          <p:spTgt spid="31757"/>
                                        </p:tgtEl>
                                      </p:cBhvr>
                                    </p:animEffect>
                                    <p:animScale>
                                      <p:cBhvr>
                                        <p:cTn id="83" dur="250" autoRev="1" fill="hold"/>
                                        <p:tgtEl>
                                          <p:spTgt spid="31757"/>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6" presetClass="emph" presetSubtype="0" fill="hold" nodeType="clickEffect">
                                  <p:stCondLst>
                                    <p:cond delay="0"/>
                                  </p:stCondLst>
                                  <p:childTnLst>
                                    <p:animEffect transition="out" filter="fade">
                                      <p:cBhvr>
                                        <p:cTn id="87" dur="500" tmFilter="0, 0; .2, .5; .8, .5; 1, 0"/>
                                        <p:tgtEl>
                                          <p:spTgt spid="31748"/>
                                        </p:tgtEl>
                                      </p:cBhvr>
                                    </p:animEffect>
                                    <p:animScale>
                                      <p:cBhvr>
                                        <p:cTn id="88" dur="250" autoRev="1" fill="hold"/>
                                        <p:tgtEl>
                                          <p:spTgt spid="31748"/>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nodeType="clickEffect">
                                  <p:stCondLst>
                                    <p:cond delay="0"/>
                                  </p:stCondLst>
                                  <p:childTnLst>
                                    <p:animEffect transition="out" filter="fade">
                                      <p:cBhvr>
                                        <p:cTn id="92" dur="500" tmFilter="0, 0; .2, .5; .8, .5; 1, 0"/>
                                        <p:tgtEl>
                                          <p:spTgt spid="31749"/>
                                        </p:tgtEl>
                                      </p:cBhvr>
                                    </p:animEffect>
                                    <p:animScale>
                                      <p:cBhvr>
                                        <p:cTn id="93" dur="250" autoRev="1" fill="hold"/>
                                        <p:tgtEl>
                                          <p:spTgt spid="31749"/>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26" presetClass="emph" presetSubtype="0" fill="hold" nodeType="clickEffect">
                                  <p:stCondLst>
                                    <p:cond delay="0"/>
                                  </p:stCondLst>
                                  <p:childTnLst>
                                    <p:animEffect transition="out" filter="fade">
                                      <p:cBhvr>
                                        <p:cTn id="97" dur="500" tmFilter="0, 0; .2, .5; .8, .5; 1, 0"/>
                                        <p:tgtEl>
                                          <p:spTgt spid="31750"/>
                                        </p:tgtEl>
                                      </p:cBhvr>
                                    </p:animEffect>
                                    <p:animScale>
                                      <p:cBhvr>
                                        <p:cTn id="98" dur="250" autoRev="1" fill="hold"/>
                                        <p:tgtEl>
                                          <p:spTgt spid="31750"/>
                                        </p:tgtEl>
                                      </p:cBhvr>
                                      <p:by x="105000" y="105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31754"/>
                                        </p:tgtEl>
                                      </p:cBhvr>
                                    </p:animEffect>
                                    <p:animScale>
                                      <p:cBhvr>
                                        <p:cTn id="103" dur="250" autoRev="1" fill="hold"/>
                                        <p:tgtEl>
                                          <p:spTgt spid="31754"/>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500" tmFilter="0, 0; .2, .5; .8, .5; 1, 0"/>
                                        <p:tgtEl>
                                          <p:spTgt spid="31756"/>
                                        </p:tgtEl>
                                      </p:cBhvr>
                                    </p:animEffect>
                                    <p:animScale>
                                      <p:cBhvr>
                                        <p:cTn id="108" dur="250" autoRev="1" fill="hold"/>
                                        <p:tgtEl>
                                          <p:spTgt spid="31756"/>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26" presetClass="emph" presetSubtype="0" fill="hold" nodeType="clickEffect">
                                  <p:stCondLst>
                                    <p:cond delay="0"/>
                                  </p:stCondLst>
                                  <p:childTnLst>
                                    <p:animEffect transition="out" filter="fade">
                                      <p:cBhvr>
                                        <p:cTn id="112" dur="500" tmFilter="0, 0; .2, .5; .8, .5; 1, 0"/>
                                        <p:tgtEl>
                                          <p:spTgt spid="31755"/>
                                        </p:tgtEl>
                                      </p:cBhvr>
                                    </p:animEffect>
                                    <p:animScale>
                                      <p:cBhvr>
                                        <p:cTn id="113" dur="250" autoRev="1" fill="hold"/>
                                        <p:tgtEl>
                                          <p:spTgt spid="31755"/>
                                        </p:tgtEl>
                                      </p:cBhvr>
                                      <p:by x="105000" y="105000"/>
                                    </p:animScale>
                                  </p:childTnLst>
                                </p:cTn>
                              </p:par>
                            </p:childTnLst>
                          </p:cTn>
                        </p:par>
                      </p:childTnLst>
                    </p:cTn>
                  </p:par>
                  <p:par>
                    <p:cTn id="114" fill="hold">
                      <p:stCondLst>
                        <p:cond delay="indefinite"/>
                      </p:stCondLst>
                      <p:childTnLst>
                        <p:par>
                          <p:cTn id="115" fill="hold">
                            <p:stCondLst>
                              <p:cond delay="0"/>
                            </p:stCondLst>
                            <p:childTnLst>
                              <p:par>
                                <p:cTn id="116" presetID="26" presetClass="emph" presetSubtype="0" fill="hold" nodeType="clickEffect">
                                  <p:stCondLst>
                                    <p:cond delay="0"/>
                                  </p:stCondLst>
                                  <p:childTnLst>
                                    <p:animEffect transition="out" filter="fade">
                                      <p:cBhvr>
                                        <p:cTn id="117" dur="500" tmFilter="0, 0; .2, .5; .8, .5; 1, 0"/>
                                        <p:tgtEl>
                                          <p:spTgt spid="31752"/>
                                        </p:tgtEl>
                                      </p:cBhvr>
                                    </p:animEffect>
                                    <p:animScale>
                                      <p:cBhvr>
                                        <p:cTn id="118" dur="250" autoRev="1" fill="hold"/>
                                        <p:tgtEl>
                                          <p:spTgt spid="31752"/>
                                        </p:tgtEl>
                                      </p:cBhvr>
                                      <p:by x="105000" y="105000"/>
                                    </p:animScale>
                                  </p:childTnLst>
                                </p:cTn>
                              </p:par>
                            </p:childTnLst>
                          </p:cTn>
                        </p:par>
                      </p:childTnLst>
                    </p:cTn>
                  </p:par>
                  <p:par>
                    <p:cTn id="119" fill="hold">
                      <p:stCondLst>
                        <p:cond delay="indefinite"/>
                      </p:stCondLst>
                      <p:childTnLst>
                        <p:par>
                          <p:cTn id="120" fill="hold">
                            <p:stCondLst>
                              <p:cond delay="0"/>
                            </p:stCondLst>
                            <p:childTnLst>
                              <p:par>
                                <p:cTn id="121" presetID="6" presetClass="exit" presetSubtype="32" fill="hold" grpId="1" nodeType="clickEffect">
                                  <p:stCondLst>
                                    <p:cond delay="0"/>
                                  </p:stCondLst>
                                  <p:childTnLst>
                                    <p:animEffect transition="out" filter="circle(out)">
                                      <p:cBhvr>
                                        <p:cTn id="122" dur="750"/>
                                        <p:tgtEl>
                                          <p:spTgt spid="15"/>
                                        </p:tgtEl>
                                      </p:cBhvr>
                                    </p:animEffect>
                                    <p:set>
                                      <p:cBhvr>
                                        <p:cTn id="123" dur="1" fill="hold">
                                          <p:stCondLst>
                                            <p:cond delay="749"/>
                                          </p:stCondLst>
                                        </p:cTn>
                                        <p:tgtEl>
                                          <p:spTgt spid="1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circle(in)">
                                      <p:cBhvr>
                                        <p:cTn id="128"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2034F1-33B6-4CA2-9CAD-762393FD6128}"/>
              </a:ext>
            </a:extLst>
          </p:cNvPr>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0B519EBF-D768-4EDE-8510-0626DC852360}"/>
              </a:ext>
            </a:extLst>
          </p:cNvPr>
          <p:cNvSpPr/>
          <p:nvPr/>
        </p:nvSpPr>
        <p:spPr>
          <a:xfrm>
            <a:off x="4918293" y="2592964"/>
            <a:ext cx="5062331" cy="175432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Xe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bon </a:t>
            </a:r>
            <a:r>
              <a:rPr lang="en-US" sz="2800" dirty="0" err="1">
                <a:latin typeface="Times New Roman" panose="02020603050405020304" pitchFamily="18" charset="0"/>
                <a:cs typeface="Times New Roman" panose="02020603050405020304" pitchFamily="18" charset="0"/>
              </a:rPr>
              <a:t>bon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bíp</a:t>
            </a:r>
            <a:endParaRPr lang="en-US" sz="28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a:t>
            </a:r>
          </a:p>
        </p:txBody>
      </p:sp>
      <p:sp>
        <p:nvSpPr>
          <p:cNvPr id="5" name="Title 4">
            <a:extLst>
              <a:ext uri="{FF2B5EF4-FFF2-40B4-BE49-F238E27FC236}">
                <a16:creationId xmlns:a16="http://schemas.microsoft.com/office/drawing/2014/main" xmlns="" id="{0F3042D3-52B3-4B74-9DEB-FF092321437E}"/>
              </a:ext>
            </a:extLst>
          </p:cNvPr>
          <p:cNvSpPr>
            <a:spLocks noGrp="1"/>
          </p:cNvSpPr>
          <p:nvPr>
            <p:ph type="ctrTitle"/>
          </p:nvPr>
        </p:nvSpPr>
        <p:spPr>
          <a:xfrm>
            <a:off x="1524000" y="0"/>
            <a:ext cx="9144000" cy="2387600"/>
          </a:xfrm>
        </p:spPr>
        <p:txBody>
          <a:bodyPr>
            <a:normAutofit/>
          </a:bodyPr>
          <a:lstStyle/>
          <a:p>
            <a:r>
              <a:rPr lang="en-US" sz="4800" dirty="0" err="1">
                <a:solidFill>
                  <a:srgbClr val="FF0000"/>
                </a:solidFill>
                <a:latin typeface="Times New Roman" panose="02020603050405020304" pitchFamily="18" charset="0"/>
                <a:cs typeface="Times New Roman" panose="02020603050405020304" pitchFamily="18" charset="0"/>
              </a:rPr>
              <a:t>Câu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đố</a:t>
            </a:r>
            <a:r>
              <a:rPr lang="en-US" sz="4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49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D5DCB03D-5152-4CD0-B0BE-1210F2DD1A3B}"/>
              </a:ext>
            </a:extLst>
          </p:cNvPr>
          <p:cNvSpPr>
            <a:spLocks noGrp="1"/>
          </p:cNvSpPr>
          <p:nvPr>
            <p:ph type="title"/>
          </p:nvPr>
        </p:nvSpPr>
        <p:spPr/>
        <p:txBody>
          <a:bodyPr/>
          <a:lstStyle/>
          <a:p>
            <a:pPr eaLnBrk="1" hangingPunct="1"/>
            <a:endParaRPr lang="en-US" altLang="en-US"/>
          </a:p>
        </p:txBody>
      </p:sp>
      <p:pic>
        <p:nvPicPr>
          <p:cNvPr id="4" name="Content Placeholder 3" descr="Ferrari-458-Italia-21.jpg">
            <a:extLst>
              <a:ext uri="{FF2B5EF4-FFF2-40B4-BE49-F238E27FC236}">
                <a16:creationId xmlns:a16="http://schemas.microsoft.com/office/drawing/2014/main" xmlns="" id="{BDEA3C13-1F5F-4E95-9D91-0344F3DB5B8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1099" y="264146"/>
            <a:ext cx="2663825" cy="1520825"/>
          </a:xfrm>
        </p:spPr>
      </p:pic>
      <p:pic>
        <p:nvPicPr>
          <p:cNvPr id="5" name="Content Placeholder 3" descr="Ferrari-458-Italia-21.jpg">
            <a:extLst>
              <a:ext uri="{FF2B5EF4-FFF2-40B4-BE49-F238E27FC236}">
                <a16:creationId xmlns:a16="http://schemas.microsoft.com/office/drawing/2014/main" xmlns="" id="{E0035A83-4B5C-41BD-8D7E-62DA05BD18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099" y="2333624"/>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Ferrari-458-Italia-21.jpg">
            <a:extLst>
              <a:ext uri="{FF2B5EF4-FFF2-40B4-BE49-F238E27FC236}">
                <a16:creationId xmlns:a16="http://schemas.microsoft.com/office/drawing/2014/main" xmlns="" id="{DBE35429-CBD2-404E-B877-766B3A580D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099" y="4497386"/>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Ferrari-458-Italia-21.jpg">
            <a:extLst>
              <a:ext uri="{FF2B5EF4-FFF2-40B4-BE49-F238E27FC236}">
                <a16:creationId xmlns:a16="http://schemas.microsoft.com/office/drawing/2014/main" xmlns="" id="{EC27DFFD-8EC1-4C08-B53D-E0EEFB45B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4453" y="414959"/>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descr="Ferrari-458-Italia-21.jpg">
            <a:extLst>
              <a:ext uri="{FF2B5EF4-FFF2-40B4-BE49-F238E27FC236}">
                <a16:creationId xmlns:a16="http://schemas.microsoft.com/office/drawing/2014/main" xmlns="" id="{FA2A8F9B-05D0-443E-8E11-74C9B3850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4454" y="2362339"/>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Ferrari-458-Italia-21.jpg">
            <a:extLst>
              <a:ext uri="{FF2B5EF4-FFF2-40B4-BE49-F238E27FC236}">
                <a16:creationId xmlns:a16="http://schemas.microsoft.com/office/drawing/2014/main" xmlns="" id="{A3DA50AC-0B92-4779-AD9C-4CC9CD8E20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967" y="4494211"/>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descr="Ferrari-458-Italia-21.jpg">
            <a:extLst>
              <a:ext uri="{FF2B5EF4-FFF2-40B4-BE49-F238E27FC236}">
                <a16:creationId xmlns:a16="http://schemas.microsoft.com/office/drawing/2014/main" xmlns="" id="{FDD2179E-764E-4A0C-AEE7-26628EBA8A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807" y="383416"/>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Ferrari-458-Italia-21.jpg">
            <a:extLst>
              <a:ext uri="{FF2B5EF4-FFF2-40B4-BE49-F238E27FC236}">
                <a16:creationId xmlns:a16="http://schemas.microsoft.com/office/drawing/2014/main" xmlns="" id="{5839C444-E5E8-4841-963F-B238D98230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0558" y="2303444"/>
            <a:ext cx="26860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descr="Ferrari-458-Italia-21.jpg">
            <a:extLst>
              <a:ext uri="{FF2B5EF4-FFF2-40B4-BE49-F238E27FC236}">
                <a16:creationId xmlns:a16="http://schemas.microsoft.com/office/drawing/2014/main" xmlns="" id="{4052E84F-B480-47DE-B260-81DB47BCFF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68" y="4437026"/>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14">
            <a:extLst>
              <a:ext uri="{FF2B5EF4-FFF2-40B4-BE49-F238E27FC236}">
                <a16:creationId xmlns:a16="http://schemas.microsoft.com/office/drawing/2014/main" xmlns="" id="{BFC01CDF-2B06-4300-906C-61F6BF66B341}"/>
              </a:ext>
            </a:extLst>
          </p:cNvPr>
          <p:cNvSpPr txBox="1">
            <a:spLocks noChangeArrowheads="1"/>
          </p:cNvSpPr>
          <p:nvPr/>
        </p:nvSpPr>
        <p:spPr bwMode="auto">
          <a:xfrm>
            <a:off x="10350153" y="1175371"/>
            <a:ext cx="1510748"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9900">
                <a:solidFill>
                  <a:srgbClr val="008000"/>
                </a:solidFill>
              </a:rPr>
              <a:t>9</a:t>
            </a:r>
          </a:p>
          <a:p>
            <a:pPr algn="ctr">
              <a:spcBef>
                <a:spcPct val="0"/>
              </a:spcBef>
              <a:buNone/>
            </a:pPr>
            <a:endParaRPr lang="en-US" altLang="en-US" sz="19900">
              <a:solidFill>
                <a:srgbClr val="008000"/>
              </a:solidFill>
            </a:endParaRPr>
          </a:p>
        </p:txBody>
      </p:sp>
      <p:sp>
        <p:nvSpPr>
          <p:cNvPr id="14" name="TextBox 14">
            <a:extLst>
              <a:ext uri="{FF2B5EF4-FFF2-40B4-BE49-F238E27FC236}">
                <a16:creationId xmlns:a16="http://schemas.microsoft.com/office/drawing/2014/main" xmlns="" id="{C0845703-D1D9-4142-B367-AF1349016E03}"/>
              </a:ext>
            </a:extLst>
          </p:cNvPr>
          <p:cNvSpPr txBox="1">
            <a:spLocks noChangeArrowheads="1"/>
          </p:cNvSpPr>
          <p:nvPr/>
        </p:nvSpPr>
        <p:spPr bwMode="auto">
          <a:xfrm>
            <a:off x="10303561" y="1180306"/>
            <a:ext cx="1510748"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9900">
                <a:solidFill>
                  <a:srgbClr val="008000"/>
                </a:solidFill>
              </a:rPr>
              <a:t>6</a:t>
            </a:r>
          </a:p>
          <a:p>
            <a:pPr algn="ctr">
              <a:spcBef>
                <a:spcPct val="0"/>
              </a:spcBef>
              <a:buNone/>
            </a:pPr>
            <a:endParaRPr lang="en-US" altLang="en-US" sz="19900">
              <a:solidFill>
                <a:srgbClr val="008000"/>
              </a:solidFill>
            </a:endParaRP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5"/>
                                        </p:tgtEl>
                                      </p:cBhvr>
                                    </p:animEffect>
                                    <p:animScale>
                                      <p:cBhvr>
                                        <p:cTn id="42" dur="250" autoRev="1" fill="hold"/>
                                        <p:tgtEl>
                                          <p:spTgt spid="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1"/>
                                        </p:tgtEl>
                                      </p:cBhvr>
                                    </p:animEffect>
                                    <p:animScale>
                                      <p:cBhvr>
                                        <p:cTn id="52" dur="250" autoRev="1" fill="hold"/>
                                        <p:tgtEl>
                                          <p:spTgt spid="11"/>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circle(in)">
                                      <p:cBhvr>
                                        <p:cTn id="62" dur="2000"/>
                                        <p:tgtEl>
                                          <p:spTgt spid="6"/>
                                        </p:tgtEl>
                                      </p:cBhvr>
                                    </p:animEffect>
                                  </p:childTnLst>
                                </p:cTn>
                              </p:par>
                              <p:par>
                                <p:cTn id="63" presetID="6" presetClass="entr" presetSubtype="16"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circle(in)">
                                      <p:cBhvr>
                                        <p:cTn id="65" dur="2000"/>
                                        <p:tgtEl>
                                          <p:spTgt spid="9"/>
                                        </p:tgtEl>
                                      </p:cBhvr>
                                    </p:animEffect>
                                  </p:childTnLst>
                                </p:cTn>
                              </p:par>
                              <p:par>
                                <p:cTn id="66" presetID="6" presetClass="entr" presetSubtype="16"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4"/>
                                        </p:tgtEl>
                                      </p:cBhvr>
                                    </p:animEffect>
                                    <p:animScale>
                                      <p:cBhvr>
                                        <p:cTn id="73" dur="250" autoRev="1" fill="hold"/>
                                        <p:tgtEl>
                                          <p:spTgt spid="4"/>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7"/>
                                        </p:tgtEl>
                                      </p:cBhvr>
                                    </p:animEffect>
                                    <p:animScale>
                                      <p:cBhvr>
                                        <p:cTn id="78" dur="250" autoRev="1" fill="hold"/>
                                        <p:tgtEl>
                                          <p:spTgt spid="7"/>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nodeType="clickEffect">
                                  <p:stCondLst>
                                    <p:cond delay="0"/>
                                  </p:stCondLst>
                                  <p:childTnLst>
                                    <p:animEffect transition="out" filter="fade">
                                      <p:cBhvr>
                                        <p:cTn id="82" dur="500" tmFilter="0, 0; .2, .5; .8, .5; 1, 0"/>
                                        <p:tgtEl>
                                          <p:spTgt spid="10"/>
                                        </p:tgtEl>
                                      </p:cBhvr>
                                    </p:animEffect>
                                    <p:animScale>
                                      <p:cBhvr>
                                        <p:cTn id="83" dur="250" autoRev="1" fill="hold"/>
                                        <p:tgtEl>
                                          <p:spTgt spid="10"/>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6" presetClass="emph" presetSubtype="0" fill="hold" nodeType="clickEffect">
                                  <p:stCondLst>
                                    <p:cond delay="0"/>
                                  </p:stCondLst>
                                  <p:childTnLst>
                                    <p:animEffect transition="out" filter="fade">
                                      <p:cBhvr>
                                        <p:cTn id="87" dur="500" tmFilter="0, 0; .2, .5; .8, .5; 1, 0"/>
                                        <p:tgtEl>
                                          <p:spTgt spid="5"/>
                                        </p:tgtEl>
                                      </p:cBhvr>
                                    </p:animEffect>
                                    <p:animScale>
                                      <p:cBhvr>
                                        <p:cTn id="88" dur="250" autoRev="1" fill="hold"/>
                                        <p:tgtEl>
                                          <p:spTgt spid="5"/>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nodeType="clickEffect">
                                  <p:stCondLst>
                                    <p:cond delay="0"/>
                                  </p:stCondLst>
                                  <p:childTnLst>
                                    <p:animEffect transition="out" filter="fade">
                                      <p:cBhvr>
                                        <p:cTn id="92" dur="500" tmFilter="0, 0; .2, .5; .8, .5; 1, 0"/>
                                        <p:tgtEl>
                                          <p:spTgt spid="8"/>
                                        </p:tgtEl>
                                      </p:cBhvr>
                                    </p:animEffect>
                                    <p:animScale>
                                      <p:cBhvr>
                                        <p:cTn id="93" dur="250" autoRev="1" fill="hold"/>
                                        <p:tgtEl>
                                          <p:spTgt spid="8"/>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26" presetClass="emph" presetSubtype="0" fill="hold" nodeType="clickEffect">
                                  <p:stCondLst>
                                    <p:cond delay="0"/>
                                  </p:stCondLst>
                                  <p:childTnLst>
                                    <p:animEffect transition="out" filter="fade">
                                      <p:cBhvr>
                                        <p:cTn id="97" dur="500" tmFilter="0, 0; .2, .5; .8, .5; 1, 0"/>
                                        <p:tgtEl>
                                          <p:spTgt spid="11"/>
                                        </p:tgtEl>
                                      </p:cBhvr>
                                    </p:animEffect>
                                    <p:animScale>
                                      <p:cBhvr>
                                        <p:cTn id="98" dur="250" autoRev="1" fill="hold"/>
                                        <p:tgtEl>
                                          <p:spTgt spid="11"/>
                                        </p:tgtEl>
                                      </p:cBhvr>
                                      <p:by x="105000" y="105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6"/>
                                        </p:tgtEl>
                                      </p:cBhvr>
                                    </p:animEffect>
                                    <p:animScale>
                                      <p:cBhvr>
                                        <p:cTn id="103" dur="250" autoRev="1" fill="hold"/>
                                        <p:tgtEl>
                                          <p:spTgt spid="6"/>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500" tmFilter="0, 0; .2, .5; .8, .5; 1, 0"/>
                                        <p:tgtEl>
                                          <p:spTgt spid="9"/>
                                        </p:tgtEl>
                                      </p:cBhvr>
                                    </p:animEffect>
                                    <p:animScale>
                                      <p:cBhvr>
                                        <p:cTn id="108" dur="250" autoRev="1" fill="hold"/>
                                        <p:tgtEl>
                                          <p:spTgt spid="9"/>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26" presetClass="emph" presetSubtype="0" fill="hold" nodeType="clickEffect">
                                  <p:stCondLst>
                                    <p:cond delay="0"/>
                                  </p:stCondLst>
                                  <p:childTnLst>
                                    <p:animEffect transition="out" filter="fade">
                                      <p:cBhvr>
                                        <p:cTn id="112" dur="500" tmFilter="0, 0; .2, .5; .8, .5; 1, 0"/>
                                        <p:tgtEl>
                                          <p:spTgt spid="12"/>
                                        </p:tgtEl>
                                      </p:cBhvr>
                                    </p:animEffect>
                                    <p:animScale>
                                      <p:cBhvr>
                                        <p:cTn id="113" dur="250" autoRev="1" fill="hold"/>
                                        <p:tgtEl>
                                          <p:spTgt spid="12"/>
                                        </p:tgtEl>
                                      </p:cBhvr>
                                      <p:by x="105000" y="105000"/>
                                    </p:animScale>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17420"/>
                                        </p:tgtEl>
                                        <p:attrNameLst>
                                          <p:attrName>style.visibility</p:attrName>
                                        </p:attrNameLst>
                                      </p:cBhvr>
                                      <p:to>
                                        <p:strVal val="visible"/>
                                      </p:to>
                                    </p:set>
                                    <p:animEffect transition="in" filter="circle(in)">
                                      <p:cBhvr>
                                        <p:cTn id="122" dur="20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6">
            <a:extLst>
              <a:ext uri="{FF2B5EF4-FFF2-40B4-BE49-F238E27FC236}">
                <a16:creationId xmlns:a16="http://schemas.microsoft.com/office/drawing/2014/main" xmlns="" id="{66F2C431-A02F-4393-BAF6-DEA33789C844}"/>
              </a:ext>
            </a:extLst>
          </p:cNvPr>
          <p:cNvSpPr/>
          <p:nvPr/>
        </p:nvSpPr>
        <p:spPr>
          <a:xfrm>
            <a:off x="4165603" y="818542"/>
            <a:ext cx="7224860" cy="2505231"/>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dirty="0">
                <a:solidFill>
                  <a:srgbClr val="FF0000"/>
                </a:solidFill>
                <a:effectLst>
                  <a:reflection blurRad="6350" stA="55000" endA="300" endPos="45500" dir="5400000" sy="-100000" algn="bl" rotWithShape="0"/>
                </a:effectLst>
                <a:latin typeface="Times New Roman" panose="02020603050405020304" pitchFamily="18" charset="0"/>
              </a:rPr>
              <a:t>DẠY TRẺ ĐẾM ĐẾN 10, NHẬN BIẾT NHÓM SỐ LƯỢNG LÀ 10, NHẬN BIẾT CHỮ SỐ 10</a:t>
            </a:r>
            <a:endParaRPr lang="en-US" sz="3200" dirty="0">
              <a:solidFill>
                <a:srgbClr val="FF0000"/>
              </a:solidFill>
              <a:effectLst>
                <a:reflection blurRad="6350" stA="55000" endA="300" endPos="45500" dir="5400000" sy="-100000" algn="bl" rotWithShape="0"/>
              </a:effectLst>
              <a:latin typeface="Calibri Light" panose="020F0302020204030204"/>
            </a:endParaRPr>
          </a:p>
        </p:txBody>
      </p:sp>
    </p:spTree>
    <p:extLst>
      <p:ext uri="{BB962C8B-B14F-4D97-AF65-F5344CB8AC3E}">
        <p14:creationId xmlns:p14="http://schemas.microsoft.com/office/powerpoint/2010/main" val="336033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xpo1194873850.jpg">
            <a:extLst>
              <a:ext uri="{FF2B5EF4-FFF2-40B4-BE49-F238E27FC236}">
                <a16:creationId xmlns:a16="http://schemas.microsoft.com/office/drawing/2014/main" xmlns="" id="{3094BFA4-36D5-4BCF-9561-4908EB80F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4336" y="3455399"/>
            <a:ext cx="838200" cy="1143000"/>
          </a:xfrm>
        </p:spPr>
      </p:pic>
      <p:pic>
        <p:nvPicPr>
          <p:cNvPr id="4" name="Picture 52">
            <a:extLst>
              <a:ext uri="{FF2B5EF4-FFF2-40B4-BE49-F238E27FC236}">
                <a16:creationId xmlns:a16="http://schemas.microsoft.com/office/drawing/2014/main" xmlns="" id="{C119585B-53DE-489C-854A-C0180AC7E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65"/>
          <a:stretch/>
        </p:blipFill>
        <p:spPr bwMode="auto">
          <a:xfrm>
            <a:off x="233851" y="2333106"/>
            <a:ext cx="976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a:extLst>
              <a:ext uri="{FF2B5EF4-FFF2-40B4-BE49-F238E27FC236}">
                <a16:creationId xmlns:a16="http://schemas.microsoft.com/office/drawing/2014/main" xmlns="" id="{529F6CAD-4B89-411F-A2D3-5FF1324309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005"/>
          <a:stretch/>
        </p:blipFill>
        <p:spPr bwMode="auto">
          <a:xfrm>
            <a:off x="8462426" y="2381662"/>
            <a:ext cx="914400" cy="11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a:extLst>
              <a:ext uri="{FF2B5EF4-FFF2-40B4-BE49-F238E27FC236}">
                <a16:creationId xmlns:a16="http://schemas.microsoft.com/office/drawing/2014/main" xmlns="" id="{2885D3B2-9504-4BB9-AFCD-A7A2343CC9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571" y="2224289"/>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21" descr="xpo1194873850.jpg">
            <a:extLst>
              <a:ext uri="{FF2B5EF4-FFF2-40B4-BE49-F238E27FC236}">
                <a16:creationId xmlns:a16="http://schemas.microsoft.com/office/drawing/2014/main" xmlns="" id="{E80EFEFA-D39D-4803-97C8-9C3DCA5368E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8418" y="344204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21" descr="xpo1194873850.jpg">
            <a:extLst>
              <a:ext uri="{FF2B5EF4-FFF2-40B4-BE49-F238E27FC236}">
                <a16:creationId xmlns:a16="http://schemas.microsoft.com/office/drawing/2014/main" xmlns="" id="{A4D9572A-A8F3-461C-B4B2-AF2888DA65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90082" y="351399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21" descr="xpo1194873850.jpg">
            <a:extLst>
              <a:ext uri="{FF2B5EF4-FFF2-40B4-BE49-F238E27FC236}">
                <a16:creationId xmlns:a16="http://schemas.microsoft.com/office/drawing/2014/main" xmlns="" id="{BFA5BC19-378E-45BC-AD60-17982C60EE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98370" y="3487702"/>
            <a:ext cx="869177" cy="11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21" descr="xpo1194873850.jpg">
            <a:extLst>
              <a:ext uri="{FF2B5EF4-FFF2-40B4-BE49-F238E27FC236}">
                <a16:creationId xmlns:a16="http://schemas.microsoft.com/office/drawing/2014/main" xmlns="" id="{97CD3FEF-0D67-4C0F-B061-74416DEBCA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26787" y="3455399"/>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Content Placeholder 21" descr="xpo1194873850.jpg">
            <a:extLst>
              <a:ext uri="{FF2B5EF4-FFF2-40B4-BE49-F238E27FC236}">
                <a16:creationId xmlns:a16="http://schemas.microsoft.com/office/drawing/2014/main" xmlns="" id="{F2A87FD9-211F-4209-8D7E-EAED6D368F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21" descr="xpo1194873850.jpg">
            <a:extLst>
              <a:ext uri="{FF2B5EF4-FFF2-40B4-BE49-F238E27FC236}">
                <a16:creationId xmlns:a16="http://schemas.microsoft.com/office/drawing/2014/main" xmlns="" id="{EC6CA483-A3C5-4AD1-AA0C-524E0B31311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23261" y="3528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ontent Placeholder 21" descr="xpo1194873850.jpg">
            <a:extLst>
              <a:ext uri="{FF2B5EF4-FFF2-40B4-BE49-F238E27FC236}">
                <a16:creationId xmlns:a16="http://schemas.microsoft.com/office/drawing/2014/main" xmlns="" id="{CF9A6ABC-1601-4261-A099-D770A0F591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32416" y="347610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Content Placeholder 21" descr="xpo1194873850.jpg">
            <a:extLst>
              <a:ext uri="{FF2B5EF4-FFF2-40B4-BE49-F238E27FC236}">
                <a16:creationId xmlns:a16="http://schemas.microsoft.com/office/drawing/2014/main" xmlns="" id="{C03B012C-7B30-4353-84F0-A3A3BC9272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78331" y="3513996"/>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2">
            <a:extLst>
              <a:ext uri="{FF2B5EF4-FFF2-40B4-BE49-F238E27FC236}">
                <a16:creationId xmlns:a16="http://schemas.microsoft.com/office/drawing/2014/main" xmlns="" id="{58799E03-B046-4497-9ACF-8A0B6F5905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65"/>
          <a:stretch/>
        </p:blipFill>
        <p:spPr bwMode="auto">
          <a:xfrm>
            <a:off x="1247957"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2">
            <a:extLst>
              <a:ext uri="{FF2B5EF4-FFF2-40B4-BE49-F238E27FC236}">
                <a16:creationId xmlns:a16="http://schemas.microsoft.com/office/drawing/2014/main" xmlns="" id="{91650EB1-40E8-4FC7-BD3D-E069240D9B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65"/>
          <a:stretch/>
        </p:blipFill>
        <p:spPr bwMode="auto">
          <a:xfrm>
            <a:off x="2229991"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2">
            <a:extLst>
              <a:ext uri="{FF2B5EF4-FFF2-40B4-BE49-F238E27FC236}">
                <a16:creationId xmlns:a16="http://schemas.microsoft.com/office/drawing/2014/main" xmlns="" id="{1773D70B-CF34-42BB-8FD4-E42E663BC2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65"/>
          <a:stretch/>
        </p:blipFill>
        <p:spPr bwMode="auto">
          <a:xfrm>
            <a:off x="3224624"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2">
            <a:extLst>
              <a:ext uri="{FF2B5EF4-FFF2-40B4-BE49-F238E27FC236}">
                <a16:creationId xmlns:a16="http://schemas.microsoft.com/office/drawing/2014/main" xmlns="" id="{78276656-3DA1-4F21-B964-096852F2DE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684"/>
          <a:stretch/>
        </p:blipFill>
        <p:spPr bwMode="auto">
          <a:xfrm>
            <a:off x="4260654" y="2333106"/>
            <a:ext cx="914400" cy="11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2">
            <a:extLst>
              <a:ext uri="{FF2B5EF4-FFF2-40B4-BE49-F238E27FC236}">
                <a16:creationId xmlns:a16="http://schemas.microsoft.com/office/drawing/2014/main" xmlns="" id="{F234FA0C-E1D2-4B5B-BBC1-C14FBE9DD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3"/>
          <a:stretch/>
        </p:blipFill>
        <p:spPr bwMode="auto">
          <a:xfrm>
            <a:off x="5268240" y="2385959"/>
            <a:ext cx="976313" cy="11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2">
            <a:extLst>
              <a:ext uri="{FF2B5EF4-FFF2-40B4-BE49-F238E27FC236}">
                <a16:creationId xmlns:a16="http://schemas.microsoft.com/office/drawing/2014/main" xmlns="" id="{A738C3AB-5D41-4EA4-9EA7-34F82B8A8B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3"/>
          <a:stretch/>
        </p:blipFill>
        <p:spPr bwMode="auto">
          <a:xfrm>
            <a:off x="6339308" y="2381662"/>
            <a:ext cx="976313" cy="11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2">
            <a:extLst>
              <a:ext uri="{FF2B5EF4-FFF2-40B4-BE49-F238E27FC236}">
                <a16:creationId xmlns:a16="http://schemas.microsoft.com/office/drawing/2014/main" xmlns="" id="{24C5F380-97DE-446A-B405-8BC9B1EAACF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245" b="1"/>
          <a:stretch/>
        </p:blipFill>
        <p:spPr bwMode="auto">
          <a:xfrm>
            <a:off x="7377071" y="2333105"/>
            <a:ext cx="990600" cy="12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ontent Placeholder 21" descr="xpo1194873850.jpg">
            <a:extLst>
              <a:ext uri="{FF2B5EF4-FFF2-40B4-BE49-F238E27FC236}">
                <a16:creationId xmlns:a16="http://schemas.microsoft.com/office/drawing/2014/main" xmlns="" id="{6CE888E0-106A-4BE0-9ACC-58F8001F52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66035"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xmlns="" id="{AFC42F0A-C2FE-4783-8EE1-F27580A11FD1}"/>
              </a:ext>
            </a:extLst>
          </p:cNvPr>
          <p:cNvSpPr/>
          <p:nvPr/>
        </p:nvSpPr>
        <p:spPr>
          <a:xfrm>
            <a:off x="10760765" y="222428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10</a:t>
            </a:r>
          </a:p>
        </p:txBody>
      </p:sp>
      <p:sp>
        <p:nvSpPr>
          <p:cNvPr id="43" name="Oval 42">
            <a:extLst>
              <a:ext uri="{FF2B5EF4-FFF2-40B4-BE49-F238E27FC236}">
                <a16:creationId xmlns:a16="http://schemas.microsoft.com/office/drawing/2014/main" xmlns="" id="{E77DF269-B5C0-43F0-AE4C-5EFFA2B85E76}"/>
              </a:ext>
            </a:extLst>
          </p:cNvPr>
          <p:cNvSpPr/>
          <p:nvPr/>
        </p:nvSpPr>
        <p:spPr>
          <a:xfrm>
            <a:off x="10793375" y="3469424"/>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10</a:t>
            </a:r>
          </a:p>
        </p:txBody>
      </p:sp>
      <p:sp>
        <p:nvSpPr>
          <p:cNvPr id="6" name="Title 5">
            <a:extLst>
              <a:ext uri="{FF2B5EF4-FFF2-40B4-BE49-F238E27FC236}">
                <a16:creationId xmlns:a16="http://schemas.microsoft.com/office/drawing/2014/main" xmlns="" id="{44D8BC75-F668-47B1-BA15-EABC78E91CC7}"/>
              </a:ext>
            </a:extLst>
          </p:cNvPr>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ircle(in)">
                                      <p:cBhvr>
                                        <p:cTn id="27" dur="2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circle(in)">
                                      <p:cBhvr>
                                        <p:cTn id="42" dur="20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ircle(in)">
                                      <p:cBhvr>
                                        <p:cTn id="62" dur="2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2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circle(in)">
                                      <p:cBhvr>
                                        <p:cTn id="72" dur="20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circle(in)">
                                      <p:cBhvr>
                                        <p:cTn id="77" dur="20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circle(in)">
                                      <p:cBhvr>
                                        <p:cTn id="82" dur="20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circle(in)">
                                      <p:cBhvr>
                                        <p:cTn id="87" dur="2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circle(in)">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circle(in)">
                                      <p:cBhvr>
                                        <p:cTn id="97" dur="20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circle(in)">
                                      <p:cBhvr>
                                        <p:cTn id="102" dur="20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4"/>
                                        </p:tgtEl>
                                      </p:cBhvr>
                                    </p:animEffect>
                                    <p:animScale>
                                      <p:cBhvr>
                                        <p:cTn id="107" dur="250" autoRev="1" fill="hold"/>
                                        <p:tgtEl>
                                          <p:spTgt spid="4"/>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33"/>
                                        </p:tgtEl>
                                      </p:cBhvr>
                                    </p:animEffect>
                                    <p:animScale>
                                      <p:cBhvr>
                                        <p:cTn id="112" dur="250" autoRev="1" fill="hold"/>
                                        <p:tgtEl>
                                          <p:spTgt spid="33"/>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nodeType="clickEffect">
                                  <p:stCondLst>
                                    <p:cond delay="0"/>
                                  </p:stCondLst>
                                  <p:childTnLst>
                                    <p:animEffect transition="out" filter="fade">
                                      <p:cBhvr>
                                        <p:cTn id="116" dur="500" tmFilter="0, 0; .2, .5; .8, .5; 1, 0"/>
                                        <p:tgtEl>
                                          <p:spTgt spid="34"/>
                                        </p:tgtEl>
                                      </p:cBhvr>
                                    </p:animEffect>
                                    <p:animScale>
                                      <p:cBhvr>
                                        <p:cTn id="117" dur="250" autoRev="1" fill="hold"/>
                                        <p:tgtEl>
                                          <p:spTgt spid="34"/>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nodeType="clickEffect">
                                  <p:stCondLst>
                                    <p:cond delay="0"/>
                                  </p:stCondLst>
                                  <p:childTnLst>
                                    <p:animEffect transition="out" filter="fade">
                                      <p:cBhvr>
                                        <p:cTn id="121" dur="500" tmFilter="0, 0; .2, .5; .8, .5; 1, 0"/>
                                        <p:tgtEl>
                                          <p:spTgt spid="35"/>
                                        </p:tgtEl>
                                      </p:cBhvr>
                                    </p:animEffect>
                                    <p:animScale>
                                      <p:cBhvr>
                                        <p:cTn id="122" dur="250" autoRev="1" fill="hold"/>
                                        <p:tgtEl>
                                          <p:spTgt spid="35"/>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nodeType="clickEffect">
                                  <p:stCondLst>
                                    <p:cond delay="0"/>
                                  </p:stCondLst>
                                  <p:childTnLst>
                                    <p:animEffect transition="out" filter="fade">
                                      <p:cBhvr>
                                        <p:cTn id="126" dur="500" tmFilter="0, 0; .2, .5; .8, .5; 1, 0"/>
                                        <p:tgtEl>
                                          <p:spTgt spid="36"/>
                                        </p:tgtEl>
                                      </p:cBhvr>
                                    </p:animEffect>
                                    <p:animScale>
                                      <p:cBhvr>
                                        <p:cTn id="127" dur="250" autoRev="1" fill="hold"/>
                                        <p:tgtEl>
                                          <p:spTgt spid="36"/>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nodeType="clickEffect">
                                  <p:stCondLst>
                                    <p:cond delay="0"/>
                                  </p:stCondLst>
                                  <p:childTnLst>
                                    <p:animEffect transition="out" filter="fade">
                                      <p:cBhvr>
                                        <p:cTn id="131" dur="500" tmFilter="0, 0; .2, .5; .8, .5; 1, 0"/>
                                        <p:tgtEl>
                                          <p:spTgt spid="37"/>
                                        </p:tgtEl>
                                      </p:cBhvr>
                                    </p:animEffect>
                                    <p:animScale>
                                      <p:cBhvr>
                                        <p:cTn id="132" dur="250" autoRev="1" fill="hold"/>
                                        <p:tgtEl>
                                          <p:spTgt spid="37"/>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nodeType="clickEffect">
                                  <p:stCondLst>
                                    <p:cond delay="0"/>
                                  </p:stCondLst>
                                  <p:childTnLst>
                                    <p:animEffect transition="out" filter="fade">
                                      <p:cBhvr>
                                        <p:cTn id="136" dur="500" tmFilter="0, 0; .2, .5; .8, .5; 1, 0"/>
                                        <p:tgtEl>
                                          <p:spTgt spid="38"/>
                                        </p:tgtEl>
                                      </p:cBhvr>
                                    </p:animEffect>
                                    <p:animScale>
                                      <p:cBhvr>
                                        <p:cTn id="137" dur="250" autoRev="1" fill="hold"/>
                                        <p:tgtEl>
                                          <p:spTgt spid="38"/>
                                        </p:tgtEl>
                                      </p:cBhvr>
                                      <p:by x="105000" y="105000"/>
                                    </p:animScale>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39"/>
                                        </p:tgtEl>
                                      </p:cBhvr>
                                    </p:animEffect>
                                    <p:animScale>
                                      <p:cBhvr>
                                        <p:cTn id="142" dur="250" autoRev="1" fill="hold"/>
                                        <p:tgtEl>
                                          <p:spTgt spid="39"/>
                                        </p:tgtEl>
                                      </p:cBhvr>
                                      <p:by x="105000" y="105000"/>
                                    </p:animScale>
                                  </p:childTnLst>
                                </p:cTn>
                              </p:par>
                            </p:childTnLst>
                          </p:cTn>
                        </p:par>
                      </p:childTnLst>
                    </p:cTn>
                  </p:par>
                  <p:par>
                    <p:cTn id="143" fill="hold">
                      <p:stCondLst>
                        <p:cond delay="indefinite"/>
                      </p:stCondLst>
                      <p:childTnLst>
                        <p:par>
                          <p:cTn id="144" fill="hold">
                            <p:stCondLst>
                              <p:cond delay="0"/>
                            </p:stCondLst>
                            <p:childTnLst>
                              <p:par>
                                <p:cTn id="145" presetID="26" presetClass="emph" presetSubtype="0" fill="hold" nodeType="clickEffect">
                                  <p:stCondLst>
                                    <p:cond delay="0"/>
                                  </p:stCondLst>
                                  <p:childTnLst>
                                    <p:animEffect transition="out" filter="fade">
                                      <p:cBhvr>
                                        <p:cTn id="146" dur="500" tmFilter="0, 0; .2, .5; .8, .5; 1, 0"/>
                                        <p:tgtEl>
                                          <p:spTgt spid="13"/>
                                        </p:tgtEl>
                                      </p:cBhvr>
                                    </p:animEffect>
                                    <p:animScale>
                                      <p:cBhvr>
                                        <p:cTn id="147" dur="250" autoRev="1" fill="hold"/>
                                        <p:tgtEl>
                                          <p:spTgt spid="13"/>
                                        </p:tgtEl>
                                      </p:cBhvr>
                                      <p:by x="105000" y="105000"/>
                                    </p:animScale>
                                  </p:childTnLst>
                                </p:cTn>
                              </p:par>
                            </p:childTnLst>
                          </p:cTn>
                        </p:par>
                      </p:childTnLst>
                    </p:cTn>
                  </p:par>
                  <p:par>
                    <p:cTn id="148" fill="hold">
                      <p:stCondLst>
                        <p:cond delay="indefinite"/>
                      </p:stCondLst>
                      <p:childTnLst>
                        <p:par>
                          <p:cTn id="149" fill="hold">
                            <p:stCondLst>
                              <p:cond delay="0"/>
                            </p:stCondLst>
                            <p:childTnLst>
                              <p:par>
                                <p:cTn id="150" presetID="26" presetClass="emph" presetSubtype="0" fill="hold" nodeType="clickEffect">
                                  <p:stCondLst>
                                    <p:cond delay="0"/>
                                  </p:stCondLst>
                                  <p:childTnLst>
                                    <p:animEffect transition="out" filter="fade">
                                      <p:cBhvr>
                                        <p:cTn id="151" dur="500" tmFilter="0, 0; .2, .5; .8, .5; 1, 0"/>
                                        <p:tgtEl>
                                          <p:spTgt spid="14"/>
                                        </p:tgtEl>
                                      </p:cBhvr>
                                    </p:animEffect>
                                    <p:animScale>
                                      <p:cBhvr>
                                        <p:cTn id="152" dur="250" autoRev="1" fill="hold"/>
                                        <p:tgtEl>
                                          <p:spTgt spid="14"/>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3"/>
                                        </p:tgtEl>
                                        <p:attrNameLst>
                                          <p:attrName>style.visibility</p:attrName>
                                        </p:attrNameLst>
                                      </p:cBhvr>
                                      <p:to>
                                        <p:strVal val="visible"/>
                                      </p:to>
                                    </p:set>
                                    <p:animEffect transition="in" filter="circle(in)">
                                      <p:cBhvr>
                                        <p:cTn id="157" dur="2000"/>
                                        <p:tgtEl>
                                          <p:spTgt spid="3"/>
                                        </p:tgtEl>
                                      </p:cBhvr>
                                    </p:animEffect>
                                  </p:childTnLst>
                                </p:cTn>
                              </p:par>
                            </p:childTnLst>
                          </p:cTn>
                        </p:par>
                      </p:childTnLst>
                    </p:cTn>
                  </p:par>
                  <p:par>
                    <p:cTn id="158" fill="hold">
                      <p:stCondLst>
                        <p:cond delay="indefinite"/>
                      </p:stCondLst>
                      <p:childTnLst>
                        <p:par>
                          <p:cTn id="159" fill="hold">
                            <p:stCondLst>
                              <p:cond delay="0"/>
                            </p:stCondLst>
                            <p:childTnLst>
                              <p:par>
                                <p:cTn id="160" presetID="26" presetClass="emph" presetSubtype="0" fill="hold" nodeType="clickEffect">
                                  <p:stCondLst>
                                    <p:cond delay="0"/>
                                  </p:stCondLst>
                                  <p:childTnLst>
                                    <p:animEffect transition="out" filter="fade">
                                      <p:cBhvr>
                                        <p:cTn id="161" dur="500" tmFilter="0, 0; .2, .5; .8, .5; 1, 0"/>
                                        <p:tgtEl>
                                          <p:spTgt spid="22"/>
                                        </p:tgtEl>
                                      </p:cBhvr>
                                    </p:animEffect>
                                    <p:animScale>
                                      <p:cBhvr>
                                        <p:cTn id="162" dur="250" autoRev="1" fill="hold"/>
                                        <p:tgtEl>
                                          <p:spTgt spid="22"/>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6" presetClass="emph" presetSubtype="0" fill="hold" nodeType="clickEffect">
                                  <p:stCondLst>
                                    <p:cond delay="0"/>
                                  </p:stCondLst>
                                  <p:childTnLst>
                                    <p:animEffect transition="out" filter="fade">
                                      <p:cBhvr>
                                        <p:cTn id="166" dur="500" tmFilter="0, 0; .2, .5; .8, .5; 1, 0"/>
                                        <p:tgtEl>
                                          <p:spTgt spid="23"/>
                                        </p:tgtEl>
                                      </p:cBhvr>
                                    </p:animEffect>
                                    <p:animScale>
                                      <p:cBhvr>
                                        <p:cTn id="167" dur="250" autoRev="1" fill="hold"/>
                                        <p:tgtEl>
                                          <p:spTgt spid="23"/>
                                        </p:tgtEl>
                                      </p:cBhvr>
                                      <p:by x="105000" y="105000"/>
                                    </p:animScale>
                                  </p:childTnLst>
                                </p:cTn>
                              </p:par>
                            </p:childTnLst>
                          </p:cTn>
                        </p:par>
                      </p:childTnLst>
                    </p:cTn>
                  </p:par>
                  <p:par>
                    <p:cTn id="168" fill="hold">
                      <p:stCondLst>
                        <p:cond delay="indefinite"/>
                      </p:stCondLst>
                      <p:childTnLst>
                        <p:par>
                          <p:cTn id="169" fill="hold">
                            <p:stCondLst>
                              <p:cond delay="0"/>
                            </p:stCondLst>
                            <p:childTnLst>
                              <p:par>
                                <p:cTn id="170" presetID="26" presetClass="emph" presetSubtype="0" fill="hold" nodeType="clickEffect">
                                  <p:stCondLst>
                                    <p:cond delay="0"/>
                                  </p:stCondLst>
                                  <p:childTnLst>
                                    <p:animEffect transition="out" filter="fade">
                                      <p:cBhvr>
                                        <p:cTn id="171" dur="500" tmFilter="0, 0; .2, .5; .8, .5; 1, 0"/>
                                        <p:tgtEl>
                                          <p:spTgt spid="24"/>
                                        </p:tgtEl>
                                      </p:cBhvr>
                                    </p:animEffect>
                                    <p:animScale>
                                      <p:cBhvr>
                                        <p:cTn id="172" dur="250" autoRev="1" fill="hold"/>
                                        <p:tgtEl>
                                          <p:spTgt spid="24"/>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26" presetClass="emph" presetSubtype="0" fill="hold" nodeType="clickEffect">
                                  <p:stCondLst>
                                    <p:cond delay="0"/>
                                  </p:stCondLst>
                                  <p:childTnLst>
                                    <p:animEffect transition="out" filter="fade">
                                      <p:cBhvr>
                                        <p:cTn id="176" dur="500" tmFilter="0, 0; .2, .5; .8, .5; 1, 0"/>
                                        <p:tgtEl>
                                          <p:spTgt spid="40"/>
                                        </p:tgtEl>
                                      </p:cBhvr>
                                    </p:animEffect>
                                    <p:animScale>
                                      <p:cBhvr>
                                        <p:cTn id="177" dur="250" autoRev="1" fill="hold"/>
                                        <p:tgtEl>
                                          <p:spTgt spid="40"/>
                                        </p:tgtEl>
                                      </p:cBhvr>
                                      <p:by x="105000" y="105000"/>
                                    </p:animScale>
                                  </p:childTnLst>
                                </p:cTn>
                              </p:par>
                            </p:childTnLst>
                          </p:cTn>
                        </p:par>
                      </p:childTnLst>
                    </p:cTn>
                  </p:par>
                  <p:par>
                    <p:cTn id="178" fill="hold">
                      <p:stCondLst>
                        <p:cond delay="indefinite"/>
                      </p:stCondLst>
                      <p:childTnLst>
                        <p:par>
                          <p:cTn id="179" fill="hold">
                            <p:stCondLst>
                              <p:cond delay="0"/>
                            </p:stCondLst>
                            <p:childTnLst>
                              <p:par>
                                <p:cTn id="180" presetID="26" presetClass="emph" presetSubtype="0" fill="hold" nodeType="clickEffect">
                                  <p:stCondLst>
                                    <p:cond delay="0"/>
                                  </p:stCondLst>
                                  <p:childTnLst>
                                    <p:animEffect transition="out" filter="fade">
                                      <p:cBhvr>
                                        <p:cTn id="181" dur="500" tmFilter="0, 0; .2, .5; .8, .5; 1, 0"/>
                                        <p:tgtEl>
                                          <p:spTgt spid="26"/>
                                        </p:tgtEl>
                                      </p:cBhvr>
                                    </p:animEffect>
                                    <p:animScale>
                                      <p:cBhvr>
                                        <p:cTn id="182" dur="250" autoRev="1" fill="hold"/>
                                        <p:tgtEl>
                                          <p:spTgt spid="26"/>
                                        </p:tgtEl>
                                      </p:cBhvr>
                                      <p:by x="105000" y="105000"/>
                                    </p:animScale>
                                  </p:childTnLst>
                                </p:cTn>
                              </p:par>
                            </p:childTnLst>
                          </p:cTn>
                        </p:par>
                      </p:childTnLst>
                    </p:cTn>
                  </p:par>
                  <p:par>
                    <p:cTn id="183" fill="hold">
                      <p:stCondLst>
                        <p:cond delay="indefinite"/>
                      </p:stCondLst>
                      <p:childTnLst>
                        <p:par>
                          <p:cTn id="184" fill="hold">
                            <p:stCondLst>
                              <p:cond delay="0"/>
                            </p:stCondLst>
                            <p:childTnLst>
                              <p:par>
                                <p:cTn id="185" presetID="26" presetClass="emph" presetSubtype="0" fill="hold" nodeType="clickEffect">
                                  <p:stCondLst>
                                    <p:cond delay="0"/>
                                  </p:stCondLst>
                                  <p:childTnLst>
                                    <p:animEffect transition="out" filter="fade">
                                      <p:cBhvr>
                                        <p:cTn id="186" dur="500" tmFilter="0, 0; .2, .5; .8, .5; 1, 0"/>
                                        <p:tgtEl>
                                          <p:spTgt spid="27"/>
                                        </p:tgtEl>
                                      </p:cBhvr>
                                    </p:animEffect>
                                    <p:animScale>
                                      <p:cBhvr>
                                        <p:cTn id="187" dur="250" autoRev="1" fill="hold"/>
                                        <p:tgtEl>
                                          <p:spTgt spid="27"/>
                                        </p:tgtEl>
                                      </p:cBhvr>
                                      <p:by x="105000" y="105000"/>
                                    </p:animScale>
                                  </p:childTnLst>
                                </p:cTn>
                              </p:par>
                            </p:childTnLst>
                          </p:cTn>
                        </p:par>
                      </p:childTnLst>
                    </p:cTn>
                  </p:par>
                  <p:par>
                    <p:cTn id="188" fill="hold">
                      <p:stCondLst>
                        <p:cond delay="indefinite"/>
                      </p:stCondLst>
                      <p:childTnLst>
                        <p:par>
                          <p:cTn id="189" fill="hold">
                            <p:stCondLst>
                              <p:cond delay="0"/>
                            </p:stCondLst>
                            <p:childTnLst>
                              <p:par>
                                <p:cTn id="190" presetID="26" presetClass="emph" presetSubtype="0" fill="hold" nodeType="clickEffect">
                                  <p:stCondLst>
                                    <p:cond delay="0"/>
                                  </p:stCondLst>
                                  <p:childTnLst>
                                    <p:animEffect transition="out" filter="fade">
                                      <p:cBhvr>
                                        <p:cTn id="191" dur="500" tmFilter="0, 0; .2, .5; .8, .5; 1, 0"/>
                                        <p:tgtEl>
                                          <p:spTgt spid="28"/>
                                        </p:tgtEl>
                                      </p:cBhvr>
                                    </p:animEffect>
                                    <p:animScale>
                                      <p:cBhvr>
                                        <p:cTn id="192" dur="250" autoRev="1" fill="hold"/>
                                        <p:tgtEl>
                                          <p:spTgt spid="28"/>
                                        </p:tgtEl>
                                      </p:cBhvr>
                                      <p:by x="105000" y="105000"/>
                                    </p:animScale>
                                  </p:childTnLst>
                                </p:cTn>
                              </p:par>
                            </p:childTnLst>
                          </p:cTn>
                        </p:par>
                      </p:childTnLst>
                    </p:cTn>
                  </p:par>
                  <p:par>
                    <p:cTn id="193" fill="hold">
                      <p:stCondLst>
                        <p:cond delay="indefinite"/>
                      </p:stCondLst>
                      <p:childTnLst>
                        <p:par>
                          <p:cTn id="194" fill="hold">
                            <p:stCondLst>
                              <p:cond delay="0"/>
                            </p:stCondLst>
                            <p:childTnLst>
                              <p:par>
                                <p:cTn id="195" presetID="26" presetClass="emph" presetSubtype="0" fill="hold" nodeType="clickEffect">
                                  <p:stCondLst>
                                    <p:cond delay="0"/>
                                  </p:stCondLst>
                                  <p:childTnLst>
                                    <p:animEffect transition="out" filter="fade">
                                      <p:cBhvr>
                                        <p:cTn id="196" dur="500" tmFilter="0, 0; .2, .5; .8, .5; 1, 0"/>
                                        <p:tgtEl>
                                          <p:spTgt spid="29"/>
                                        </p:tgtEl>
                                      </p:cBhvr>
                                    </p:animEffect>
                                    <p:animScale>
                                      <p:cBhvr>
                                        <p:cTn id="197" dur="250" autoRev="1" fill="hold"/>
                                        <p:tgtEl>
                                          <p:spTgt spid="29"/>
                                        </p:tgtEl>
                                      </p:cBhvr>
                                      <p:by x="105000" y="105000"/>
                                    </p:animScale>
                                  </p:childTnLst>
                                </p:cTn>
                              </p:par>
                            </p:childTnLst>
                          </p:cTn>
                        </p:par>
                      </p:childTnLst>
                    </p:cTn>
                  </p:par>
                  <p:par>
                    <p:cTn id="198" fill="hold">
                      <p:stCondLst>
                        <p:cond delay="indefinite"/>
                      </p:stCondLst>
                      <p:childTnLst>
                        <p:par>
                          <p:cTn id="199" fill="hold">
                            <p:stCondLst>
                              <p:cond delay="0"/>
                            </p:stCondLst>
                            <p:childTnLst>
                              <p:par>
                                <p:cTn id="200" presetID="26" presetClass="emph" presetSubtype="0" fill="hold" nodeType="clickEffect">
                                  <p:stCondLst>
                                    <p:cond delay="0"/>
                                  </p:stCondLst>
                                  <p:childTnLst>
                                    <p:animEffect transition="out" filter="fade">
                                      <p:cBhvr>
                                        <p:cTn id="201" dur="500" tmFilter="0, 0; .2, .5; .8, .5; 1, 0"/>
                                        <p:tgtEl>
                                          <p:spTgt spid="30"/>
                                        </p:tgtEl>
                                      </p:cBhvr>
                                    </p:animEffect>
                                    <p:animScale>
                                      <p:cBhvr>
                                        <p:cTn id="202" dur="250" autoRev="1" fill="hold"/>
                                        <p:tgtEl>
                                          <p:spTgt spid="30"/>
                                        </p:tgtEl>
                                      </p:cBhvr>
                                      <p:by x="105000" y="105000"/>
                                    </p:animScale>
                                  </p:childTnLst>
                                </p:cTn>
                              </p:par>
                            </p:childTnLst>
                          </p:cTn>
                        </p:par>
                      </p:childTnLst>
                    </p:cTn>
                  </p:par>
                  <p:par>
                    <p:cTn id="203" fill="hold">
                      <p:stCondLst>
                        <p:cond delay="indefinite"/>
                      </p:stCondLst>
                      <p:childTnLst>
                        <p:par>
                          <p:cTn id="204" fill="hold">
                            <p:stCondLst>
                              <p:cond delay="0"/>
                            </p:stCondLst>
                            <p:childTnLst>
                              <p:par>
                                <p:cTn id="205" presetID="26" presetClass="emph" presetSubtype="0" fill="hold" nodeType="clickEffect">
                                  <p:stCondLst>
                                    <p:cond delay="0"/>
                                  </p:stCondLst>
                                  <p:childTnLst>
                                    <p:animEffect transition="out" filter="fade">
                                      <p:cBhvr>
                                        <p:cTn id="206" dur="500" tmFilter="0, 0; .2, .5; .8, .5; 1, 0"/>
                                        <p:tgtEl>
                                          <p:spTgt spid="31"/>
                                        </p:tgtEl>
                                      </p:cBhvr>
                                    </p:animEffect>
                                    <p:animScale>
                                      <p:cBhvr>
                                        <p:cTn id="207" dur="250" autoRev="1" fill="hold"/>
                                        <p:tgtEl>
                                          <p:spTgt spid="31"/>
                                        </p:tgtEl>
                                      </p:cBhvr>
                                      <p:by x="105000" y="105000"/>
                                    </p:animScale>
                                  </p:childTnLst>
                                </p:cTn>
                              </p:par>
                            </p:childTnLst>
                          </p:cTn>
                        </p:par>
                      </p:childTnLst>
                    </p:cTn>
                  </p:par>
                  <p:par>
                    <p:cTn id="208" fill="hold">
                      <p:stCondLst>
                        <p:cond delay="indefinite"/>
                      </p:stCondLst>
                      <p:childTnLst>
                        <p:par>
                          <p:cTn id="209" fill="hold">
                            <p:stCondLst>
                              <p:cond delay="0"/>
                            </p:stCondLst>
                            <p:childTnLst>
                              <p:par>
                                <p:cTn id="210" presetID="6" presetClass="entr" presetSubtype="16" fill="hold" grpId="0" nodeType="clickEffect">
                                  <p:stCondLst>
                                    <p:cond delay="0"/>
                                  </p:stCondLst>
                                  <p:childTnLst>
                                    <p:set>
                                      <p:cBhvr>
                                        <p:cTn id="211" dur="1" fill="hold">
                                          <p:stCondLst>
                                            <p:cond delay="0"/>
                                          </p:stCondLst>
                                        </p:cTn>
                                        <p:tgtEl>
                                          <p:spTgt spid="43"/>
                                        </p:tgtEl>
                                        <p:attrNameLst>
                                          <p:attrName>style.visibility</p:attrName>
                                        </p:attrNameLst>
                                      </p:cBhvr>
                                      <p:to>
                                        <p:strVal val="visible"/>
                                      </p:to>
                                    </p:set>
                                    <p:animEffect transition="in" filter="circle(in)">
                                      <p:cBhvr>
                                        <p:cTn id="21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144</TotalTime>
  <Words>201</Words>
  <Application>Microsoft Office PowerPoint</Application>
  <PresentationFormat>Custom</PresentationFormat>
  <Paragraphs>56</Paragraphs>
  <Slides>18</Slides>
  <Notes>0</Notes>
  <HiddenSlides>0</HiddenSlides>
  <MMClips>13</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24" baseType="lpstr">
      <vt:lpstr>Office Theme</vt:lpstr>
      <vt:lpstr>2_Default Design</vt:lpstr>
      <vt:lpstr>1_Office Theme</vt:lpstr>
      <vt:lpstr>2_Office Theme</vt:lpstr>
      <vt:lpstr>6_Default Design</vt:lpstr>
      <vt:lpstr>Clip</vt:lpstr>
      <vt:lpstr>PowerPoint Presentation</vt:lpstr>
      <vt:lpstr>PowerPoint Presentation</vt:lpstr>
      <vt:lpstr>PowerPoint Presentation</vt:lpstr>
      <vt:lpstr>Câu đố:</vt:lpstr>
      <vt:lpstr>PowerPoint Presentation</vt:lpstr>
      <vt:lpstr>Câu đố: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Techsi.vn</cp:lastModifiedBy>
  <cp:revision>16</cp:revision>
  <dcterms:created xsi:type="dcterms:W3CDTF">2022-03-17T01:23:07Z</dcterms:created>
  <dcterms:modified xsi:type="dcterms:W3CDTF">2026-03-10T03:24:58Z</dcterms:modified>
</cp:coreProperties>
</file>