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80" r:id="rId1"/>
    <p:sldMasterId id="2147483792" r:id="rId2"/>
    <p:sldMasterId id="2147483932" r:id="rId3"/>
    <p:sldMasterId id="2147484278" r:id="rId4"/>
    <p:sldMasterId id="2147484291" r:id="rId5"/>
    <p:sldMasterId id="2147484304" r:id="rId6"/>
    <p:sldMasterId id="2147484349" r:id="rId7"/>
    <p:sldMasterId id="2147484364" r:id="rId8"/>
  </p:sldMasterIdLst>
  <p:notesMasterIdLst>
    <p:notesMasterId r:id="rId35"/>
  </p:notesMasterIdLst>
  <p:sldIdLst>
    <p:sldId id="424" r:id="rId9"/>
    <p:sldId id="457" r:id="rId10"/>
    <p:sldId id="426" r:id="rId11"/>
    <p:sldId id="427" r:id="rId12"/>
    <p:sldId id="428" r:id="rId13"/>
    <p:sldId id="429" r:id="rId14"/>
    <p:sldId id="430" r:id="rId15"/>
    <p:sldId id="435" r:id="rId16"/>
    <p:sldId id="436" r:id="rId17"/>
    <p:sldId id="438" r:id="rId18"/>
    <p:sldId id="440" r:id="rId19"/>
    <p:sldId id="442" r:id="rId20"/>
    <p:sldId id="443" r:id="rId21"/>
    <p:sldId id="445" r:id="rId22"/>
    <p:sldId id="446" r:id="rId23"/>
    <p:sldId id="454" r:id="rId24"/>
    <p:sldId id="447" r:id="rId25"/>
    <p:sldId id="448" r:id="rId26"/>
    <p:sldId id="449" r:id="rId27"/>
    <p:sldId id="450" r:id="rId28"/>
    <p:sldId id="451" r:id="rId29"/>
    <p:sldId id="452" r:id="rId30"/>
    <p:sldId id="453" r:id="rId31"/>
    <p:sldId id="259" r:id="rId32"/>
    <p:sldId id="456" r:id="rId33"/>
    <p:sldId id="294" r:id="rId34"/>
  </p:sldIdLst>
  <p:sldSz cx="12192000" cy="6858000"/>
  <p:notesSz cx="6858000" cy="9144000"/>
  <p:embeddedFontLst>
    <p:embeddedFont>
      <p:font typeface="Calibri" pitchFamily="34" charset="0"/>
      <p:regular r:id="rId36"/>
      <p:bold r:id="rId37"/>
      <p:italic r:id="rId38"/>
      <p:boldItalic r:id="rId39"/>
    </p:embeddedFont>
    <p:embeddedFont>
      <p:font typeface="Calibri Light" pitchFamily="34" charset="0"/>
      <p:regular r:id="rId40"/>
      <p:italic r:id="rId41"/>
    </p:embeddedFont>
    <p:embeddedFont>
      <p:font typeface="Algerian" pitchFamily="82" charset="0"/>
      <p:regular r:id="rId42"/>
    </p:embeddedFont>
    <p:embeddedFont>
      <p:font typeface="Josefin Sans Regular" charset="0"/>
      <p:regular r:id="rId43"/>
    </p:embeddedFont>
  </p:embeddedFontLst>
  <p:custDataLst>
    <p:tags r:id="rId44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5613" indent="15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1225" indent="31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68425" indent="31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4038" indent="4763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CC0066"/>
    <a:srgbClr val="66FF33"/>
    <a:srgbClr val="FF6600"/>
    <a:srgbClr val="EF4FE7"/>
    <a:srgbClr val="FF66CC"/>
    <a:srgbClr val="FFFF66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4" autoAdjust="0"/>
    <p:restoredTop sz="93002" autoAdjust="0"/>
  </p:normalViewPr>
  <p:slideViewPr>
    <p:cSldViewPr>
      <p:cViewPr varScale="1">
        <p:scale>
          <a:sx n="68" d="100"/>
          <a:sy n="68" d="100"/>
        </p:scale>
        <p:origin x="-738" y="-1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font" Target="fonts/font4.fntdata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font" Target="fonts/font7.fntdata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font" Target="fonts/font1.fntdata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font" Target="fonts/font3.fntdata"/><Relationship Id="rId46" Type="http://schemas.openxmlformats.org/officeDocument/2006/relationships/viewProps" Target="viewProps.xml"/><Relationship Id="rId20" Type="http://schemas.openxmlformats.org/officeDocument/2006/relationships/slide" Target="slides/slide12.xml"/><Relationship Id="rId41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CEF2F9D-8A56-4896-AAC6-1AE86FF02E84}" type="datetimeFigureOut">
              <a:rPr lang="en-US"/>
              <a:pPr>
                <a:defRPr/>
              </a:pPr>
              <a:t>3/10/2026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A2E266D0-EBCF-4179-AC56-D83F848867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4642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1225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68425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4038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0927" algn="l" defTabSz="91237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37104" algn="l" defTabSz="91237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3285" algn="l" defTabSz="91237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49471" algn="l" defTabSz="91237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C2889110-283B-4622-9492-3DD4218CF6DD}" type="slidenum">
              <a:rPr lang="en-US" altLang="en-US" smtClean="0">
                <a:solidFill>
                  <a:srgbClr val="000000"/>
                </a:solidFill>
              </a:rPr>
              <a:pPr/>
              <a:t>6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>
                <a:latin typeface="Arial" pitchFamily="34" charset="0"/>
              </a:rPr>
              <a:t>Giáo viên click mouse lần lượt qua các nút theo hướng từ trái qua phải, để trình bày hình vẽ minh hoa các đặc tính của khối cầu.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09EF1479-FA52-40F3-9CC7-C88228546D5F}" type="slidenum">
              <a:rPr lang="en-US" altLang="en-US" smtClean="0">
                <a:solidFill>
                  <a:srgbClr val="000000"/>
                </a:solidFill>
              </a:rPr>
              <a:pPr/>
              <a:t>7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>
                <a:latin typeface="Arial" pitchFamily="34" charset="0"/>
              </a:rPr>
              <a:t>Giáo viên click mouse lần lượt qua các nút theo hướng từ trái qua phải, để trình bày hình vẽ minh hoa các đặc tính của khối trụ.</a:t>
            </a:r>
          </a:p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0A4F1B1D-310D-4016-8825-C80280FBCA7C}" type="slidenum">
              <a:rPr lang="en-US" smtClean="0">
                <a:solidFill>
                  <a:srgbClr val="000000"/>
                </a:solidFill>
              </a:rPr>
              <a:pPr/>
              <a:t>14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84"/>
            <a:ext cx="10363200" cy="1470025"/>
          </a:xfrm>
        </p:spPr>
        <p:txBody>
          <a:bodyPr lIns="91240" tIns="45627" rIns="91240" bIns="4562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 lIns="91240" tIns="45627" rIns="91240" bIns="45627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64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47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11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9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7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58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3809908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240" tIns="45627" rIns="91240" bIns="4562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91240" tIns="45627" rIns="91240" bIns="4562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596475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403"/>
            <a:ext cx="2743200" cy="4387851"/>
          </a:xfrm>
        </p:spPr>
        <p:txBody>
          <a:bodyPr vert="eaVert" lIns="91240" tIns="45627" rIns="91240" bIns="4562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403"/>
            <a:ext cx="8026400" cy="4387851"/>
          </a:xfrm>
        </p:spPr>
        <p:txBody>
          <a:bodyPr vert="eaVert" lIns="91240" tIns="45627" rIns="91240" bIns="4562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2856993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8229" indent="0" algn="ctr">
              <a:buNone/>
              <a:defRPr/>
            </a:lvl2pPr>
            <a:lvl3pPr marL="1216458" indent="0" algn="ctr">
              <a:buNone/>
              <a:defRPr/>
            </a:lvl3pPr>
            <a:lvl4pPr marL="1824701" indent="0" algn="ctr">
              <a:buNone/>
              <a:defRPr/>
            </a:lvl4pPr>
            <a:lvl5pPr marL="2432920" indent="0" algn="ctr">
              <a:buNone/>
              <a:defRPr/>
            </a:lvl5pPr>
            <a:lvl6pPr marL="3041159" indent="0" algn="ctr">
              <a:buNone/>
              <a:defRPr/>
            </a:lvl6pPr>
            <a:lvl7pPr marL="3649381" indent="0" algn="ctr">
              <a:buNone/>
              <a:defRPr/>
            </a:lvl7pPr>
            <a:lvl8pPr marL="4257614" indent="0" algn="ctr">
              <a:buNone/>
              <a:defRPr/>
            </a:lvl8pPr>
            <a:lvl9pPr marL="486584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fld id="{DF422837-3A34-406E-9502-B9F77DE422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8172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fld id="{2CE0F37D-91C0-4C34-88CD-567D8A86A6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2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8"/>
          </a:xfrm>
        </p:spPr>
        <p:txBody>
          <a:bodyPr anchor="b"/>
          <a:lstStyle>
            <a:lvl1pPr marL="0" indent="0">
              <a:buNone/>
              <a:defRPr sz="2700"/>
            </a:lvl1pPr>
            <a:lvl2pPr marL="608229" indent="0">
              <a:buNone/>
              <a:defRPr sz="2400"/>
            </a:lvl2pPr>
            <a:lvl3pPr marL="1216458" indent="0">
              <a:buNone/>
              <a:defRPr sz="2100"/>
            </a:lvl3pPr>
            <a:lvl4pPr marL="1824701" indent="0">
              <a:buNone/>
              <a:defRPr sz="1900"/>
            </a:lvl4pPr>
            <a:lvl5pPr marL="2432920" indent="0">
              <a:buNone/>
              <a:defRPr sz="1900"/>
            </a:lvl5pPr>
            <a:lvl6pPr marL="3041159" indent="0">
              <a:buNone/>
              <a:defRPr sz="1900"/>
            </a:lvl6pPr>
            <a:lvl7pPr marL="3649381" indent="0">
              <a:buNone/>
              <a:defRPr sz="1900"/>
            </a:lvl7pPr>
            <a:lvl8pPr marL="4257614" indent="0">
              <a:buNone/>
              <a:defRPr sz="1900"/>
            </a:lvl8pPr>
            <a:lvl9pPr marL="4865847" indent="0">
              <a:buNone/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fld id="{3AA07E81-7F8B-4111-8FA4-663815B118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0696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2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2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fld id="{860704C8-2D92-407D-8C76-04A90B9001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996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32"/>
            <a:ext cx="5386916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229" indent="0">
              <a:buNone/>
              <a:defRPr sz="2700" b="1"/>
            </a:lvl2pPr>
            <a:lvl3pPr marL="1216458" indent="0">
              <a:buNone/>
              <a:defRPr sz="2400" b="1"/>
            </a:lvl3pPr>
            <a:lvl4pPr marL="1824701" indent="0">
              <a:buNone/>
              <a:defRPr sz="2100" b="1"/>
            </a:lvl4pPr>
            <a:lvl5pPr marL="2432920" indent="0">
              <a:buNone/>
              <a:defRPr sz="2100" b="1"/>
            </a:lvl5pPr>
            <a:lvl6pPr marL="3041159" indent="0">
              <a:buNone/>
              <a:defRPr sz="2100" b="1"/>
            </a:lvl6pPr>
            <a:lvl7pPr marL="3649381" indent="0">
              <a:buNone/>
              <a:defRPr sz="2100" b="1"/>
            </a:lvl7pPr>
            <a:lvl8pPr marL="4257614" indent="0">
              <a:buNone/>
              <a:defRPr sz="2100" b="1"/>
            </a:lvl8pPr>
            <a:lvl9pPr marL="48658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6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0" y="1535132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229" indent="0">
              <a:buNone/>
              <a:defRPr sz="2700" b="1"/>
            </a:lvl2pPr>
            <a:lvl3pPr marL="1216458" indent="0">
              <a:buNone/>
              <a:defRPr sz="2400" b="1"/>
            </a:lvl3pPr>
            <a:lvl4pPr marL="1824701" indent="0">
              <a:buNone/>
              <a:defRPr sz="2100" b="1"/>
            </a:lvl4pPr>
            <a:lvl5pPr marL="2432920" indent="0">
              <a:buNone/>
              <a:defRPr sz="2100" b="1"/>
            </a:lvl5pPr>
            <a:lvl6pPr marL="3041159" indent="0">
              <a:buNone/>
              <a:defRPr sz="2100" b="1"/>
            </a:lvl6pPr>
            <a:lvl7pPr marL="3649381" indent="0">
              <a:buNone/>
              <a:defRPr sz="2100" b="1"/>
            </a:lvl7pPr>
            <a:lvl8pPr marL="4257614" indent="0">
              <a:buNone/>
              <a:defRPr sz="2100" b="1"/>
            </a:lvl8pPr>
            <a:lvl9pPr marL="48658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fld id="{C4E7EE1D-4E41-40F3-917A-81F5EBE2A2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1875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fld id="{EEFFBC8B-349D-4577-9CA2-7C303B6BD4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8459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fld id="{DA4355B8-3B43-4D69-80E6-B7BA6AFB93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6774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76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62" y="273081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1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229" indent="0">
              <a:buNone/>
              <a:defRPr sz="1600"/>
            </a:lvl2pPr>
            <a:lvl3pPr marL="1216458" indent="0">
              <a:buNone/>
              <a:defRPr sz="1400"/>
            </a:lvl3pPr>
            <a:lvl4pPr marL="1824701" indent="0">
              <a:buNone/>
              <a:defRPr sz="1300"/>
            </a:lvl4pPr>
            <a:lvl5pPr marL="2432920" indent="0">
              <a:buNone/>
              <a:defRPr sz="1300"/>
            </a:lvl5pPr>
            <a:lvl6pPr marL="3041159" indent="0">
              <a:buNone/>
              <a:defRPr sz="1300"/>
            </a:lvl6pPr>
            <a:lvl7pPr marL="3649381" indent="0">
              <a:buNone/>
              <a:defRPr sz="1300"/>
            </a:lvl7pPr>
            <a:lvl8pPr marL="4257614" indent="0">
              <a:buNone/>
              <a:defRPr sz="1300"/>
            </a:lvl8pPr>
            <a:lvl9pPr marL="4865847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fld id="{8CD0C2BE-882C-473D-BFD5-1FDBAE6124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064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240" tIns="45627" rIns="91240" bIns="4562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91240" tIns="45627" rIns="91240" bIns="4562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5895729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6" y="4800624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6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229" indent="0">
              <a:buNone/>
              <a:defRPr sz="3800"/>
            </a:lvl2pPr>
            <a:lvl3pPr marL="1216458" indent="0">
              <a:buNone/>
              <a:defRPr sz="3200"/>
            </a:lvl3pPr>
            <a:lvl4pPr marL="1824701" indent="0">
              <a:buNone/>
              <a:defRPr sz="2700"/>
            </a:lvl4pPr>
            <a:lvl5pPr marL="2432920" indent="0">
              <a:buNone/>
              <a:defRPr sz="2700"/>
            </a:lvl5pPr>
            <a:lvl6pPr marL="3041159" indent="0">
              <a:buNone/>
              <a:defRPr sz="2700"/>
            </a:lvl6pPr>
            <a:lvl7pPr marL="3649381" indent="0">
              <a:buNone/>
              <a:defRPr sz="2700"/>
            </a:lvl7pPr>
            <a:lvl8pPr marL="4257614" indent="0">
              <a:buNone/>
              <a:defRPr sz="2700"/>
            </a:lvl8pPr>
            <a:lvl9pPr marL="4865847" indent="0">
              <a:buNone/>
              <a:defRPr sz="27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6" y="5367368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229" indent="0">
              <a:buNone/>
              <a:defRPr sz="1600"/>
            </a:lvl2pPr>
            <a:lvl3pPr marL="1216458" indent="0">
              <a:buNone/>
              <a:defRPr sz="1400"/>
            </a:lvl3pPr>
            <a:lvl4pPr marL="1824701" indent="0">
              <a:buNone/>
              <a:defRPr sz="1300"/>
            </a:lvl4pPr>
            <a:lvl5pPr marL="2432920" indent="0">
              <a:buNone/>
              <a:defRPr sz="1300"/>
            </a:lvl5pPr>
            <a:lvl6pPr marL="3041159" indent="0">
              <a:buNone/>
              <a:defRPr sz="1300"/>
            </a:lvl6pPr>
            <a:lvl7pPr marL="3649381" indent="0">
              <a:buNone/>
              <a:defRPr sz="1300"/>
            </a:lvl7pPr>
            <a:lvl8pPr marL="4257614" indent="0">
              <a:buNone/>
              <a:defRPr sz="1300"/>
            </a:lvl8pPr>
            <a:lvl9pPr marL="4865847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fld id="{044BCBB1-1D65-4813-B626-5304D633FB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1689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fld id="{88E2B8DC-6FBA-45DA-AA60-0DCB4CC9B5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549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67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67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fld id="{003BF523-D220-4A0D-A6C1-C6EB18B520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5258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6"/>
            <a:ext cx="9144000" cy="2387600"/>
          </a:xfrm>
        </p:spPr>
        <p:txBody>
          <a:bodyPr anchor="b"/>
          <a:lstStyle>
            <a:lvl1pPr algn="ctr">
              <a:defRPr sz="6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176" indent="0" algn="ctr">
              <a:buNone/>
              <a:defRPr sz="2000"/>
            </a:lvl2pPr>
            <a:lvl3pPr marL="912376" indent="0" algn="ctr">
              <a:buNone/>
              <a:defRPr sz="1800"/>
            </a:lvl3pPr>
            <a:lvl4pPr marL="1368549" indent="0" algn="ctr">
              <a:buNone/>
              <a:defRPr sz="1600"/>
            </a:lvl4pPr>
            <a:lvl5pPr marL="1824749" indent="0" algn="ctr">
              <a:buNone/>
              <a:defRPr sz="1600"/>
            </a:lvl5pPr>
            <a:lvl6pPr marL="2280927" indent="0" algn="ctr">
              <a:buNone/>
              <a:defRPr sz="1600"/>
            </a:lvl6pPr>
            <a:lvl7pPr marL="2737104" indent="0" algn="ctr">
              <a:buNone/>
              <a:defRPr sz="1600"/>
            </a:lvl7pPr>
            <a:lvl8pPr marL="3193285" indent="0" algn="ctr">
              <a:buNone/>
              <a:defRPr sz="1600"/>
            </a:lvl8pPr>
            <a:lvl9pPr marL="364947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8748B-4C2C-478A-BCC3-8510C457AC91}" type="datetimeFigureOut">
              <a:rPr lang="en-US"/>
              <a:pPr>
                <a:defRPr/>
              </a:pPr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5978B-7226-42E3-A766-EBA0DB77B7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9329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4AB15C-5DAF-40D0-B91F-06E60E248BCC}" type="datetimeFigureOut">
              <a:rPr lang="en-US"/>
              <a:pPr>
                <a:defRPr/>
              </a:pPr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BC2980-EFE8-45A9-971F-DDD058E323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3444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3" y="1709742"/>
            <a:ext cx="10515600" cy="2852738"/>
          </a:xfrm>
        </p:spPr>
        <p:txBody>
          <a:bodyPr anchor="b"/>
          <a:lstStyle>
            <a:lvl1pPr>
              <a:defRPr sz="6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3" y="4589469"/>
            <a:ext cx="105156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17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37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85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47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09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71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32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94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0141F6-FE4A-44C2-8B0A-D48CDEFCAB99}" type="datetimeFigureOut">
              <a:rPr lang="en-US"/>
              <a:pPr>
                <a:defRPr/>
              </a:pPr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3AD615-1112-4EF1-AC18-3346075FB4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240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26748C-3C38-4D4B-A555-53555CA0685C}" type="datetimeFigureOut">
              <a:rPr lang="en-US"/>
              <a:pPr>
                <a:defRPr/>
              </a:pPr>
              <a:t>3/10/2026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AB13FA-15D2-4B19-B86B-6DF1014166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3519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365134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17" y="1681171"/>
            <a:ext cx="5157787" cy="82391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176" indent="0">
              <a:buNone/>
              <a:defRPr sz="2000" b="1"/>
            </a:lvl2pPr>
            <a:lvl3pPr marL="912376" indent="0">
              <a:buNone/>
              <a:defRPr sz="1800" b="1"/>
            </a:lvl3pPr>
            <a:lvl4pPr marL="1368549" indent="0">
              <a:buNone/>
              <a:defRPr sz="1600" b="1"/>
            </a:lvl4pPr>
            <a:lvl5pPr marL="1824749" indent="0">
              <a:buNone/>
              <a:defRPr sz="1600" b="1"/>
            </a:lvl5pPr>
            <a:lvl6pPr marL="2280927" indent="0">
              <a:buNone/>
              <a:defRPr sz="1600" b="1"/>
            </a:lvl6pPr>
            <a:lvl7pPr marL="2737104" indent="0">
              <a:buNone/>
              <a:defRPr sz="1600" b="1"/>
            </a:lvl7pPr>
            <a:lvl8pPr marL="3193285" indent="0">
              <a:buNone/>
              <a:defRPr sz="1600" b="1"/>
            </a:lvl8pPr>
            <a:lvl9pPr marL="364947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17" y="2505081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30" y="1681171"/>
            <a:ext cx="5183187" cy="82391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176" indent="0">
              <a:buNone/>
              <a:defRPr sz="2000" b="1"/>
            </a:lvl2pPr>
            <a:lvl3pPr marL="912376" indent="0">
              <a:buNone/>
              <a:defRPr sz="1800" b="1"/>
            </a:lvl3pPr>
            <a:lvl4pPr marL="1368549" indent="0">
              <a:buNone/>
              <a:defRPr sz="1600" b="1"/>
            </a:lvl4pPr>
            <a:lvl5pPr marL="1824749" indent="0">
              <a:buNone/>
              <a:defRPr sz="1600" b="1"/>
            </a:lvl5pPr>
            <a:lvl6pPr marL="2280927" indent="0">
              <a:buNone/>
              <a:defRPr sz="1600" b="1"/>
            </a:lvl6pPr>
            <a:lvl7pPr marL="2737104" indent="0">
              <a:buNone/>
              <a:defRPr sz="1600" b="1"/>
            </a:lvl7pPr>
            <a:lvl8pPr marL="3193285" indent="0">
              <a:buNone/>
              <a:defRPr sz="1600" b="1"/>
            </a:lvl8pPr>
            <a:lvl9pPr marL="364947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30" y="2505081"/>
            <a:ext cx="51831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02765-FF85-4701-B7FD-6348492B034A}" type="datetimeFigureOut">
              <a:rPr lang="en-US"/>
              <a:pPr>
                <a:defRPr/>
              </a:pPr>
              <a:t>3/10/2026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1F3B80-2F4B-4B65-A600-9F690E9254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164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3A3F1-FA56-46C6-B5F1-6DA81DD9E3C8}" type="datetimeFigureOut">
              <a:rPr lang="en-US"/>
              <a:pPr>
                <a:defRPr/>
              </a:pPr>
              <a:t>3/10/2026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E8EEC-AE0E-43B0-A573-69663E56D1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7034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0DD0E7-F5D0-420E-BBA3-D787FBACD821}" type="datetimeFigureOut">
              <a:rPr lang="en-US"/>
              <a:pPr>
                <a:defRPr/>
              </a:pPr>
              <a:t>3/10/2026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95B9E4-2733-45A2-B55A-85972A81E4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130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2"/>
            <a:ext cx="10363200" cy="1362075"/>
          </a:xfrm>
        </p:spPr>
        <p:txBody>
          <a:bodyPr lIns="91240" tIns="45627" rIns="91240" bIns="45627"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8"/>
          </a:xfrm>
        </p:spPr>
        <p:txBody>
          <a:bodyPr lIns="91240" tIns="45627" rIns="91240" bIns="45627"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22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645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470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29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115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4938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576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58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54741576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17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203" y="987452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17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176" indent="0">
              <a:buNone/>
              <a:defRPr sz="1400"/>
            </a:lvl2pPr>
            <a:lvl3pPr marL="912376" indent="0">
              <a:buNone/>
              <a:defRPr sz="1300"/>
            </a:lvl3pPr>
            <a:lvl4pPr marL="1368549" indent="0">
              <a:buNone/>
              <a:defRPr sz="1000"/>
            </a:lvl4pPr>
            <a:lvl5pPr marL="1824749" indent="0">
              <a:buNone/>
              <a:defRPr sz="1000"/>
            </a:lvl5pPr>
            <a:lvl6pPr marL="2280927" indent="0">
              <a:buNone/>
              <a:defRPr sz="1000"/>
            </a:lvl6pPr>
            <a:lvl7pPr marL="2737104" indent="0">
              <a:buNone/>
              <a:defRPr sz="1000"/>
            </a:lvl7pPr>
            <a:lvl8pPr marL="3193285" indent="0">
              <a:buNone/>
              <a:defRPr sz="1000"/>
            </a:lvl8pPr>
            <a:lvl9pPr marL="364947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FBE14-5561-4AFE-90D3-4FD2AC4745D9}" type="datetimeFigureOut">
              <a:rPr lang="en-US"/>
              <a:pPr>
                <a:defRPr/>
              </a:pPr>
              <a:t>3/10/2026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4772A-7CAF-4434-A934-5E29DF4E14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4082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17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203" y="987452"/>
            <a:ext cx="6172201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176" indent="0">
              <a:buNone/>
              <a:defRPr sz="2800"/>
            </a:lvl2pPr>
            <a:lvl3pPr marL="912376" indent="0">
              <a:buNone/>
              <a:defRPr sz="2400"/>
            </a:lvl3pPr>
            <a:lvl4pPr marL="1368549" indent="0">
              <a:buNone/>
              <a:defRPr sz="2000"/>
            </a:lvl4pPr>
            <a:lvl5pPr marL="1824749" indent="0">
              <a:buNone/>
              <a:defRPr sz="2000"/>
            </a:lvl5pPr>
            <a:lvl6pPr marL="2280927" indent="0">
              <a:buNone/>
              <a:defRPr sz="2000"/>
            </a:lvl6pPr>
            <a:lvl7pPr marL="2737104" indent="0">
              <a:buNone/>
              <a:defRPr sz="2000"/>
            </a:lvl7pPr>
            <a:lvl8pPr marL="3193285" indent="0">
              <a:buNone/>
              <a:defRPr sz="2000"/>
            </a:lvl8pPr>
            <a:lvl9pPr marL="3649471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17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176" indent="0">
              <a:buNone/>
              <a:defRPr sz="1400"/>
            </a:lvl2pPr>
            <a:lvl3pPr marL="912376" indent="0">
              <a:buNone/>
              <a:defRPr sz="1300"/>
            </a:lvl3pPr>
            <a:lvl4pPr marL="1368549" indent="0">
              <a:buNone/>
              <a:defRPr sz="1000"/>
            </a:lvl4pPr>
            <a:lvl5pPr marL="1824749" indent="0">
              <a:buNone/>
              <a:defRPr sz="1000"/>
            </a:lvl5pPr>
            <a:lvl6pPr marL="2280927" indent="0">
              <a:buNone/>
              <a:defRPr sz="1000"/>
            </a:lvl6pPr>
            <a:lvl7pPr marL="2737104" indent="0">
              <a:buNone/>
              <a:defRPr sz="1000"/>
            </a:lvl7pPr>
            <a:lvl8pPr marL="3193285" indent="0">
              <a:buNone/>
              <a:defRPr sz="1000"/>
            </a:lvl8pPr>
            <a:lvl9pPr marL="364947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8BEDE1-CA44-45C0-819A-A43ABDB7E722}" type="datetimeFigureOut">
              <a:rPr lang="en-US"/>
              <a:pPr>
                <a:defRPr/>
              </a:pPr>
              <a:t>3/10/2026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2212B1-0F5E-4471-9B1F-0F9C214CD0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5483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3894C-145A-428E-A69E-EE016F3FA7BC}" type="datetimeFigureOut">
              <a:rPr lang="en-US"/>
              <a:pPr>
                <a:defRPr/>
              </a:pPr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D4C8F2-EC3F-4133-9D00-C78181FABE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7622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00F6D-35B7-472C-8F4C-2EEDC87A21F3}" type="datetimeFigureOut">
              <a:rPr lang="en-US"/>
              <a:pPr>
                <a:defRPr/>
              </a:pPr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78102-A1FF-4A41-971D-ED34CAB4AB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9386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021" y="3195641"/>
            <a:ext cx="11514667" cy="22050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2021" y="5829300"/>
            <a:ext cx="9482667" cy="2628900"/>
          </a:xfrm>
        </p:spPr>
        <p:txBody>
          <a:bodyPr/>
          <a:lstStyle>
            <a:lvl1pPr marL="0" indent="0" algn="ctr">
              <a:buNone/>
              <a:defRPr/>
            </a:lvl1pPr>
            <a:lvl2pPr marL="575996" indent="0" algn="ctr">
              <a:buNone/>
              <a:defRPr/>
            </a:lvl2pPr>
            <a:lvl3pPr marL="1152010" indent="0" algn="ctr">
              <a:buNone/>
              <a:defRPr/>
            </a:lvl3pPr>
            <a:lvl4pPr marL="1728005" indent="0" algn="ctr">
              <a:buNone/>
              <a:defRPr/>
            </a:lvl4pPr>
            <a:lvl5pPr marL="2304017" indent="0" algn="ctr">
              <a:buNone/>
              <a:defRPr/>
            </a:lvl5pPr>
            <a:lvl6pPr marL="2880015" indent="0" algn="ctr">
              <a:buNone/>
              <a:defRPr/>
            </a:lvl6pPr>
            <a:lvl7pPr marL="3456010" indent="0" algn="ctr">
              <a:buNone/>
              <a:defRPr/>
            </a:lvl7pPr>
            <a:lvl8pPr marL="4032013" indent="0" algn="ctr">
              <a:buNone/>
              <a:defRPr/>
            </a:lvl8pPr>
            <a:lvl9pPr marL="460801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7631E6C-578F-47CA-820B-31A8C02194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1325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CCC9956-280A-4926-B71C-8E62151436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5033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0098" y="6610361"/>
            <a:ext cx="11514667" cy="2043113"/>
          </a:xfrm>
        </p:spPr>
        <p:txBody>
          <a:bodyPr anchor="t"/>
          <a:lstStyle>
            <a:lvl1pPr algn="l">
              <a:defRPr sz="5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0098" y="4360075"/>
            <a:ext cx="11514667" cy="2250280"/>
          </a:xfrm>
        </p:spPr>
        <p:txBody>
          <a:bodyPr anchor="b"/>
          <a:lstStyle>
            <a:lvl1pPr marL="0" indent="0">
              <a:buNone/>
              <a:defRPr sz="2500"/>
            </a:lvl1pPr>
            <a:lvl2pPr marL="575996" indent="0">
              <a:buNone/>
              <a:defRPr sz="2300"/>
            </a:lvl2pPr>
            <a:lvl3pPr marL="1152010" indent="0">
              <a:buNone/>
              <a:defRPr sz="2000"/>
            </a:lvl3pPr>
            <a:lvl4pPr marL="1728005" indent="0">
              <a:buNone/>
              <a:defRPr sz="1800"/>
            </a:lvl4pPr>
            <a:lvl5pPr marL="2304017" indent="0">
              <a:buNone/>
              <a:defRPr sz="1800"/>
            </a:lvl5pPr>
            <a:lvl6pPr marL="2880015" indent="0">
              <a:buNone/>
              <a:defRPr sz="1800"/>
            </a:lvl6pPr>
            <a:lvl7pPr marL="3456010" indent="0">
              <a:buNone/>
              <a:defRPr sz="1800"/>
            </a:lvl7pPr>
            <a:lvl8pPr marL="4032013" indent="0">
              <a:buNone/>
              <a:defRPr sz="1800"/>
            </a:lvl8pPr>
            <a:lvl9pPr marL="4608015" indent="0">
              <a:buNone/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7FC2FE7-582F-4392-8247-49A14E607C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936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6" y="2400328"/>
            <a:ext cx="5983110" cy="6788945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6224" y="2400328"/>
            <a:ext cx="5983110" cy="6788945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7C0C916-BC07-4EE9-9103-E172B434A6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6852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2302670"/>
            <a:ext cx="5985464" cy="95964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5996" indent="0">
              <a:buNone/>
              <a:defRPr sz="2500" b="1"/>
            </a:lvl2pPr>
            <a:lvl3pPr marL="1152010" indent="0">
              <a:buNone/>
              <a:defRPr sz="2300" b="1"/>
            </a:lvl3pPr>
            <a:lvl4pPr marL="1728005" indent="0">
              <a:buNone/>
              <a:defRPr sz="2000" b="1"/>
            </a:lvl4pPr>
            <a:lvl5pPr marL="2304017" indent="0">
              <a:buNone/>
              <a:defRPr sz="2000" b="1"/>
            </a:lvl5pPr>
            <a:lvl6pPr marL="2880015" indent="0">
              <a:buNone/>
              <a:defRPr sz="2000" b="1"/>
            </a:lvl6pPr>
            <a:lvl7pPr marL="3456010" indent="0">
              <a:buNone/>
              <a:defRPr sz="2000" b="1"/>
            </a:lvl7pPr>
            <a:lvl8pPr marL="4032013" indent="0">
              <a:buNone/>
              <a:defRPr sz="2000" b="1"/>
            </a:lvl8pPr>
            <a:lvl9pPr marL="4608015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5" y="3262333"/>
            <a:ext cx="5985464" cy="5926933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1545" y="2302670"/>
            <a:ext cx="5987815" cy="95964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5996" indent="0">
              <a:buNone/>
              <a:defRPr sz="2500" b="1"/>
            </a:lvl2pPr>
            <a:lvl3pPr marL="1152010" indent="0">
              <a:buNone/>
              <a:defRPr sz="2300" b="1"/>
            </a:lvl3pPr>
            <a:lvl4pPr marL="1728005" indent="0">
              <a:buNone/>
              <a:defRPr sz="2000" b="1"/>
            </a:lvl4pPr>
            <a:lvl5pPr marL="2304017" indent="0">
              <a:buNone/>
              <a:defRPr sz="2000" b="1"/>
            </a:lvl5pPr>
            <a:lvl6pPr marL="2880015" indent="0">
              <a:buNone/>
              <a:defRPr sz="2000" b="1"/>
            </a:lvl6pPr>
            <a:lvl7pPr marL="3456010" indent="0">
              <a:buNone/>
              <a:defRPr sz="2000" b="1"/>
            </a:lvl7pPr>
            <a:lvl8pPr marL="4032013" indent="0">
              <a:buNone/>
              <a:defRPr sz="2000" b="1"/>
            </a:lvl8pPr>
            <a:lvl9pPr marL="4608015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81545" y="3262333"/>
            <a:ext cx="5987815" cy="5926933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52C54BE-0E9C-4159-B81D-3FC5461C25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9948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F4EA0D1-90B6-4413-BAE4-3FE931AA73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19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240" tIns="45627" rIns="91240" bIns="4562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80"/>
            <a:ext cx="5384800" cy="3394075"/>
          </a:xfrm>
        </p:spPr>
        <p:txBody>
          <a:bodyPr lIns="91240" tIns="45627" rIns="91240" bIns="45627"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80"/>
            <a:ext cx="5384800" cy="3394075"/>
          </a:xfrm>
        </p:spPr>
        <p:txBody>
          <a:bodyPr lIns="91240" tIns="45627" rIns="91240" bIns="45627"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9214654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F3821E6-811A-4C13-B7DE-01B43F9682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8903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58" y="409596"/>
            <a:ext cx="4456761" cy="1743075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96391" y="409580"/>
            <a:ext cx="7572963" cy="8779670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58" y="2152676"/>
            <a:ext cx="4456761" cy="7036595"/>
          </a:xfrm>
        </p:spPr>
        <p:txBody>
          <a:bodyPr/>
          <a:lstStyle>
            <a:lvl1pPr marL="0" indent="0">
              <a:buNone/>
              <a:defRPr sz="1800"/>
            </a:lvl1pPr>
            <a:lvl2pPr marL="575996" indent="0">
              <a:buNone/>
              <a:defRPr sz="1500"/>
            </a:lvl2pPr>
            <a:lvl3pPr marL="1152010" indent="0">
              <a:buNone/>
              <a:defRPr sz="1300"/>
            </a:lvl3pPr>
            <a:lvl4pPr marL="1728005" indent="0">
              <a:buNone/>
              <a:defRPr sz="1100"/>
            </a:lvl4pPr>
            <a:lvl5pPr marL="2304017" indent="0">
              <a:buNone/>
              <a:defRPr sz="1100"/>
            </a:lvl5pPr>
            <a:lvl6pPr marL="2880015" indent="0">
              <a:buNone/>
              <a:defRPr sz="1100"/>
            </a:lvl6pPr>
            <a:lvl7pPr marL="3456010" indent="0">
              <a:buNone/>
              <a:defRPr sz="1100"/>
            </a:lvl7pPr>
            <a:lvl8pPr marL="4032013" indent="0">
              <a:buNone/>
              <a:defRPr sz="1100"/>
            </a:lvl8pPr>
            <a:lvl9pPr marL="4608015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436282C-4DD8-4398-A819-F400F30440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663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5241" y="7200900"/>
            <a:ext cx="8128000" cy="850108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55241" y="919163"/>
            <a:ext cx="8128000" cy="6172200"/>
          </a:xfrm>
        </p:spPr>
        <p:txBody>
          <a:bodyPr/>
          <a:lstStyle>
            <a:lvl1pPr marL="0" indent="0">
              <a:buNone/>
              <a:defRPr sz="4000"/>
            </a:lvl1pPr>
            <a:lvl2pPr marL="575996" indent="0">
              <a:buNone/>
              <a:defRPr sz="3500"/>
            </a:lvl2pPr>
            <a:lvl3pPr marL="1152010" indent="0">
              <a:buNone/>
              <a:defRPr sz="3000"/>
            </a:lvl3pPr>
            <a:lvl4pPr marL="1728005" indent="0">
              <a:buNone/>
              <a:defRPr sz="2500"/>
            </a:lvl4pPr>
            <a:lvl5pPr marL="2304017" indent="0">
              <a:buNone/>
              <a:defRPr sz="2500"/>
            </a:lvl5pPr>
            <a:lvl6pPr marL="2880015" indent="0">
              <a:buNone/>
              <a:defRPr sz="2500"/>
            </a:lvl6pPr>
            <a:lvl7pPr marL="3456010" indent="0">
              <a:buNone/>
              <a:defRPr sz="2500"/>
            </a:lvl7pPr>
            <a:lvl8pPr marL="4032013" indent="0">
              <a:buNone/>
              <a:defRPr sz="2500"/>
            </a:lvl8pPr>
            <a:lvl9pPr marL="4608015" indent="0">
              <a:buNone/>
              <a:defRPr sz="2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55241" y="8051008"/>
            <a:ext cx="8128000" cy="1207292"/>
          </a:xfrm>
        </p:spPr>
        <p:txBody>
          <a:bodyPr/>
          <a:lstStyle>
            <a:lvl1pPr marL="0" indent="0">
              <a:buNone/>
              <a:defRPr sz="1800"/>
            </a:lvl1pPr>
            <a:lvl2pPr marL="575996" indent="0">
              <a:buNone/>
              <a:defRPr sz="1500"/>
            </a:lvl2pPr>
            <a:lvl3pPr marL="1152010" indent="0">
              <a:buNone/>
              <a:defRPr sz="1300"/>
            </a:lvl3pPr>
            <a:lvl4pPr marL="1728005" indent="0">
              <a:buNone/>
              <a:defRPr sz="1100"/>
            </a:lvl4pPr>
            <a:lvl5pPr marL="2304017" indent="0">
              <a:buNone/>
              <a:defRPr sz="1100"/>
            </a:lvl5pPr>
            <a:lvl6pPr marL="2880015" indent="0">
              <a:buNone/>
              <a:defRPr sz="1100"/>
            </a:lvl6pPr>
            <a:lvl7pPr marL="3456010" indent="0">
              <a:buNone/>
              <a:defRPr sz="1100"/>
            </a:lvl7pPr>
            <a:lvl8pPr marL="4032013" indent="0">
              <a:buNone/>
              <a:defRPr sz="1100"/>
            </a:lvl8pPr>
            <a:lvl9pPr marL="4608015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5FFE65F-19B3-4218-B1E8-81B2FA49E3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7107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618A4FC-D624-4572-B184-279AAB269A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0750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21333" y="411959"/>
            <a:ext cx="3048000" cy="87772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54" y="411959"/>
            <a:ext cx="8918223" cy="87772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9DF524A-BC2B-49BC-A04F-3C64C34032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5493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130" y="273873"/>
            <a:ext cx="10973742" cy="58531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BAA4717-0941-4741-A554-FA5DFBDC3C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1967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021" y="3195641"/>
            <a:ext cx="11514667" cy="22050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2021" y="5829300"/>
            <a:ext cx="9482667" cy="2628900"/>
          </a:xfrm>
        </p:spPr>
        <p:txBody>
          <a:bodyPr/>
          <a:lstStyle>
            <a:lvl1pPr marL="0" indent="0" algn="ctr">
              <a:buNone/>
              <a:defRPr/>
            </a:lvl1pPr>
            <a:lvl2pPr marL="576044" indent="0" algn="ctr">
              <a:buNone/>
              <a:defRPr/>
            </a:lvl2pPr>
            <a:lvl3pPr marL="1152106" indent="0" algn="ctr">
              <a:buNone/>
              <a:defRPr/>
            </a:lvl3pPr>
            <a:lvl4pPr marL="1728149" indent="0" algn="ctr">
              <a:buNone/>
              <a:defRPr/>
            </a:lvl4pPr>
            <a:lvl5pPr marL="2304209" indent="0" algn="ctr">
              <a:buNone/>
              <a:defRPr/>
            </a:lvl5pPr>
            <a:lvl6pPr marL="2880255" indent="0" algn="ctr">
              <a:buNone/>
              <a:defRPr/>
            </a:lvl6pPr>
            <a:lvl7pPr marL="3456298" indent="0" algn="ctr">
              <a:buNone/>
              <a:defRPr/>
            </a:lvl7pPr>
            <a:lvl8pPr marL="4032348" indent="0" algn="ctr">
              <a:buNone/>
              <a:defRPr/>
            </a:lvl8pPr>
            <a:lvl9pPr marL="4608398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068AB24-F79E-4D41-8E8F-38680CC966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8191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F239F1C-06BD-4154-8E19-855295BEE0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77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0098" y="6610361"/>
            <a:ext cx="11514667" cy="2043113"/>
          </a:xfrm>
        </p:spPr>
        <p:txBody>
          <a:bodyPr anchor="t"/>
          <a:lstStyle>
            <a:lvl1pPr algn="l">
              <a:defRPr sz="5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0098" y="4360071"/>
            <a:ext cx="11514667" cy="2250280"/>
          </a:xfrm>
        </p:spPr>
        <p:txBody>
          <a:bodyPr anchor="b"/>
          <a:lstStyle>
            <a:lvl1pPr marL="0" indent="0">
              <a:buNone/>
              <a:defRPr sz="2500"/>
            </a:lvl1pPr>
            <a:lvl2pPr marL="576044" indent="0">
              <a:buNone/>
              <a:defRPr sz="2300"/>
            </a:lvl2pPr>
            <a:lvl3pPr marL="1152106" indent="0">
              <a:buNone/>
              <a:defRPr sz="2000"/>
            </a:lvl3pPr>
            <a:lvl4pPr marL="1728149" indent="0">
              <a:buNone/>
              <a:defRPr sz="1800"/>
            </a:lvl4pPr>
            <a:lvl5pPr marL="2304209" indent="0">
              <a:buNone/>
              <a:defRPr sz="1800"/>
            </a:lvl5pPr>
            <a:lvl6pPr marL="2880255" indent="0">
              <a:buNone/>
              <a:defRPr sz="1800"/>
            </a:lvl6pPr>
            <a:lvl7pPr marL="3456298" indent="0">
              <a:buNone/>
              <a:defRPr sz="1800"/>
            </a:lvl7pPr>
            <a:lvl8pPr marL="4032348" indent="0">
              <a:buNone/>
              <a:defRPr sz="1800"/>
            </a:lvl8pPr>
            <a:lvl9pPr marL="4608398" indent="0">
              <a:buNone/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D710DAA-50FA-4E88-8869-06AB7D3FDF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5782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6" y="2400324"/>
            <a:ext cx="5983110" cy="6788945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6224" y="2400324"/>
            <a:ext cx="5983110" cy="6788945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A760C69-D9CC-4A18-9DE6-067B9B8587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993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 lIns="91240" tIns="45627" rIns="91240" bIns="45627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32"/>
            <a:ext cx="5386916" cy="639763"/>
          </a:xfrm>
        </p:spPr>
        <p:txBody>
          <a:bodyPr lIns="91240" tIns="45627" rIns="91240" bIns="45627" anchor="b"/>
          <a:lstStyle>
            <a:lvl1pPr marL="0" indent="0">
              <a:buNone/>
              <a:defRPr sz="3200" b="1"/>
            </a:lvl1pPr>
            <a:lvl2pPr marL="608229" indent="0">
              <a:buNone/>
              <a:defRPr sz="2700" b="1"/>
            </a:lvl2pPr>
            <a:lvl3pPr marL="1216458" indent="0">
              <a:buNone/>
              <a:defRPr sz="2400" b="1"/>
            </a:lvl3pPr>
            <a:lvl4pPr marL="1824701" indent="0">
              <a:buNone/>
              <a:defRPr sz="2100" b="1"/>
            </a:lvl4pPr>
            <a:lvl5pPr marL="2432920" indent="0">
              <a:buNone/>
              <a:defRPr sz="2100" b="1"/>
            </a:lvl5pPr>
            <a:lvl6pPr marL="3041159" indent="0">
              <a:buNone/>
              <a:defRPr sz="2100" b="1"/>
            </a:lvl6pPr>
            <a:lvl7pPr marL="3649381" indent="0">
              <a:buNone/>
              <a:defRPr sz="2100" b="1"/>
            </a:lvl7pPr>
            <a:lvl8pPr marL="4257614" indent="0">
              <a:buNone/>
              <a:defRPr sz="2100" b="1"/>
            </a:lvl8pPr>
            <a:lvl9pPr marL="48658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6" cy="3951288"/>
          </a:xfrm>
        </p:spPr>
        <p:txBody>
          <a:bodyPr lIns="91240" tIns="45627" rIns="91240" bIns="45627"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0" y="1535132"/>
            <a:ext cx="5389033" cy="639763"/>
          </a:xfrm>
        </p:spPr>
        <p:txBody>
          <a:bodyPr lIns="91240" tIns="45627" rIns="91240" bIns="45627" anchor="b"/>
          <a:lstStyle>
            <a:lvl1pPr marL="0" indent="0">
              <a:buNone/>
              <a:defRPr sz="3200" b="1"/>
            </a:lvl1pPr>
            <a:lvl2pPr marL="608229" indent="0">
              <a:buNone/>
              <a:defRPr sz="2700" b="1"/>
            </a:lvl2pPr>
            <a:lvl3pPr marL="1216458" indent="0">
              <a:buNone/>
              <a:defRPr sz="2400" b="1"/>
            </a:lvl3pPr>
            <a:lvl4pPr marL="1824701" indent="0">
              <a:buNone/>
              <a:defRPr sz="2100" b="1"/>
            </a:lvl4pPr>
            <a:lvl5pPr marL="2432920" indent="0">
              <a:buNone/>
              <a:defRPr sz="2100" b="1"/>
            </a:lvl5pPr>
            <a:lvl6pPr marL="3041159" indent="0">
              <a:buNone/>
              <a:defRPr sz="2100" b="1"/>
            </a:lvl6pPr>
            <a:lvl7pPr marL="3649381" indent="0">
              <a:buNone/>
              <a:defRPr sz="2100" b="1"/>
            </a:lvl7pPr>
            <a:lvl8pPr marL="4257614" indent="0">
              <a:buNone/>
              <a:defRPr sz="2100" b="1"/>
            </a:lvl8pPr>
            <a:lvl9pPr marL="48658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0" y="2174875"/>
            <a:ext cx="5389033" cy="3951288"/>
          </a:xfrm>
        </p:spPr>
        <p:txBody>
          <a:bodyPr lIns="91240" tIns="45627" rIns="91240" bIns="45627"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6056095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302670"/>
            <a:ext cx="5985464" cy="95964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6044" indent="0">
              <a:buNone/>
              <a:defRPr sz="2500" b="1"/>
            </a:lvl2pPr>
            <a:lvl3pPr marL="1152106" indent="0">
              <a:buNone/>
              <a:defRPr sz="2300" b="1"/>
            </a:lvl3pPr>
            <a:lvl4pPr marL="1728149" indent="0">
              <a:buNone/>
              <a:defRPr sz="2000" b="1"/>
            </a:lvl4pPr>
            <a:lvl5pPr marL="2304209" indent="0">
              <a:buNone/>
              <a:defRPr sz="2000" b="1"/>
            </a:lvl5pPr>
            <a:lvl6pPr marL="2880255" indent="0">
              <a:buNone/>
              <a:defRPr sz="2000" b="1"/>
            </a:lvl6pPr>
            <a:lvl7pPr marL="3456298" indent="0">
              <a:buNone/>
              <a:defRPr sz="2000" b="1"/>
            </a:lvl7pPr>
            <a:lvl8pPr marL="4032348" indent="0">
              <a:buNone/>
              <a:defRPr sz="2000" b="1"/>
            </a:lvl8pPr>
            <a:lvl9pPr marL="4608398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4" y="3262333"/>
            <a:ext cx="5985464" cy="5926933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1544" y="2302670"/>
            <a:ext cx="5987815" cy="95964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6044" indent="0">
              <a:buNone/>
              <a:defRPr sz="2500" b="1"/>
            </a:lvl2pPr>
            <a:lvl3pPr marL="1152106" indent="0">
              <a:buNone/>
              <a:defRPr sz="2300" b="1"/>
            </a:lvl3pPr>
            <a:lvl4pPr marL="1728149" indent="0">
              <a:buNone/>
              <a:defRPr sz="2000" b="1"/>
            </a:lvl4pPr>
            <a:lvl5pPr marL="2304209" indent="0">
              <a:buNone/>
              <a:defRPr sz="2000" b="1"/>
            </a:lvl5pPr>
            <a:lvl6pPr marL="2880255" indent="0">
              <a:buNone/>
              <a:defRPr sz="2000" b="1"/>
            </a:lvl6pPr>
            <a:lvl7pPr marL="3456298" indent="0">
              <a:buNone/>
              <a:defRPr sz="2000" b="1"/>
            </a:lvl7pPr>
            <a:lvl8pPr marL="4032348" indent="0">
              <a:buNone/>
              <a:defRPr sz="2000" b="1"/>
            </a:lvl8pPr>
            <a:lvl9pPr marL="4608398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81544" y="3262333"/>
            <a:ext cx="5987815" cy="5926933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9B00AFC-5BDB-492E-8E14-7276CCC4B9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2476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3FEA8CF-4354-493D-B496-07FE9F6759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8080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B5B0BEE-5EA2-4B73-A2D2-5A388A2147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72090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58" y="409596"/>
            <a:ext cx="4456761" cy="1743075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96391" y="409576"/>
            <a:ext cx="7572963" cy="8779670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58" y="2152672"/>
            <a:ext cx="4456761" cy="7036595"/>
          </a:xfrm>
        </p:spPr>
        <p:txBody>
          <a:bodyPr/>
          <a:lstStyle>
            <a:lvl1pPr marL="0" indent="0">
              <a:buNone/>
              <a:defRPr sz="1800"/>
            </a:lvl1pPr>
            <a:lvl2pPr marL="576044" indent="0">
              <a:buNone/>
              <a:defRPr sz="1500"/>
            </a:lvl2pPr>
            <a:lvl3pPr marL="1152106" indent="0">
              <a:buNone/>
              <a:defRPr sz="1300"/>
            </a:lvl3pPr>
            <a:lvl4pPr marL="1728149" indent="0">
              <a:buNone/>
              <a:defRPr sz="1100"/>
            </a:lvl4pPr>
            <a:lvl5pPr marL="2304209" indent="0">
              <a:buNone/>
              <a:defRPr sz="1100"/>
            </a:lvl5pPr>
            <a:lvl6pPr marL="2880255" indent="0">
              <a:buNone/>
              <a:defRPr sz="1100"/>
            </a:lvl6pPr>
            <a:lvl7pPr marL="3456298" indent="0">
              <a:buNone/>
              <a:defRPr sz="1100"/>
            </a:lvl7pPr>
            <a:lvl8pPr marL="4032348" indent="0">
              <a:buNone/>
              <a:defRPr sz="1100"/>
            </a:lvl8pPr>
            <a:lvl9pPr marL="4608398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E064958-58E0-4DE8-B80D-A6A8DB031A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097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5241" y="7200900"/>
            <a:ext cx="8128000" cy="850108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55241" y="919163"/>
            <a:ext cx="8128000" cy="6172200"/>
          </a:xfrm>
        </p:spPr>
        <p:txBody>
          <a:bodyPr/>
          <a:lstStyle>
            <a:lvl1pPr marL="0" indent="0">
              <a:buNone/>
              <a:defRPr sz="4000"/>
            </a:lvl1pPr>
            <a:lvl2pPr marL="576044" indent="0">
              <a:buNone/>
              <a:defRPr sz="3500"/>
            </a:lvl2pPr>
            <a:lvl3pPr marL="1152106" indent="0">
              <a:buNone/>
              <a:defRPr sz="3000"/>
            </a:lvl3pPr>
            <a:lvl4pPr marL="1728149" indent="0">
              <a:buNone/>
              <a:defRPr sz="2500"/>
            </a:lvl4pPr>
            <a:lvl5pPr marL="2304209" indent="0">
              <a:buNone/>
              <a:defRPr sz="2500"/>
            </a:lvl5pPr>
            <a:lvl6pPr marL="2880255" indent="0">
              <a:buNone/>
              <a:defRPr sz="2500"/>
            </a:lvl6pPr>
            <a:lvl7pPr marL="3456298" indent="0">
              <a:buNone/>
              <a:defRPr sz="2500"/>
            </a:lvl7pPr>
            <a:lvl8pPr marL="4032348" indent="0">
              <a:buNone/>
              <a:defRPr sz="2500"/>
            </a:lvl8pPr>
            <a:lvl9pPr marL="4608398" indent="0">
              <a:buNone/>
              <a:defRPr sz="2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55241" y="8051008"/>
            <a:ext cx="8128000" cy="1207292"/>
          </a:xfrm>
        </p:spPr>
        <p:txBody>
          <a:bodyPr/>
          <a:lstStyle>
            <a:lvl1pPr marL="0" indent="0">
              <a:buNone/>
              <a:defRPr sz="1800"/>
            </a:lvl1pPr>
            <a:lvl2pPr marL="576044" indent="0">
              <a:buNone/>
              <a:defRPr sz="1500"/>
            </a:lvl2pPr>
            <a:lvl3pPr marL="1152106" indent="0">
              <a:buNone/>
              <a:defRPr sz="1300"/>
            </a:lvl3pPr>
            <a:lvl4pPr marL="1728149" indent="0">
              <a:buNone/>
              <a:defRPr sz="1100"/>
            </a:lvl4pPr>
            <a:lvl5pPr marL="2304209" indent="0">
              <a:buNone/>
              <a:defRPr sz="1100"/>
            </a:lvl5pPr>
            <a:lvl6pPr marL="2880255" indent="0">
              <a:buNone/>
              <a:defRPr sz="1100"/>
            </a:lvl6pPr>
            <a:lvl7pPr marL="3456298" indent="0">
              <a:buNone/>
              <a:defRPr sz="1100"/>
            </a:lvl7pPr>
            <a:lvl8pPr marL="4032348" indent="0">
              <a:buNone/>
              <a:defRPr sz="1100"/>
            </a:lvl8pPr>
            <a:lvl9pPr marL="4608398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321F426-E6DC-48E5-A642-773A37F3E0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2873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3197926-A078-489D-838A-1B02FB5EE1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73057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21333" y="411959"/>
            <a:ext cx="3048000" cy="87772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54" y="411959"/>
            <a:ext cx="8918223" cy="87772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CE19898-DF64-48E3-96C3-6666A9C369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8394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130" y="273869"/>
            <a:ext cx="10973742" cy="58531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890D0E2-6460-4CC7-A9BE-A61EB580E7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3164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2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8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27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70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1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55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297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40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EA0C359-BD5B-4E81-A9B1-7548281638B4}" type="datetimeFigureOut">
              <a:rPr lang="en-US"/>
              <a:pPr>
                <a:defRPr/>
              </a:pPr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135C853-329C-49CA-8148-CC106DF2E7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331811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20A007D-2FBB-41E6-B970-FCB743A7A77C}" type="datetimeFigureOut">
              <a:rPr lang="en-US"/>
              <a:pPr>
                <a:defRPr/>
              </a:pPr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F770B60-B187-4CE5-B315-1B5A5710D7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711333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240" tIns="45627" rIns="91240" bIns="45627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50797027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14"/>
            <a:ext cx="5181600" cy="1000125"/>
          </a:xfrm>
        </p:spPr>
        <p:txBody>
          <a:bodyPr anchor="b"/>
          <a:lstStyle>
            <a:lvl1pPr marL="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  <a:lvl2pPr marL="3042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850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912762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21700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52126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82552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212976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434012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E6E909F-4E8D-4B3E-A7DC-5C28164466E7}" type="datetimeFigureOut">
              <a:rPr lang="en-US"/>
              <a:pPr>
                <a:defRPr/>
              </a:pPr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A20B178-E5C8-4727-A473-3CE34EDB9F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791295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94549C1-DD91-4CAF-A000-9FD11FA8A61E}" type="datetimeFigureOut">
              <a:rPr lang="en-US"/>
              <a:pPr>
                <a:defRPr/>
              </a:pPr>
              <a:t>3/10/2026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AFFFE9A-B367-4CBD-A72E-EFF64C12D8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032573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17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260" indent="0">
              <a:buNone/>
              <a:defRPr sz="1300" b="1"/>
            </a:lvl2pPr>
            <a:lvl3pPr marL="608502" indent="0">
              <a:buNone/>
              <a:defRPr sz="1200" b="1"/>
            </a:lvl3pPr>
            <a:lvl4pPr marL="912762" indent="0">
              <a:buNone/>
              <a:defRPr sz="1100" b="1"/>
            </a:lvl4pPr>
            <a:lvl5pPr marL="1217004" indent="0">
              <a:buNone/>
              <a:defRPr sz="1100" b="1"/>
            </a:lvl5pPr>
            <a:lvl6pPr marL="1521264" indent="0">
              <a:buNone/>
              <a:defRPr sz="1100" b="1"/>
            </a:lvl6pPr>
            <a:lvl7pPr marL="1825521" indent="0">
              <a:buNone/>
              <a:defRPr sz="1100" b="1"/>
            </a:lvl7pPr>
            <a:lvl8pPr marL="2129766" indent="0">
              <a:buNone/>
              <a:defRPr sz="1100" b="1"/>
            </a:lvl8pPr>
            <a:lvl9pPr marL="2434012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17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6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260" indent="0">
              <a:buNone/>
              <a:defRPr sz="1300" b="1"/>
            </a:lvl2pPr>
            <a:lvl3pPr marL="608502" indent="0">
              <a:buNone/>
              <a:defRPr sz="1200" b="1"/>
            </a:lvl3pPr>
            <a:lvl4pPr marL="912762" indent="0">
              <a:buNone/>
              <a:defRPr sz="1100" b="1"/>
            </a:lvl4pPr>
            <a:lvl5pPr marL="1217004" indent="0">
              <a:buNone/>
              <a:defRPr sz="1100" b="1"/>
            </a:lvl5pPr>
            <a:lvl6pPr marL="1521264" indent="0">
              <a:buNone/>
              <a:defRPr sz="1100" b="1"/>
            </a:lvl6pPr>
            <a:lvl7pPr marL="1825521" indent="0">
              <a:buNone/>
              <a:defRPr sz="1100" b="1"/>
            </a:lvl7pPr>
            <a:lvl8pPr marL="2129766" indent="0">
              <a:buNone/>
              <a:defRPr sz="1100" b="1"/>
            </a:lvl8pPr>
            <a:lvl9pPr marL="2434012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6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10BFD34-56F6-4AF8-8D63-E4589CFF8DE6}" type="datetimeFigureOut">
              <a:rPr lang="en-US"/>
              <a:pPr>
                <a:defRPr/>
              </a:pPr>
              <a:t>3/10/2026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AC6CB0E-9B6A-4812-9A87-E045F9BDD4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614704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32BDB06-DB48-49A7-8B4E-C860498BF3EC}" type="datetimeFigureOut">
              <a:rPr lang="en-US"/>
              <a:pPr>
                <a:defRPr/>
              </a:pPr>
              <a:t>3/10/2026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B82B37B-A937-4F66-8F8B-C2C2411B2D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085733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C2F5FB9-7B1E-4EAA-9797-0A7B47E7425D}" type="datetimeFigureOut">
              <a:rPr lang="en-US"/>
              <a:pPr>
                <a:defRPr/>
              </a:pPr>
              <a:t>3/10/2026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0EC7D31-D6FF-4EA9-A205-E700359513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107312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75" y="182051"/>
            <a:ext cx="3407833" cy="3902075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51"/>
            <a:ext cx="2005542" cy="3127375"/>
          </a:xfrm>
        </p:spPr>
        <p:txBody>
          <a:bodyPr/>
          <a:lstStyle>
            <a:lvl1pPr marL="0" indent="0">
              <a:buNone/>
              <a:defRPr sz="900"/>
            </a:lvl1pPr>
            <a:lvl2pPr marL="304260" indent="0">
              <a:buNone/>
              <a:defRPr sz="800"/>
            </a:lvl2pPr>
            <a:lvl3pPr marL="608502" indent="0">
              <a:buNone/>
              <a:defRPr sz="700"/>
            </a:lvl3pPr>
            <a:lvl4pPr marL="912762" indent="0">
              <a:buNone/>
              <a:defRPr sz="600"/>
            </a:lvl4pPr>
            <a:lvl5pPr marL="1217004" indent="0">
              <a:buNone/>
              <a:defRPr sz="600"/>
            </a:lvl5pPr>
            <a:lvl6pPr marL="1521264" indent="0">
              <a:buNone/>
              <a:defRPr sz="600"/>
            </a:lvl6pPr>
            <a:lvl7pPr marL="1825521" indent="0">
              <a:buNone/>
              <a:defRPr sz="600"/>
            </a:lvl7pPr>
            <a:lvl8pPr marL="2129766" indent="0">
              <a:buNone/>
              <a:defRPr sz="600"/>
            </a:lvl8pPr>
            <a:lvl9pPr marL="243401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1B9A78B-C70D-46E5-BD59-14C13DCAB6AE}" type="datetimeFigureOut">
              <a:rPr lang="en-US"/>
              <a:pPr>
                <a:defRPr/>
              </a:pPr>
              <a:t>3/10/2026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7CC7C45-5FAB-4316-BC86-F6A21EF806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163227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17"/>
            <a:ext cx="3657600" cy="37782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 rtlCol="0">
            <a:normAutofit/>
          </a:bodyPr>
          <a:lstStyle>
            <a:lvl1pPr marL="0" indent="0">
              <a:buNone/>
              <a:defRPr sz="2100"/>
            </a:lvl1pPr>
            <a:lvl2pPr marL="304260" indent="0">
              <a:buNone/>
              <a:defRPr sz="1900"/>
            </a:lvl2pPr>
            <a:lvl3pPr marL="608502" indent="0">
              <a:buNone/>
              <a:defRPr sz="1600"/>
            </a:lvl3pPr>
            <a:lvl4pPr marL="912762" indent="0">
              <a:buNone/>
              <a:defRPr sz="1300"/>
            </a:lvl4pPr>
            <a:lvl5pPr marL="1217004" indent="0">
              <a:buNone/>
              <a:defRPr sz="1300"/>
            </a:lvl5pPr>
            <a:lvl6pPr marL="1521264" indent="0">
              <a:buNone/>
              <a:defRPr sz="1300"/>
            </a:lvl6pPr>
            <a:lvl7pPr marL="1825521" indent="0">
              <a:buNone/>
              <a:defRPr sz="1300"/>
            </a:lvl7pPr>
            <a:lvl8pPr marL="2129766" indent="0">
              <a:buNone/>
              <a:defRPr sz="1300"/>
            </a:lvl8pPr>
            <a:lvl9pPr marL="2434012" indent="0">
              <a:buNone/>
              <a:defRPr sz="13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42"/>
            <a:ext cx="3657600" cy="536575"/>
          </a:xfrm>
        </p:spPr>
        <p:txBody>
          <a:bodyPr/>
          <a:lstStyle>
            <a:lvl1pPr marL="0" indent="0">
              <a:buNone/>
              <a:defRPr sz="900"/>
            </a:lvl1pPr>
            <a:lvl2pPr marL="304260" indent="0">
              <a:buNone/>
              <a:defRPr sz="800"/>
            </a:lvl2pPr>
            <a:lvl3pPr marL="608502" indent="0">
              <a:buNone/>
              <a:defRPr sz="700"/>
            </a:lvl3pPr>
            <a:lvl4pPr marL="912762" indent="0">
              <a:buNone/>
              <a:defRPr sz="600"/>
            </a:lvl4pPr>
            <a:lvl5pPr marL="1217004" indent="0">
              <a:buNone/>
              <a:defRPr sz="600"/>
            </a:lvl5pPr>
            <a:lvl6pPr marL="1521264" indent="0">
              <a:buNone/>
              <a:defRPr sz="600"/>
            </a:lvl6pPr>
            <a:lvl7pPr marL="1825521" indent="0">
              <a:buNone/>
              <a:defRPr sz="600"/>
            </a:lvl7pPr>
            <a:lvl8pPr marL="2129766" indent="0">
              <a:buNone/>
              <a:defRPr sz="600"/>
            </a:lvl8pPr>
            <a:lvl9pPr marL="243401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B24C9D4-A0CC-426D-BE15-10E4E5212794}" type="datetimeFigureOut">
              <a:rPr lang="en-US"/>
              <a:pPr>
                <a:defRPr/>
              </a:pPr>
              <a:t>3/10/2026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2F958E3-8A53-467B-9DE2-CC7F174563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434449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AE83F44-E7AB-46DD-B59B-10D45A0A38D8}" type="datetimeFigureOut">
              <a:rPr lang="en-US"/>
              <a:pPr>
                <a:defRPr/>
              </a:pPr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2211B80-F5B0-4CD1-9394-7BE03EA900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03268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109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109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6CBD341-45F8-4AF4-800D-ECC89325ABC5}" type="datetimeFigureOut">
              <a:rPr lang="en-US"/>
              <a:pPr>
                <a:defRPr/>
              </a:pPr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2A92074-9209-44F7-A2C8-DAB0B290A7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482503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>
              <a:spLocks/>
            </p:cNvSpPr>
            <p:nvPr/>
          </p:nvSpPr>
          <p:spPr bwMode="auto">
            <a:xfrm>
              <a:off x="661185" y="219519"/>
              <a:ext cx="8068819" cy="4788281"/>
            </a:xfrm>
            <a:custGeom>
              <a:avLst/>
              <a:gdLst>
                <a:gd name="T0" fmla="*/ 223848 w 257584"/>
                <a:gd name="T1" fmla="*/ 33 h 146846"/>
                <a:gd name="T2" fmla="*/ 31 w 257584"/>
                <a:gd name="T3" fmla="*/ 233013 h 146846"/>
                <a:gd name="T4" fmla="*/ 31 w 257584"/>
                <a:gd name="T5" fmla="*/ 4555268 h 146846"/>
                <a:gd name="T6" fmla="*/ 223848 w 257584"/>
                <a:gd name="T7" fmla="*/ 4788248 h 146846"/>
                <a:gd name="T8" fmla="*/ 7844971 w 257584"/>
                <a:gd name="T9" fmla="*/ 4788248 h 146846"/>
                <a:gd name="T10" fmla="*/ 8068819 w 257584"/>
                <a:gd name="T11" fmla="*/ 4555268 h 146846"/>
                <a:gd name="T12" fmla="*/ 8068819 w 257584"/>
                <a:gd name="T13" fmla="*/ 233013 h 146846"/>
                <a:gd name="T14" fmla="*/ 7844971 w 257584"/>
                <a:gd name="T15" fmla="*/ 33 h 146846"/>
                <a:gd name="T16" fmla="*/ 223848 w 257584"/>
                <a:gd name="T17" fmla="*/ 33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/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33 h 9226"/>
                  <a:gd name="T2" fmla="*/ 0 w 18186"/>
                  <a:gd name="T3" fmla="*/ 300837 h 9226"/>
                  <a:gd name="T4" fmla="*/ 569676 w 18186"/>
                  <a:gd name="T5" fmla="*/ 300837 h 9226"/>
                  <a:gd name="T6" fmla="*/ 522281 w 18186"/>
                  <a:gd name="T7" fmla="*/ 145495 h 9226"/>
                  <a:gd name="T8" fmla="*/ 569676 w 18186"/>
                  <a:gd name="T9" fmla="*/ 33 h 9226"/>
                  <a:gd name="T10" fmla="*/ 0 w 18186"/>
                  <a:gd name="T11" fmla="*/ 33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" name="Google Shape;996;p14"/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33 h 9226"/>
                  <a:gd name="T2" fmla="*/ 0 w 18186"/>
                  <a:gd name="T3" fmla="*/ 300837 h 9226"/>
                  <a:gd name="T4" fmla="*/ 569676 w 18186"/>
                  <a:gd name="T5" fmla="*/ 300837 h 9226"/>
                  <a:gd name="T6" fmla="*/ 522281 w 18186"/>
                  <a:gd name="T7" fmla="*/ 145495 h 9226"/>
                  <a:gd name="T8" fmla="*/ 569676 w 18186"/>
                  <a:gd name="T9" fmla="*/ 33 h 9226"/>
                  <a:gd name="T10" fmla="*/ 0 w 18186"/>
                  <a:gd name="T11" fmla="*/ 33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sp>
          <p:nvSpPr>
            <p:cNvPr id="5" name="Google Shape;997;p14"/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308206 h 9453"/>
                <a:gd name="T4" fmla="*/ 569676 w 18186"/>
                <a:gd name="T5" fmla="*/ 308206 h 9453"/>
                <a:gd name="T6" fmla="*/ 527011 w 18186"/>
                <a:gd name="T7" fmla="*/ 150419 h 9453"/>
                <a:gd name="T8" fmla="*/ 56967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/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300804 h 9226"/>
                  <a:gd name="T4" fmla="*/ 569676 w 18186"/>
                  <a:gd name="T5" fmla="*/ 300804 h 9226"/>
                  <a:gd name="T6" fmla="*/ 527011 w 18186"/>
                  <a:gd name="T7" fmla="*/ 145495 h 9226"/>
                  <a:gd name="T8" fmla="*/ 56967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2" name="Google Shape;1000;p14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defTabSz="60850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/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308206 h 9453"/>
                  <a:gd name="T4" fmla="*/ 568486 w 18148"/>
                  <a:gd name="T5" fmla="*/ 308206 h 9453"/>
                  <a:gd name="T6" fmla="*/ 525853 w 18148"/>
                  <a:gd name="T7" fmla="*/ 152864 h 9453"/>
                  <a:gd name="T8" fmla="*/ 56848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0" name="Google Shape;1003;p14"/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308206 h 9453"/>
                  <a:gd name="T4" fmla="*/ 568486 w 18148"/>
                  <a:gd name="T5" fmla="*/ 308206 h 9453"/>
                  <a:gd name="T6" fmla="*/ 525853 w 18148"/>
                  <a:gd name="T7" fmla="*/ 152864 h 9453"/>
                  <a:gd name="T8" fmla="*/ 56848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/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308206 h 9453"/>
                  <a:gd name="T4" fmla="*/ 569676 w 18186"/>
                  <a:gd name="T5" fmla="*/ 308206 h 9453"/>
                  <a:gd name="T6" fmla="*/ 527011 w 18186"/>
                  <a:gd name="T7" fmla="*/ 150419 h 9453"/>
                  <a:gd name="T8" fmla="*/ 56967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8" name="Google Shape;1006;p14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defTabSz="60850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/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33 h 9226"/>
                  <a:gd name="T2" fmla="*/ 0 w 18186"/>
                  <a:gd name="T3" fmla="*/ 300837 h 9226"/>
                  <a:gd name="T4" fmla="*/ 569676 w 18186"/>
                  <a:gd name="T5" fmla="*/ 300837 h 9226"/>
                  <a:gd name="T6" fmla="*/ 522281 w 18186"/>
                  <a:gd name="T7" fmla="*/ 145495 h 9226"/>
                  <a:gd name="T8" fmla="*/ 569676 w 18186"/>
                  <a:gd name="T9" fmla="*/ 33 h 9226"/>
                  <a:gd name="T10" fmla="*/ 0 w 18186"/>
                  <a:gd name="T11" fmla="*/ 33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" name="Google Shape;1009;p14"/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33 h 9226"/>
                  <a:gd name="T2" fmla="*/ 0 w 18186"/>
                  <a:gd name="T3" fmla="*/ 300837 h 9226"/>
                  <a:gd name="T4" fmla="*/ 569676 w 18186"/>
                  <a:gd name="T5" fmla="*/ 300837 h 9226"/>
                  <a:gd name="T6" fmla="*/ 522281 w 18186"/>
                  <a:gd name="T7" fmla="*/ 145495 h 9226"/>
                  <a:gd name="T8" fmla="*/ 569676 w 18186"/>
                  <a:gd name="T9" fmla="*/ 33 h 9226"/>
                  <a:gd name="T10" fmla="*/ 0 w 18186"/>
                  <a:gd name="T11" fmla="*/ 33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/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33 h 9226"/>
                  <a:gd name="T2" fmla="*/ 0 w 18186"/>
                  <a:gd name="T3" fmla="*/ 300837 h 9226"/>
                  <a:gd name="T4" fmla="*/ 569676 w 18186"/>
                  <a:gd name="T5" fmla="*/ 300837 h 9226"/>
                  <a:gd name="T6" fmla="*/ 522281 w 18186"/>
                  <a:gd name="T7" fmla="*/ 145495 h 9226"/>
                  <a:gd name="T8" fmla="*/ 569676 w 18186"/>
                  <a:gd name="T9" fmla="*/ 33 h 9226"/>
                  <a:gd name="T10" fmla="*/ 0 w 18186"/>
                  <a:gd name="T11" fmla="*/ 33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4" name="Google Shape;1012;p14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defTabSz="60850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0850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Google Shape;1014;p14"/>
            <p:cNvSpPr>
              <a:spLocks/>
            </p:cNvSpPr>
            <p:nvPr/>
          </p:nvSpPr>
          <p:spPr bwMode="auto">
            <a:xfrm>
              <a:off x="395894" y="219519"/>
              <a:ext cx="8053438" cy="4788281"/>
            </a:xfrm>
            <a:custGeom>
              <a:avLst/>
              <a:gdLst>
                <a:gd name="T0" fmla="*/ 223848 w 257093"/>
                <a:gd name="T1" fmla="*/ 33 h 146846"/>
                <a:gd name="T2" fmla="*/ 31 w 257093"/>
                <a:gd name="T3" fmla="*/ 233013 h 146846"/>
                <a:gd name="T4" fmla="*/ 31 w 257093"/>
                <a:gd name="T5" fmla="*/ 4555268 h 146846"/>
                <a:gd name="T6" fmla="*/ 223848 w 257093"/>
                <a:gd name="T7" fmla="*/ 4788248 h 146846"/>
                <a:gd name="T8" fmla="*/ 7829590 w 257093"/>
                <a:gd name="T9" fmla="*/ 4788248 h 146846"/>
                <a:gd name="T10" fmla="*/ 8053438 w 257093"/>
                <a:gd name="T11" fmla="*/ 4555268 h 146846"/>
                <a:gd name="T12" fmla="*/ 8053438 w 257093"/>
                <a:gd name="T13" fmla="*/ 233013 h 146846"/>
                <a:gd name="T14" fmla="*/ 7829590 w 257093"/>
                <a:gd name="T15" fmla="*/ 33 h 146846"/>
                <a:gd name="T16" fmla="*/ 223848 w 257093"/>
                <a:gd name="T17" fmla="*/ 33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25" name="Google Shape;1016;p14"/>
          <p:cNvGrpSpPr>
            <a:grpSpLocks/>
          </p:cNvGrpSpPr>
          <p:nvPr userDrawn="1"/>
        </p:nvGrpSpPr>
        <p:grpSpPr bwMode="auto">
          <a:xfrm>
            <a:off x="989013" y="5646738"/>
            <a:ext cx="615950" cy="534987"/>
            <a:chOff x="2495125" y="2142250"/>
            <a:chExt cx="444275" cy="398525"/>
          </a:xfrm>
        </p:grpSpPr>
        <p:sp>
          <p:nvSpPr>
            <p:cNvPr id="26" name="Google Shape;1017;p14"/>
            <p:cNvSpPr>
              <a:spLocks/>
            </p:cNvSpPr>
            <p:nvPr/>
          </p:nvSpPr>
          <p:spPr bwMode="auto">
            <a:xfrm>
              <a:off x="2495125" y="2142250"/>
              <a:ext cx="444275" cy="398525"/>
            </a:xfrm>
            <a:custGeom>
              <a:avLst/>
              <a:gdLst>
                <a:gd name="T0" fmla="*/ 163550 w 17771"/>
                <a:gd name="T1" fmla="*/ 152900 h 15941"/>
                <a:gd name="T2" fmla="*/ 230600 w 17771"/>
                <a:gd name="T3" fmla="*/ 146650 h 15941"/>
                <a:gd name="T4" fmla="*/ 261300 w 17771"/>
                <a:gd name="T5" fmla="*/ 200525 h 15941"/>
                <a:gd name="T6" fmla="*/ 240000 w 17771"/>
                <a:gd name="T7" fmla="*/ 249400 h 15941"/>
                <a:gd name="T8" fmla="*/ 176700 w 17771"/>
                <a:gd name="T9" fmla="*/ 256300 h 15941"/>
                <a:gd name="T10" fmla="*/ 135350 w 17771"/>
                <a:gd name="T11" fmla="*/ 214925 h 15941"/>
                <a:gd name="T12" fmla="*/ 163550 w 17771"/>
                <a:gd name="T13" fmla="*/ 152900 h 159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" name="Google Shape;1018;p1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655430" y="2306627"/>
              <a:ext cx="95038" cy="73319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0850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8" name="Google Shape;1019;p14"/>
          <p:cNvGrpSpPr>
            <a:grpSpLocks/>
          </p:cNvGrpSpPr>
          <p:nvPr userDrawn="1"/>
        </p:nvGrpSpPr>
        <p:grpSpPr bwMode="auto">
          <a:xfrm>
            <a:off x="10177463" y="427038"/>
            <a:ext cx="403225" cy="379412"/>
            <a:chOff x="3243875" y="2372825"/>
            <a:chExt cx="291375" cy="281375"/>
          </a:xfrm>
        </p:grpSpPr>
        <p:sp>
          <p:nvSpPr>
            <p:cNvPr id="29" name="Google Shape;1020;p1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3287467" y="2403435"/>
              <a:ext cx="205339" cy="200141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defTabSz="60850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Google Shape;1021;p1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3303527" y="2403435"/>
              <a:ext cx="191573" cy="210737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defTabSz="60850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Google Shape;1022;p1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3396445" y="2372825"/>
              <a:ext cx="11471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defTabSz="60850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Google Shape;1023;p1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3243875" y="2495264"/>
              <a:ext cx="285639" cy="1059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defTabSz="60850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Google Shape;1024;p1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3340235" y="2378711"/>
              <a:ext cx="104390" cy="26842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defTabSz="60850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Google Shape;1025;p1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3266818" y="2458768"/>
              <a:ext cx="268432" cy="94184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defTabSz="60850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Google Shape;1026;p1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3275995" y="2451704"/>
              <a:ext cx="258107" cy="113021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defTabSz="60850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Google Shape;1027;p1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3328764" y="2385775"/>
              <a:ext cx="120450" cy="25783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defTabSz="60850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Google Shape;1028;p1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3327616" y="2438754"/>
              <a:ext cx="134216" cy="133035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0850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Google Shape;1029;p14"/>
            <p:cNvSpPr>
              <a:spLocks/>
            </p:cNvSpPr>
            <p:nvPr/>
          </p:nvSpPr>
          <p:spPr bwMode="auto">
            <a:xfrm>
              <a:off x="3358550" y="2469325"/>
              <a:ext cx="72075" cy="71450"/>
            </a:xfrm>
            <a:custGeom>
              <a:avLst/>
              <a:gdLst>
                <a:gd name="T0" fmla="*/ 65800 w 2883"/>
                <a:gd name="T1" fmla="*/ 24450 h 2858"/>
                <a:gd name="T2" fmla="*/ 47000 w 2883"/>
                <a:gd name="T3" fmla="*/ 65175 h 2858"/>
                <a:gd name="T4" fmla="*/ 6275 w 2883"/>
                <a:gd name="T5" fmla="*/ 47000 h 2858"/>
                <a:gd name="T6" fmla="*/ 25075 w 2883"/>
                <a:gd name="T7" fmla="*/ 5650 h 2858"/>
                <a:gd name="T8" fmla="*/ 65800 w 2883"/>
                <a:gd name="T9" fmla="*/ 24450 h 28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39" name="Google Shape;1030;p14"/>
          <p:cNvGrpSpPr>
            <a:grpSpLocks/>
          </p:cNvGrpSpPr>
          <p:nvPr userDrawn="1"/>
        </p:nvGrpSpPr>
        <p:grpSpPr bwMode="auto">
          <a:xfrm>
            <a:off x="11004550" y="1042988"/>
            <a:ext cx="230188" cy="227012"/>
            <a:chOff x="4954425" y="2036375"/>
            <a:chExt cx="166675" cy="168575"/>
          </a:xfrm>
        </p:grpSpPr>
        <p:sp>
          <p:nvSpPr>
            <p:cNvPr id="40" name="Google Shape;1031;p14"/>
            <p:cNvSpPr>
              <a:spLocks/>
            </p:cNvSpPr>
            <p:nvPr/>
          </p:nvSpPr>
          <p:spPr bwMode="auto">
            <a:xfrm>
              <a:off x="4954425" y="2036375"/>
              <a:ext cx="166675" cy="168575"/>
            </a:xfrm>
            <a:custGeom>
              <a:avLst/>
              <a:gdLst>
                <a:gd name="T0" fmla="*/ 48250 w 6667"/>
                <a:gd name="T1" fmla="*/ 89600 h 6743"/>
                <a:gd name="T2" fmla="*/ 65175 w 6667"/>
                <a:gd name="T3" fmla="*/ 57650 h 6743"/>
                <a:gd name="T4" fmla="*/ 98375 w 6667"/>
                <a:gd name="T5" fmla="*/ 60150 h 6743"/>
                <a:gd name="T6" fmla="*/ 120300 w 6667"/>
                <a:gd name="T7" fmla="*/ 84600 h 6743"/>
                <a:gd name="T8" fmla="*/ 109650 w 6667"/>
                <a:gd name="T9" fmla="*/ 120925 h 6743"/>
                <a:gd name="T10" fmla="*/ 68925 w 6667"/>
                <a:gd name="T11" fmla="*/ 119675 h 6743"/>
                <a:gd name="T12" fmla="*/ 48250 w 6667"/>
                <a:gd name="T13" fmla="*/ 89600 h 6743"/>
                <a:gd name="T14" fmla="*/ 48250 w 6667"/>
                <a:gd name="T15" fmla="*/ 89600 h 67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" name="Google Shape;1032;p1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5008451" y="2104748"/>
              <a:ext cx="52876" cy="4125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0850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2" name="Google Shape;1033;p14"/>
          <p:cNvSpPr>
            <a:spLocks/>
          </p:cNvSpPr>
          <p:nvPr userDrawn="1"/>
        </p:nvSpPr>
        <p:spPr bwMode="auto">
          <a:xfrm>
            <a:off x="2054225" y="6264275"/>
            <a:ext cx="165100" cy="109538"/>
          </a:xfrm>
          <a:custGeom>
            <a:avLst/>
            <a:gdLst>
              <a:gd name="T0" fmla="*/ 78063 w 4765"/>
              <a:gd name="T1" fmla="*/ 34 h 3248"/>
              <a:gd name="T2" fmla="*/ 69539 w 4765"/>
              <a:gd name="T3" fmla="*/ 108627 h 3248"/>
              <a:gd name="T4" fmla="*/ 81077 w 4765"/>
              <a:gd name="T5" fmla="*/ 109538 h 3248"/>
              <a:gd name="T6" fmla="*/ 86032 w 4765"/>
              <a:gd name="T7" fmla="*/ 438 h 3248"/>
              <a:gd name="T8" fmla="*/ 78063 w 4765"/>
              <a:gd name="T9" fmla="*/ 34 h 3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260" tIns="91260" rIns="91260" bIns="91260" anchor="ctr"/>
          <a:lstStyle/>
          <a:p>
            <a:endParaRPr lang="en-US"/>
          </a:p>
        </p:txBody>
      </p:sp>
      <p:sp>
        <p:nvSpPr>
          <p:cNvPr id="43" name="Google Shape;1034;p14">
            <a:extLst>
              <a:ext uri="{FF2B5EF4-FFF2-40B4-BE49-F238E27FC236}"/>
            </a:extLst>
          </p:cNvPr>
          <p:cNvSpPr/>
          <p:nvPr userDrawn="1"/>
        </p:nvSpPr>
        <p:spPr>
          <a:xfrm>
            <a:off x="10995025" y="6181725"/>
            <a:ext cx="120650" cy="82550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91260" tIns="91260" rIns="91260" bIns="91260" anchor="ctr"/>
          <a:lstStyle/>
          <a:p>
            <a:pPr defTabSz="6085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4" name="Google Shape;1035;p14"/>
          <p:cNvGrpSpPr>
            <a:grpSpLocks/>
          </p:cNvGrpSpPr>
          <p:nvPr userDrawn="1"/>
        </p:nvGrpSpPr>
        <p:grpSpPr bwMode="auto">
          <a:xfrm>
            <a:off x="817563" y="5192713"/>
            <a:ext cx="230187" cy="225425"/>
            <a:chOff x="4954425" y="2036375"/>
            <a:chExt cx="166675" cy="168575"/>
          </a:xfrm>
        </p:grpSpPr>
        <p:sp>
          <p:nvSpPr>
            <p:cNvPr id="45" name="Google Shape;1036;p1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0850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Google Shape;1037;p1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5008450" y="2105230"/>
              <a:ext cx="52876" cy="40363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0850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7" name="Google Shape;1082;p14"/>
          <p:cNvSpPr>
            <a:spLocks/>
          </p:cNvSpPr>
          <p:nvPr userDrawn="1"/>
        </p:nvSpPr>
        <p:spPr bwMode="auto">
          <a:xfrm>
            <a:off x="465138" y="882650"/>
            <a:ext cx="111125" cy="176213"/>
          </a:xfrm>
          <a:custGeom>
            <a:avLst/>
            <a:gdLst>
              <a:gd name="T0" fmla="*/ 56396 w 2534"/>
              <a:gd name="T1" fmla="*/ 44 h 4047"/>
              <a:gd name="T2" fmla="*/ 0 w 2534"/>
              <a:gd name="T3" fmla="*/ 88912 h 4047"/>
              <a:gd name="T4" fmla="*/ 56396 w 2534"/>
              <a:gd name="T5" fmla="*/ 176169 h 4047"/>
              <a:gd name="T6" fmla="*/ 111081 w 2534"/>
              <a:gd name="T7" fmla="*/ 88912 h 4047"/>
              <a:gd name="T8" fmla="*/ 56396 w 2534"/>
              <a:gd name="T9" fmla="*/ 44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260" tIns="91260" rIns="91260" bIns="91260" anchor="ctr"/>
          <a:lstStyle/>
          <a:p>
            <a:endParaRPr lang="en-US"/>
          </a:p>
        </p:txBody>
      </p:sp>
      <p:sp>
        <p:nvSpPr>
          <p:cNvPr id="48" name="Google Shape;1083;p14"/>
          <p:cNvSpPr>
            <a:spLocks/>
          </p:cNvSpPr>
          <p:nvPr userDrawn="1"/>
        </p:nvSpPr>
        <p:spPr bwMode="auto">
          <a:xfrm>
            <a:off x="200025" y="906463"/>
            <a:ext cx="449263" cy="111125"/>
          </a:xfrm>
          <a:custGeom>
            <a:avLst/>
            <a:gdLst>
              <a:gd name="T0" fmla="*/ 34432 w 10360"/>
              <a:gd name="T1" fmla="*/ 44 h 2534"/>
              <a:gd name="T2" fmla="*/ 0 w 10360"/>
              <a:gd name="T3" fmla="*/ 56396 h 2534"/>
              <a:gd name="T4" fmla="*/ 34432 w 10360"/>
              <a:gd name="T5" fmla="*/ 111125 h 2534"/>
              <a:gd name="T6" fmla="*/ 414831 w 10360"/>
              <a:gd name="T7" fmla="*/ 111125 h 2534"/>
              <a:gd name="T8" fmla="*/ 449263 w 10360"/>
              <a:gd name="T9" fmla="*/ 56396 h 2534"/>
              <a:gd name="T10" fmla="*/ 414831 w 10360"/>
              <a:gd name="T11" fmla="*/ 44 h 2534"/>
              <a:gd name="T12" fmla="*/ 34432 w 10360"/>
              <a:gd name="T13" fmla="*/ 44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260" tIns="91260" rIns="91260" bIns="91260" anchor="ctr"/>
          <a:lstStyle/>
          <a:p>
            <a:endParaRPr lang="en-US"/>
          </a:p>
        </p:txBody>
      </p:sp>
      <p:sp>
        <p:nvSpPr>
          <p:cNvPr id="49" name="Google Shape;1084;p14"/>
          <p:cNvSpPr>
            <a:spLocks/>
          </p:cNvSpPr>
          <p:nvPr userDrawn="1"/>
        </p:nvSpPr>
        <p:spPr bwMode="auto">
          <a:xfrm>
            <a:off x="223838" y="989013"/>
            <a:ext cx="46037" cy="46037"/>
          </a:xfrm>
          <a:custGeom>
            <a:avLst/>
            <a:gdLst>
              <a:gd name="T0" fmla="*/ 45992 w 1022"/>
              <a:gd name="T1" fmla="*/ 46037 h 1"/>
              <a:gd name="T2" fmla="*/ 1712 w 1022"/>
              <a:gd name="T3" fmla="*/ 46037 h 1"/>
              <a:gd name="T4" fmla="*/ 1712 w 1022"/>
              <a:gd name="T5" fmla="*/ 46037 h 1"/>
              <a:gd name="T6" fmla="*/ 1712 w 1022"/>
              <a:gd name="T7" fmla="*/ 46037 h 1"/>
              <a:gd name="T8" fmla="*/ 45992 w 1022"/>
              <a:gd name="T9" fmla="*/ 46037 h 1"/>
              <a:gd name="T10" fmla="*/ 45992 w 1022"/>
              <a:gd name="T11" fmla="*/ 46037 h 1"/>
              <a:gd name="T12" fmla="*/ 45 w 1022"/>
              <a:gd name="T13" fmla="*/ 46037 h 1"/>
              <a:gd name="T14" fmla="*/ 45 w 1022"/>
              <a:gd name="T15" fmla="*/ 46037 h 1"/>
              <a:gd name="T16" fmla="*/ 45 w 1022"/>
              <a:gd name="T17" fmla="*/ 46037 h 1"/>
              <a:gd name="T18" fmla="*/ 45 w 1022"/>
              <a:gd name="T19" fmla="*/ 46037 h 1"/>
              <a:gd name="T20" fmla="*/ 45 w 1022"/>
              <a:gd name="T21" fmla="*/ 46037 h 1"/>
              <a:gd name="T22" fmla="*/ 45 w 1022"/>
              <a:gd name="T23" fmla="*/ 46037 h 1"/>
              <a:gd name="T24" fmla="*/ 45 w 1022"/>
              <a:gd name="T25" fmla="*/ 46037 h 1"/>
              <a:gd name="T26" fmla="*/ 45 w 1022"/>
              <a:gd name="T27" fmla="*/ 46037 h 1"/>
              <a:gd name="T28" fmla="*/ 45 w 1022"/>
              <a:gd name="T29" fmla="*/ 46037 h 1"/>
              <a:gd name="T30" fmla="*/ 45 w 1022"/>
              <a:gd name="T31" fmla="*/ 46037 h 1"/>
              <a:gd name="T32" fmla="*/ 45 w 1022"/>
              <a:gd name="T33" fmla="*/ 46037 h 1"/>
              <a:gd name="T34" fmla="*/ 45 w 1022"/>
              <a:gd name="T35" fmla="*/ 46037 h 1"/>
              <a:gd name="T36" fmla="*/ 45 w 1022"/>
              <a:gd name="T37" fmla="*/ 46037 h 1"/>
              <a:gd name="T38" fmla="*/ 45 w 1022"/>
              <a:gd name="T39" fmla="*/ 46037 h 1"/>
              <a:gd name="T40" fmla="*/ 45 w 1022"/>
              <a:gd name="T41" fmla="*/ 46037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260" tIns="91260" rIns="91260" bIns="91260" anchor="ctr"/>
          <a:lstStyle/>
          <a:p>
            <a:endParaRPr lang="en-US"/>
          </a:p>
        </p:txBody>
      </p:sp>
      <p:sp>
        <p:nvSpPr>
          <p:cNvPr id="50" name="Google Shape;1085;p14"/>
          <p:cNvSpPr>
            <a:spLocks/>
          </p:cNvSpPr>
          <p:nvPr userDrawn="1"/>
        </p:nvSpPr>
        <p:spPr bwMode="auto">
          <a:xfrm>
            <a:off x="525463" y="947738"/>
            <a:ext cx="44450" cy="46037"/>
          </a:xfrm>
          <a:custGeom>
            <a:avLst/>
            <a:gdLst>
              <a:gd name="T0" fmla="*/ 44450 w 1"/>
              <a:gd name="T1" fmla="*/ 0 h 1"/>
              <a:gd name="T2" fmla="*/ 44450 w 1"/>
              <a:gd name="T3" fmla="*/ 0 h 1"/>
              <a:gd name="T4" fmla="*/ 44450 w 1"/>
              <a:gd name="T5" fmla="*/ 0 h 1"/>
              <a:gd name="T6" fmla="*/ 44450 w 1"/>
              <a:gd name="T7" fmla="*/ 0 h 1"/>
              <a:gd name="T8" fmla="*/ 44450 w 1"/>
              <a:gd name="T9" fmla="*/ 0 h 1"/>
              <a:gd name="T10" fmla="*/ 44450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260" tIns="91260" rIns="91260" bIns="91260" anchor="ctr"/>
          <a:lstStyle/>
          <a:p>
            <a:endParaRPr lang="en-US"/>
          </a:p>
        </p:txBody>
      </p:sp>
      <p:sp>
        <p:nvSpPr>
          <p:cNvPr id="51" name="Google Shape;1086;p14"/>
          <p:cNvSpPr>
            <a:spLocks/>
          </p:cNvSpPr>
          <p:nvPr userDrawn="1"/>
        </p:nvSpPr>
        <p:spPr bwMode="auto">
          <a:xfrm>
            <a:off x="201613" y="917575"/>
            <a:ext cx="447675" cy="96838"/>
          </a:xfrm>
          <a:custGeom>
            <a:avLst/>
            <a:gdLst>
              <a:gd name="T0" fmla="*/ 436182 w 10322"/>
              <a:gd name="T1" fmla="*/ 0 h 2193"/>
              <a:gd name="T2" fmla="*/ 436182 w 10322"/>
              <a:gd name="T3" fmla="*/ 0 h 2193"/>
              <a:gd name="T4" fmla="*/ 437830 w 10322"/>
              <a:gd name="T5" fmla="*/ 15014 h 2193"/>
              <a:gd name="T6" fmla="*/ 403393 w 10322"/>
              <a:gd name="T7" fmla="*/ 70123 h 2193"/>
              <a:gd name="T8" fmla="*/ 22987 w 10322"/>
              <a:gd name="T9" fmla="*/ 70123 h 2193"/>
              <a:gd name="T10" fmla="*/ 0 w 10322"/>
              <a:gd name="T11" fmla="*/ 55109 h 2193"/>
              <a:gd name="T12" fmla="*/ 0 w 10322"/>
              <a:gd name="T13" fmla="*/ 55109 h 2193"/>
              <a:gd name="T14" fmla="*/ 31184 w 10322"/>
              <a:gd name="T15" fmla="*/ 96838 h 2193"/>
              <a:gd name="T16" fmla="*/ 413238 w 10322"/>
              <a:gd name="T17" fmla="*/ 96838 h 2193"/>
              <a:gd name="T18" fmla="*/ 447675 w 10322"/>
              <a:gd name="T19" fmla="*/ 41729 h 2193"/>
              <a:gd name="T20" fmla="*/ 447675 w 10322"/>
              <a:gd name="T21" fmla="*/ 40051 h 2193"/>
              <a:gd name="T22" fmla="*/ 436182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260" tIns="91260" rIns="91260" bIns="91260" anchor="ctr"/>
          <a:lstStyle/>
          <a:p>
            <a:endParaRPr lang="en-US"/>
          </a:p>
        </p:txBody>
      </p:sp>
      <p:sp>
        <p:nvSpPr>
          <p:cNvPr id="52" name="Google Shape;1082;p14"/>
          <p:cNvSpPr>
            <a:spLocks/>
          </p:cNvSpPr>
          <p:nvPr userDrawn="1"/>
        </p:nvSpPr>
        <p:spPr bwMode="auto">
          <a:xfrm>
            <a:off x="465138" y="1495425"/>
            <a:ext cx="109537" cy="177800"/>
          </a:xfrm>
          <a:custGeom>
            <a:avLst/>
            <a:gdLst>
              <a:gd name="T0" fmla="*/ 55590 w 2534"/>
              <a:gd name="T1" fmla="*/ 44 h 4047"/>
              <a:gd name="T2" fmla="*/ 0 w 2534"/>
              <a:gd name="T3" fmla="*/ 89713 h 4047"/>
              <a:gd name="T4" fmla="*/ 55590 w 2534"/>
              <a:gd name="T5" fmla="*/ 177756 h 4047"/>
              <a:gd name="T6" fmla="*/ 109494 w 2534"/>
              <a:gd name="T7" fmla="*/ 89713 h 4047"/>
              <a:gd name="T8" fmla="*/ 55590 w 2534"/>
              <a:gd name="T9" fmla="*/ 44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260" tIns="91260" rIns="91260" bIns="91260" anchor="ctr"/>
          <a:lstStyle/>
          <a:p>
            <a:endParaRPr lang="en-US"/>
          </a:p>
        </p:txBody>
      </p:sp>
      <p:sp>
        <p:nvSpPr>
          <p:cNvPr id="53" name="Google Shape;1083;p14"/>
          <p:cNvSpPr>
            <a:spLocks/>
          </p:cNvSpPr>
          <p:nvPr userDrawn="1"/>
        </p:nvSpPr>
        <p:spPr bwMode="auto">
          <a:xfrm>
            <a:off x="198438" y="1520825"/>
            <a:ext cx="450850" cy="111125"/>
          </a:xfrm>
          <a:custGeom>
            <a:avLst/>
            <a:gdLst>
              <a:gd name="T0" fmla="*/ 34554 w 10360"/>
              <a:gd name="T1" fmla="*/ 44 h 2534"/>
              <a:gd name="T2" fmla="*/ 0 w 10360"/>
              <a:gd name="T3" fmla="*/ 56396 h 2534"/>
              <a:gd name="T4" fmla="*/ 34554 w 10360"/>
              <a:gd name="T5" fmla="*/ 111125 h 2534"/>
              <a:gd name="T6" fmla="*/ 416296 w 10360"/>
              <a:gd name="T7" fmla="*/ 111125 h 2534"/>
              <a:gd name="T8" fmla="*/ 450850 w 10360"/>
              <a:gd name="T9" fmla="*/ 56396 h 2534"/>
              <a:gd name="T10" fmla="*/ 416296 w 10360"/>
              <a:gd name="T11" fmla="*/ 44 h 2534"/>
              <a:gd name="T12" fmla="*/ 34554 w 10360"/>
              <a:gd name="T13" fmla="*/ 44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260" tIns="91260" rIns="91260" bIns="91260" anchor="ctr"/>
          <a:lstStyle/>
          <a:p>
            <a:endParaRPr lang="en-US"/>
          </a:p>
        </p:txBody>
      </p:sp>
      <p:sp>
        <p:nvSpPr>
          <p:cNvPr id="54" name="Google Shape;1084;p14"/>
          <p:cNvSpPr>
            <a:spLocks/>
          </p:cNvSpPr>
          <p:nvPr userDrawn="1"/>
        </p:nvSpPr>
        <p:spPr bwMode="auto">
          <a:xfrm>
            <a:off x="222250" y="1603375"/>
            <a:ext cx="46038" cy="46038"/>
          </a:xfrm>
          <a:custGeom>
            <a:avLst/>
            <a:gdLst>
              <a:gd name="T0" fmla="*/ 45993 w 1022"/>
              <a:gd name="T1" fmla="*/ 46038 h 1"/>
              <a:gd name="T2" fmla="*/ 1712 w 1022"/>
              <a:gd name="T3" fmla="*/ 46038 h 1"/>
              <a:gd name="T4" fmla="*/ 1712 w 1022"/>
              <a:gd name="T5" fmla="*/ 46038 h 1"/>
              <a:gd name="T6" fmla="*/ 1712 w 1022"/>
              <a:gd name="T7" fmla="*/ 46038 h 1"/>
              <a:gd name="T8" fmla="*/ 45993 w 1022"/>
              <a:gd name="T9" fmla="*/ 46038 h 1"/>
              <a:gd name="T10" fmla="*/ 45993 w 1022"/>
              <a:gd name="T11" fmla="*/ 46038 h 1"/>
              <a:gd name="T12" fmla="*/ 45 w 1022"/>
              <a:gd name="T13" fmla="*/ 46038 h 1"/>
              <a:gd name="T14" fmla="*/ 45 w 1022"/>
              <a:gd name="T15" fmla="*/ 46038 h 1"/>
              <a:gd name="T16" fmla="*/ 45 w 1022"/>
              <a:gd name="T17" fmla="*/ 46038 h 1"/>
              <a:gd name="T18" fmla="*/ 45 w 1022"/>
              <a:gd name="T19" fmla="*/ 46038 h 1"/>
              <a:gd name="T20" fmla="*/ 45 w 1022"/>
              <a:gd name="T21" fmla="*/ 46038 h 1"/>
              <a:gd name="T22" fmla="*/ 45 w 1022"/>
              <a:gd name="T23" fmla="*/ 46038 h 1"/>
              <a:gd name="T24" fmla="*/ 45 w 1022"/>
              <a:gd name="T25" fmla="*/ 46038 h 1"/>
              <a:gd name="T26" fmla="*/ 45 w 1022"/>
              <a:gd name="T27" fmla="*/ 46038 h 1"/>
              <a:gd name="T28" fmla="*/ 45 w 1022"/>
              <a:gd name="T29" fmla="*/ 46038 h 1"/>
              <a:gd name="T30" fmla="*/ 45 w 1022"/>
              <a:gd name="T31" fmla="*/ 46038 h 1"/>
              <a:gd name="T32" fmla="*/ 45 w 1022"/>
              <a:gd name="T33" fmla="*/ 46038 h 1"/>
              <a:gd name="T34" fmla="*/ 45 w 1022"/>
              <a:gd name="T35" fmla="*/ 46038 h 1"/>
              <a:gd name="T36" fmla="*/ 45 w 1022"/>
              <a:gd name="T37" fmla="*/ 46038 h 1"/>
              <a:gd name="T38" fmla="*/ 45 w 1022"/>
              <a:gd name="T39" fmla="*/ 46038 h 1"/>
              <a:gd name="T40" fmla="*/ 45 w 1022"/>
              <a:gd name="T41" fmla="*/ 46038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260" tIns="91260" rIns="91260" bIns="91260" anchor="ctr"/>
          <a:lstStyle/>
          <a:p>
            <a:endParaRPr lang="en-US"/>
          </a:p>
        </p:txBody>
      </p:sp>
      <p:sp>
        <p:nvSpPr>
          <p:cNvPr id="55" name="Google Shape;1085;p14"/>
          <p:cNvSpPr>
            <a:spLocks/>
          </p:cNvSpPr>
          <p:nvPr userDrawn="1"/>
        </p:nvSpPr>
        <p:spPr bwMode="auto">
          <a:xfrm>
            <a:off x="523875" y="1562100"/>
            <a:ext cx="46038" cy="44450"/>
          </a:xfrm>
          <a:custGeom>
            <a:avLst/>
            <a:gdLst>
              <a:gd name="T0" fmla="*/ 46038 w 1"/>
              <a:gd name="T1" fmla="*/ 0 h 1"/>
              <a:gd name="T2" fmla="*/ 46038 w 1"/>
              <a:gd name="T3" fmla="*/ 0 h 1"/>
              <a:gd name="T4" fmla="*/ 46038 w 1"/>
              <a:gd name="T5" fmla="*/ 0 h 1"/>
              <a:gd name="T6" fmla="*/ 46038 w 1"/>
              <a:gd name="T7" fmla="*/ 0 h 1"/>
              <a:gd name="T8" fmla="*/ 46038 w 1"/>
              <a:gd name="T9" fmla="*/ 0 h 1"/>
              <a:gd name="T10" fmla="*/ 46038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260" tIns="91260" rIns="91260" bIns="91260" anchor="ctr"/>
          <a:lstStyle/>
          <a:p>
            <a:endParaRPr lang="en-US"/>
          </a:p>
        </p:txBody>
      </p:sp>
      <p:sp>
        <p:nvSpPr>
          <p:cNvPr id="56" name="Google Shape;1086;p14"/>
          <p:cNvSpPr>
            <a:spLocks/>
          </p:cNvSpPr>
          <p:nvPr userDrawn="1"/>
        </p:nvSpPr>
        <p:spPr bwMode="auto">
          <a:xfrm>
            <a:off x="200025" y="1531938"/>
            <a:ext cx="447675" cy="95250"/>
          </a:xfrm>
          <a:custGeom>
            <a:avLst/>
            <a:gdLst>
              <a:gd name="T0" fmla="*/ 436182 w 10322"/>
              <a:gd name="T1" fmla="*/ 0 h 2193"/>
              <a:gd name="T2" fmla="*/ 436182 w 10322"/>
              <a:gd name="T3" fmla="*/ 0 h 2193"/>
              <a:gd name="T4" fmla="*/ 437830 w 10322"/>
              <a:gd name="T5" fmla="*/ 14767 h 2193"/>
              <a:gd name="T6" fmla="*/ 403393 w 10322"/>
              <a:gd name="T7" fmla="*/ 68973 h 2193"/>
              <a:gd name="T8" fmla="*/ 22987 w 10322"/>
              <a:gd name="T9" fmla="*/ 68973 h 2193"/>
              <a:gd name="T10" fmla="*/ 0 w 10322"/>
              <a:gd name="T11" fmla="*/ 54205 h 2193"/>
              <a:gd name="T12" fmla="*/ 0 w 10322"/>
              <a:gd name="T13" fmla="*/ 54205 h 2193"/>
              <a:gd name="T14" fmla="*/ 31184 w 10322"/>
              <a:gd name="T15" fmla="*/ 95250 h 2193"/>
              <a:gd name="T16" fmla="*/ 413238 w 10322"/>
              <a:gd name="T17" fmla="*/ 95250 h 2193"/>
              <a:gd name="T18" fmla="*/ 447675 w 10322"/>
              <a:gd name="T19" fmla="*/ 41045 h 2193"/>
              <a:gd name="T20" fmla="*/ 447675 w 10322"/>
              <a:gd name="T21" fmla="*/ 39394 h 2193"/>
              <a:gd name="T22" fmla="*/ 436182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260" tIns="91260" rIns="91260" bIns="91260" anchor="ctr"/>
          <a:lstStyle/>
          <a:p>
            <a:endParaRPr lang="en-US"/>
          </a:p>
        </p:txBody>
      </p:sp>
      <p:sp>
        <p:nvSpPr>
          <p:cNvPr id="57" name="Google Shape;1082;p14"/>
          <p:cNvSpPr>
            <a:spLocks/>
          </p:cNvSpPr>
          <p:nvPr userDrawn="1"/>
        </p:nvSpPr>
        <p:spPr bwMode="auto">
          <a:xfrm>
            <a:off x="463550" y="2109788"/>
            <a:ext cx="109538" cy="177800"/>
          </a:xfrm>
          <a:custGeom>
            <a:avLst/>
            <a:gdLst>
              <a:gd name="T0" fmla="*/ 55590 w 2534"/>
              <a:gd name="T1" fmla="*/ 44 h 4047"/>
              <a:gd name="T2" fmla="*/ 0 w 2534"/>
              <a:gd name="T3" fmla="*/ 89713 h 4047"/>
              <a:gd name="T4" fmla="*/ 55590 w 2534"/>
              <a:gd name="T5" fmla="*/ 177756 h 4047"/>
              <a:gd name="T6" fmla="*/ 109495 w 2534"/>
              <a:gd name="T7" fmla="*/ 89713 h 4047"/>
              <a:gd name="T8" fmla="*/ 55590 w 2534"/>
              <a:gd name="T9" fmla="*/ 44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260" tIns="91260" rIns="91260" bIns="91260" anchor="ctr"/>
          <a:lstStyle/>
          <a:p>
            <a:endParaRPr lang="en-US"/>
          </a:p>
        </p:txBody>
      </p:sp>
      <p:sp>
        <p:nvSpPr>
          <p:cNvPr id="58" name="Google Shape;1083;p14"/>
          <p:cNvSpPr>
            <a:spLocks/>
          </p:cNvSpPr>
          <p:nvPr userDrawn="1"/>
        </p:nvSpPr>
        <p:spPr bwMode="auto">
          <a:xfrm>
            <a:off x="198438" y="2135188"/>
            <a:ext cx="449262" cy="111125"/>
          </a:xfrm>
          <a:custGeom>
            <a:avLst/>
            <a:gdLst>
              <a:gd name="T0" fmla="*/ 34432 w 10360"/>
              <a:gd name="T1" fmla="*/ 44 h 2534"/>
              <a:gd name="T2" fmla="*/ 0 w 10360"/>
              <a:gd name="T3" fmla="*/ 56396 h 2534"/>
              <a:gd name="T4" fmla="*/ 34432 w 10360"/>
              <a:gd name="T5" fmla="*/ 111125 h 2534"/>
              <a:gd name="T6" fmla="*/ 414830 w 10360"/>
              <a:gd name="T7" fmla="*/ 111125 h 2534"/>
              <a:gd name="T8" fmla="*/ 449262 w 10360"/>
              <a:gd name="T9" fmla="*/ 56396 h 2534"/>
              <a:gd name="T10" fmla="*/ 414830 w 10360"/>
              <a:gd name="T11" fmla="*/ 44 h 2534"/>
              <a:gd name="T12" fmla="*/ 34432 w 10360"/>
              <a:gd name="T13" fmla="*/ 44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260" tIns="91260" rIns="91260" bIns="91260" anchor="ctr"/>
          <a:lstStyle/>
          <a:p>
            <a:endParaRPr lang="en-US"/>
          </a:p>
        </p:txBody>
      </p:sp>
      <p:sp>
        <p:nvSpPr>
          <p:cNvPr id="59" name="Google Shape;1084;p14"/>
          <p:cNvSpPr>
            <a:spLocks/>
          </p:cNvSpPr>
          <p:nvPr userDrawn="1"/>
        </p:nvSpPr>
        <p:spPr bwMode="auto">
          <a:xfrm>
            <a:off x="222250" y="2217738"/>
            <a:ext cx="44450" cy="44450"/>
          </a:xfrm>
          <a:custGeom>
            <a:avLst/>
            <a:gdLst>
              <a:gd name="T0" fmla="*/ 44407 w 1022"/>
              <a:gd name="T1" fmla="*/ 44450 h 1"/>
              <a:gd name="T2" fmla="*/ 1653 w 1022"/>
              <a:gd name="T3" fmla="*/ 44450 h 1"/>
              <a:gd name="T4" fmla="*/ 1653 w 1022"/>
              <a:gd name="T5" fmla="*/ 44450 h 1"/>
              <a:gd name="T6" fmla="*/ 1653 w 1022"/>
              <a:gd name="T7" fmla="*/ 44450 h 1"/>
              <a:gd name="T8" fmla="*/ 44407 w 1022"/>
              <a:gd name="T9" fmla="*/ 44450 h 1"/>
              <a:gd name="T10" fmla="*/ 44407 w 1022"/>
              <a:gd name="T11" fmla="*/ 44450 h 1"/>
              <a:gd name="T12" fmla="*/ 43 w 1022"/>
              <a:gd name="T13" fmla="*/ 44450 h 1"/>
              <a:gd name="T14" fmla="*/ 43 w 1022"/>
              <a:gd name="T15" fmla="*/ 44450 h 1"/>
              <a:gd name="T16" fmla="*/ 43 w 1022"/>
              <a:gd name="T17" fmla="*/ 44450 h 1"/>
              <a:gd name="T18" fmla="*/ 43 w 1022"/>
              <a:gd name="T19" fmla="*/ 44450 h 1"/>
              <a:gd name="T20" fmla="*/ 43 w 1022"/>
              <a:gd name="T21" fmla="*/ 44450 h 1"/>
              <a:gd name="T22" fmla="*/ 43 w 1022"/>
              <a:gd name="T23" fmla="*/ 44450 h 1"/>
              <a:gd name="T24" fmla="*/ 43 w 1022"/>
              <a:gd name="T25" fmla="*/ 44450 h 1"/>
              <a:gd name="T26" fmla="*/ 43 w 1022"/>
              <a:gd name="T27" fmla="*/ 44450 h 1"/>
              <a:gd name="T28" fmla="*/ 43 w 1022"/>
              <a:gd name="T29" fmla="*/ 44450 h 1"/>
              <a:gd name="T30" fmla="*/ 43 w 1022"/>
              <a:gd name="T31" fmla="*/ 44450 h 1"/>
              <a:gd name="T32" fmla="*/ 43 w 1022"/>
              <a:gd name="T33" fmla="*/ 44450 h 1"/>
              <a:gd name="T34" fmla="*/ 43 w 1022"/>
              <a:gd name="T35" fmla="*/ 44450 h 1"/>
              <a:gd name="T36" fmla="*/ 43 w 1022"/>
              <a:gd name="T37" fmla="*/ 44450 h 1"/>
              <a:gd name="T38" fmla="*/ 43 w 1022"/>
              <a:gd name="T39" fmla="*/ 44450 h 1"/>
              <a:gd name="T40" fmla="*/ 43 w 1022"/>
              <a:gd name="T41" fmla="*/ 44450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260" tIns="91260" rIns="91260" bIns="91260" anchor="ctr"/>
          <a:lstStyle/>
          <a:p>
            <a:endParaRPr lang="en-US"/>
          </a:p>
        </p:txBody>
      </p:sp>
      <p:sp>
        <p:nvSpPr>
          <p:cNvPr id="60" name="Google Shape;1085;p14"/>
          <p:cNvSpPr>
            <a:spLocks/>
          </p:cNvSpPr>
          <p:nvPr userDrawn="1"/>
        </p:nvSpPr>
        <p:spPr bwMode="auto">
          <a:xfrm>
            <a:off x="522288" y="2174875"/>
            <a:ext cx="46037" cy="46038"/>
          </a:xfrm>
          <a:custGeom>
            <a:avLst/>
            <a:gdLst>
              <a:gd name="T0" fmla="*/ 46037 w 1"/>
              <a:gd name="T1" fmla="*/ 0 h 1"/>
              <a:gd name="T2" fmla="*/ 46037 w 1"/>
              <a:gd name="T3" fmla="*/ 0 h 1"/>
              <a:gd name="T4" fmla="*/ 46037 w 1"/>
              <a:gd name="T5" fmla="*/ 0 h 1"/>
              <a:gd name="T6" fmla="*/ 46037 w 1"/>
              <a:gd name="T7" fmla="*/ 0 h 1"/>
              <a:gd name="T8" fmla="*/ 46037 w 1"/>
              <a:gd name="T9" fmla="*/ 0 h 1"/>
              <a:gd name="T10" fmla="*/ 46037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260" tIns="91260" rIns="91260" bIns="91260" anchor="ctr"/>
          <a:lstStyle/>
          <a:p>
            <a:endParaRPr lang="en-US"/>
          </a:p>
        </p:txBody>
      </p:sp>
      <p:sp>
        <p:nvSpPr>
          <p:cNvPr id="61" name="Google Shape;1086;p14"/>
          <p:cNvSpPr>
            <a:spLocks/>
          </p:cNvSpPr>
          <p:nvPr userDrawn="1"/>
        </p:nvSpPr>
        <p:spPr bwMode="auto">
          <a:xfrm>
            <a:off x="198438" y="2146300"/>
            <a:ext cx="449262" cy="95250"/>
          </a:xfrm>
          <a:custGeom>
            <a:avLst/>
            <a:gdLst>
              <a:gd name="T0" fmla="*/ 437728 w 10322"/>
              <a:gd name="T1" fmla="*/ 0 h 2193"/>
              <a:gd name="T2" fmla="*/ 437728 w 10322"/>
              <a:gd name="T3" fmla="*/ 0 h 2193"/>
              <a:gd name="T4" fmla="*/ 439382 w 10322"/>
              <a:gd name="T5" fmla="*/ 14767 h 2193"/>
              <a:gd name="T6" fmla="*/ 404823 w 10322"/>
              <a:gd name="T7" fmla="*/ 68973 h 2193"/>
              <a:gd name="T8" fmla="*/ 23068 w 10322"/>
              <a:gd name="T9" fmla="*/ 68973 h 2193"/>
              <a:gd name="T10" fmla="*/ 0 w 10322"/>
              <a:gd name="T11" fmla="*/ 54205 h 2193"/>
              <a:gd name="T12" fmla="*/ 0 w 10322"/>
              <a:gd name="T13" fmla="*/ 54205 h 2193"/>
              <a:gd name="T14" fmla="*/ 31294 w 10322"/>
              <a:gd name="T15" fmla="*/ 95250 h 2193"/>
              <a:gd name="T16" fmla="*/ 414703 w 10322"/>
              <a:gd name="T17" fmla="*/ 95250 h 2193"/>
              <a:gd name="T18" fmla="*/ 449262 w 10322"/>
              <a:gd name="T19" fmla="*/ 41045 h 2193"/>
              <a:gd name="T20" fmla="*/ 449262 w 10322"/>
              <a:gd name="T21" fmla="*/ 39394 h 2193"/>
              <a:gd name="T22" fmla="*/ 437728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260" tIns="91260" rIns="91260" bIns="91260" anchor="ctr"/>
          <a:lstStyle/>
          <a:p>
            <a:endParaRPr lang="en-US"/>
          </a:p>
        </p:txBody>
      </p:sp>
      <p:sp>
        <p:nvSpPr>
          <p:cNvPr id="62" name="Google Shape;1082;p14"/>
          <p:cNvSpPr>
            <a:spLocks/>
          </p:cNvSpPr>
          <p:nvPr userDrawn="1"/>
        </p:nvSpPr>
        <p:spPr bwMode="auto">
          <a:xfrm>
            <a:off x="461963" y="2724150"/>
            <a:ext cx="109537" cy="176213"/>
          </a:xfrm>
          <a:custGeom>
            <a:avLst/>
            <a:gdLst>
              <a:gd name="T0" fmla="*/ 55590 w 2534"/>
              <a:gd name="T1" fmla="*/ 44 h 4047"/>
              <a:gd name="T2" fmla="*/ 0 w 2534"/>
              <a:gd name="T3" fmla="*/ 88912 h 4047"/>
              <a:gd name="T4" fmla="*/ 55590 w 2534"/>
              <a:gd name="T5" fmla="*/ 176169 h 4047"/>
              <a:gd name="T6" fmla="*/ 109494 w 2534"/>
              <a:gd name="T7" fmla="*/ 88912 h 4047"/>
              <a:gd name="T8" fmla="*/ 55590 w 2534"/>
              <a:gd name="T9" fmla="*/ 44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260" tIns="91260" rIns="91260" bIns="91260" anchor="ctr"/>
          <a:lstStyle/>
          <a:p>
            <a:endParaRPr lang="en-US"/>
          </a:p>
        </p:txBody>
      </p:sp>
      <p:sp>
        <p:nvSpPr>
          <p:cNvPr id="63" name="Google Shape;1083;p14"/>
          <p:cNvSpPr>
            <a:spLocks/>
          </p:cNvSpPr>
          <p:nvPr userDrawn="1"/>
        </p:nvSpPr>
        <p:spPr bwMode="auto">
          <a:xfrm>
            <a:off x="196850" y="2747963"/>
            <a:ext cx="449263" cy="111125"/>
          </a:xfrm>
          <a:custGeom>
            <a:avLst/>
            <a:gdLst>
              <a:gd name="T0" fmla="*/ 34432 w 10360"/>
              <a:gd name="T1" fmla="*/ 44 h 2534"/>
              <a:gd name="T2" fmla="*/ 0 w 10360"/>
              <a:gd name="T3" fmla="*/ 56396 h 2534"/>
              <a:gd name="T4" fmla="*/ 34432 w 10360"/>
              <a:gd name="T5" fmla="*/ 111125 h 2534"/>
              <a:gd name="T6" fmla="*/ 414831 w 10360"/>
              <a:gd name="T7" fmla="*/ 111125 h 2534"/>
              <a:gd name="T8" fmla="*/ 449263 w 10360"/>
              <a:gd name="T9" fmla="*/ 56396 h 2534"/>
              <a:gd name="T10" fmla="*/ 414831 w 10360"/>
              <a:gd name="T11" fmla="*/ 44 h 2534"/>
              <a:gd name="T12" fmla="*/ 34432 w 10360"/>
              <a:gd name="T13" fmla="*/ 44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260" tIns="91260" rIns="91260" bIns="91260" anchor="ctr"/>
          <a:lstStyle/>
          <a:p>
            <a:endParaRPr lang="en-US"/>
          </a:p>
        </p:txBody>
      </p:sp>
      <p:sp>
        <p:nvSpPr>
          <p:cNvPr id="64" name="Google Shape;1084;p14"/>
          <p:cNvSpPr>
            <a:spLocks/>
          </p:cNvSpPr>
          <p:nvPr userDrawn="1"/>
        </p:nvSpPr>
        <p:spPr bwMode="auto">
          <a:xfrm>
            <a:off x="220663" y="2830513"/>
            <a:ext cx="46037" cy="46037"/>
          </a:xfrm>
          <a:custGeom>
            <a:avLst/>
            <a:gdLst>
              <a:gd name="T0" fmla="*/ 45992 w 1022"/>
              <a:gd name="T1" fmla="*/ 46037 h 1"/>
              <a:gd name="T2" fmla="*/ 1712 w 1022"/>
              <a:gd name="T3" fmla="*/ 46037 h 1"/>
              <a:gd name="T4" fmla="*/ 1712 w 1022"/>
              <a:gd name="T5" fmla="*/ 46037 h 1"/>
              <a:gd name="T6" fmla="*/ 1712 w 1022"/>
              <a:gd name="T7" fmla="*/ 46037 h 1"/>
              <a:gd name="T8" fmla="*/ 45992 w 1022"/>
              <a:gd name="T9" fmla="*/ 46037 h 1"/>
              <a:gd name="T10" fmla="*/ 45992 w 1022"/>
              <a:gd name="T11" fmla="*/ 46037 h 1"/>
              <a:gd name="T12" fmla="*/ 45 w 1022"/>
              <a:gd name="T13" fmla="*/ 46037 h 1"/>
              <a:gd name="T14" fmla="*/ 45 w 1022"/>
              <a:gd name="T15" fmla="*/ 46037 h 1"/>
              <a:gd name="T16" fmla="*/ 45 w 1022"/>
              <a:gd name="T17" fmla="*/ 46037 h 1"/>
              <a:gd name="T18" fmla="*/ 45 w 1022"/>
              <a:gd name="T19" fmla="*/ 46037 h 1"/>
              <a:gd name="T20" fmla="*/ 45 w 1022"/>
              <a:gd name="T21" fmla="*/ 46037 h 1"/>
              <a:gd name="T22" fmla="*/ 45 w 1022"/>
              <a:gd name="T23" fmla="*/ 46037 h 1"/>
              <a:gd name="T24" fmla="*/ 45 w 1022"/>
              <a:gd name="T25" fmla="*/ 46037 h 1"/>
              <a:gd name="T26" fmla="*/ 45 w 1022"/>
              <a:gd name="T27" fmla="*/ 46037 h 1"/>
              <a:gd name="T28" fmla="*/ 45 w 1022"/>
              <a:gd name="T29" fmla="*/ 46037 h 1"/>
              <a:gd name="T30" fmla="*/ 45 w 1022"/>
              <a:gd name="T31" fmla="*/ 46037 h 1"/>
              <a:gd name="T32" fmla="*/ 45 w 1022"/>
              <a:gd name="T33" fmla="*/ 46037 h 1"/>
              <a:gd name="T34" fmla="*/ 45 w 1022"/>
              <a:gd name="T35" fmla="*/ 46037 h 1"/>
              <a:gd name="T36" fmla="*/ 45 w 1022"/>
              <a:gd name="T37" fmla="*/ 46037 h 1"/>
              <a:gd name="T38" fmla="*/ 45 w 1022"/>
              <a:gd name="T39" fmla="*/ 46037 h 1"/>
              <a:gd name="T40" fmla="*/ 45 w 1022"/>
              <a:gd name="T41" fmla="*/ 46037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260" tIns="91260" rIns="91260" bIns="91260" anchor="ctr"/>
          <a:lstStyle/>
          <a:p>
            <a:endParaRPr lang="en-US"/>
          </a:p>
        </p:txBody>
      </p:sp>
      <p:sp>
        <p:nvSpPr>
          <p:cNvPr id="65" name="Google Shape;1085;p14"/>
          <p:cNvSpPr>
            <a:spLocks/>
          </p:cNvSpPr>
          <p:nvPr userDrawn="1"/>
        </p:nvSpPr>
        <p:spPr bwMode="auto">
          <a:xfrm>
            <a:off x="520700" y="2789238"/>
            <a:ext cx="46038" cy="46037"/>
          </a:xfrm>
          <a:custGeom>
            <a:avLst/>
            <a:gdLst>
              <a:gd name="T0" fmla="*/ 46038 w 1"/>
              <a:gd name="T1" fmla="*/ 0 h 1"/>
              <a:gd name="T2" fmla="*/ 46038 w 1"/>
              <a:gd name="T3" fmla="*/ 0 h 1"/>
              <a:gd name="T4" fmla="*/ 46038 w 1"/>
              <a:gd name="T5" fmla="*/ 0 h 1"/>
              <a:gd name="T6" fmla="*/ 46038 w 1"/>
              <a:gd name="T7" fmla="*/ 0 h 1"/>
              <a:gd name="T8" fmla="*/ 46038 w 1"/>
              <a:gd name="T9" fmla="*/ 0 h 1"/>
              <a:gd name="T10" fmla="*/ 46038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260" tIns="91260" rIns="91260" bIns="91260" anchor="ctr"/>
          <a:lstStyle/>
          <a:p>
            <a:endParaRPr lang="en-US"/>
          </a:p>
        </p:txBody>
      </p:sp>
      <p:sp>
        <p:nvSpPr>
          <p:cNvPr id="66" name="Google Shape;1086;p14"/>
          <p:cNvSpPr>
            <a:spLocks/>
          </p:cNvSpPr>
          <p:nvPr userDrawn="1"/>
        </p:nvSpPr>
        <p:spPr bwMode="auto">
          <a:xfrm>
            <a:off x="198438" y="2759075"/>
            <a:ext cx="447675" cy="96838"/>
          </a:xfrm>
          <a:custGeom>
            <a:avLst/>
            <a:gdLst>
              <a:gd name="T0" fmla="*/ 436182 w 10322"/>
              <a:gd name="T1" fmla="*/ 0 h 2193"/>
              <a:gd name="T2" fmla="*/ 436182 w 10322"/>
              <a:gd name="T3" fmla="*/ 0 h 2193"/>
              <a:gd name="T4" fmla="*/ 437830 w 10322"/>
              <a:gd name="T5" fmla="*/ 15014 h 2193"/>
              <a:gd name="T6" fmla="*/ 403393 w 10322"/>
              <a:gd name="T7" fmla="*/ 70123 h 2193"/>
              <a:gd name="T8" fmla="*/ 22987 w 10322"/>
              <a:gd name="T9" fmla="*/ 70123 h 2193"/>
              <a:gd name="T10" fmla="*/ 0 w 10322"/>
              <a:gd name="T11" fmla="*/ 55109 h 2193"/>
              <a:gd name="T12" fmla="*/ 0 w 10322"/>
              <a:gd name="T13" fmla="*/ 55109 h 2193"/>
              <a:gd name="T14" fmla="*/ 31184 w 10322"/>
              <a:gd name="T15" fmla="*/ 96838 h 2193"/>
              <a:gd name="T16" fmla="*/ 413238 w 10322"/>
              <a:gd name="T17" fmla="*/ 96838 h 2193"/>
              <a:gd name="T18" fmla="*/ 447675 w 10322"/>
              <a:gd name="T19" fmla="*/ 41729 h 2193"/>
              <a:gd name="T20" fmla="*/ 447675 w 10322"/>
              <a:gd name="T21" fmla="*/ 40051 h 2193"/>
              <a:gd name="T22" fmla="*/ 436182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260" tIns="91260" rIns="91260" bIns="91260" anchor="ctr"/>
          <a:lstStyle/>
          <a:p>
            <a:endParaRPr lang="en-US"/>
          </a:p>
        </p:txBody>
      </p:sp>
      <p:sp>
        <p:nvSpPr>
          <p:cNvPr id="67" name="Google Shape;1082;p14"/>
          <p:cNvSpPr>
            <a:spLocks/>
          </p:cNvSpPr>
          <p:nvPr userDrawn="1"/>
        </p:nvSpPr>
        <p:spPr bwMode="auto">
          <a:xfrm>
            <a:off x="460375" y="3336925"/>
            <a:ext cx="111125" cy="177800"/>
          </a:xfrm>
          <a:custGeom>
            <a:avLst/>
            <a:gdLst>
              <a:gd name="T0" fmla="*/ 56396 w 2534"/>
              <a:gd name="T1" fmla="*/ 44 h 4047"/>
              <a:gd name="T2" fmla="*/ 0 w 2534"/>
              <a:gd name="T3" fmla="*/ 89713 h 4047"/>
              <a:gd name="T4" fmla="*/ 56396 w 2534"/>
              <a:gd name="T5" fmla="*/ 177756 h 4047"/>
              <a:gd name="T6" fmla="*/ 111081 w 2534"/>
              <a:gd name="T7" fmla="*/ 89713 h 4047"/>
              <a:gd name="T8" fmla="*/ 56396 w 2534"/>
              <a:gd name="T9" fmla="*/ 44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260" tIns="91260" rIns="91260" bIns="91260" anchor="ctr"/>
          <a:lstStyle/>
          <a:p>
            <a:endParaRPr lang="en-US"/>
          </a:p>
        </p:txBody>
      </p:sp>
      <p:sp>
        <p:nvSpPr>
          <p:cNvPr id="68" name="Google Shape;1083;p14"/>
          <p:cNvSpPr>
            <a:spLocks/>
          </p:cNvSpPr>
          <p:nvPr userDrawn="1"/>
        </p:nvSpPr>
        <p:spPr bwMode="auto">
          <a:xfrm>
            <a:off x="195263" y="3362325"/>
            <a:ext cx="449262" cy="111125"/>
          </a:xfrm>
          <a:custGeom>
            <a:avLst/>
            <a:gdLst>
              <a:gd name="T0" fmla="*/ 34432 w 10360"/>
              <a:gd name="T1" fmla="*/ 44 h 2534"/>
              <a:gd name="T2" fmla="*/ 0 w 10360"/>
              <a:gd name="T3" fmla="*/ 56396 h 2534"/>
              <a:gd name="T4" fmla="*/ 34432 w 10360"/>
              <a:gd name="T5" fmla="*/ 111125 h 2534"/>
              <a:gd name="T6" fmla="*/ 414830 w 10360"/>
              <a:gd name="T7" fmla="*/ 111125 h 2534"/>
              <a:gd name="T8" fmla="*/ 449262 w 10360"/>
              <a:gd name="T9" fmla="*/ 56396 h 2534"/>
              <a:gd name="T10" fmla="*/ 414830 w 10360"/>
              <a:gd name="T11" fmla="*/ 44 h 2534"/>
              <a:gd name="T12" fmla="*/ 34432 w 10360"/>
              <a:gd name="T13" fmla="*/ 44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260" tIns="91260" rIns="91260" bIns="91260" anchor="ctr"/>
          <a:lstStyle/>
          <a:p>
            <a:endParaRPr lang="en-US"/>
          </a:p>
        </p:txBody>
      </p:sp>
      <p:sp>
        <p:nvSpPr>
          <p:cNvPr id="69" name="Google Shape;1084;p14"/>
          <p:cNvSpPr>
            <a:spLocks/>
          </p:cNvSpPr>
          <p:nvPr userDrawn="1"/>
        </p:nvSpPr>
        <p:spPr bwMode="auto">
          <a:xfrm>
            <a:off x="219075" y="3444875"/>
            <a:ext cx="46038" cy="46038"/>
          </a:xfrm>
          <a:custGeom>
            <a:avLst/>
            <a:gdLst>
              <a:gd name="T0" fmla="*/ 45993 w 1022"/>
              <a:gd name="T1" fmla="*/ 46038 h 1"/>
              <a:gd name="T2" fmla="*/ 1712 w 1022"/>
              <a:gd name="T3" fmla="*/ 46038 h 1"/>
              <a:gd name="T4" fmla="*/ 1712 w 1022"/>
              <a:gd name="T5" fmla="*/ 46038 h 1"/>
              <a:gd name="T6" fmla="*/ 1712 w 1022"/>
              <a:gd name="T7" fmla="*/ 46038 h 1"/>
              <a:gd name="T8" fmla="*/ 45993 w 1022"/>
              <a:gd name="T9" fmla="*/ 46038 h 1"/>
              <a:gd name="T10" fmla="*/ 45993 w 1022"/>
              <a:gd name="T11" fmla="*/ 46038 h 1"/>
              <a:gd name="T12" fmla="*/ 45 w 1022"/>
              <a:gd name="T13" fmla="*/ 46038 h 1"/>
              <a:gd name="T14" fmla="*/ 45 w 1022"/>
              <a:gd name="T15" fmla="*/ 46038 h 1"/>
              <a:gd name="T16" fmla="*/ 45 w 1022"/>
              <a:gd name="T17" fmla="*/ 46038 h 1"/>
              <a:gd name="T18" fmla="*/ 45 w 1022"/>
              <a:gd name="T19" fmla="*/ 46038 h 1"/>
              <a:gd name="T20" fmla="*/ 45 w 1022"/>
              <a:gd name="T21" fmla="*/ 46038 h 1"/>
              <a:gd name="T22" fmla="*/ 45 w 1022"/>
              <a:gd name="T23" fmla="*/ 46038 h 1"/>
              <a:gd name="T24" fmla="*/ 45 w 1022"/>
              <a:gd name="T25" fmla="*/ 46038 h 1"/>
              <a:gd name="T26" fmla="*/ 45 w 1022"/>
              <a:gd name="T27" fmla="*/ 46038 h 1"/>
              <a:gd name="T28" fmla="*/ 45 w 1022"/>
              <a:gd name="T29" fmla="*/ 46038 h 1"/>
              <a:gd name="T30" fmla="*/ 45 w 1022"/>
              <a:gd name="T31" fmla="*/ 46038 h 1"/>
              <a:gd name="T32" fmla="*/ 45 w 1022"/>
              <a:gd name="T33" fmla="*/ 46038 h 1"/>
              <a:gd name="T34" fmla="*/ 45 w 1022"/>
              <a:gd name="T35" fmla="*/ 46038 h 1"/>
              <a:gd name="T36" fmla="*/ 45 w 1022"/>
              <a:gd name="T37" fmla="*/ 46038 h 1"/>
              <a:gd name="T38" fmla="*/ 45 w 1022"/>
              <a:gd name="T39" fmla="*/ 46038 h 1"/>
              <a:gd name="T40" fmla="*/ 45 w 1022"/>
              <a:gd name="T41" fmla="*/ 46038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260" tIns="91260" rIns="91260" bIns="91260" anchor="ctr"/>
          <a:lstStyle/>
          <a:p>
            <a:endParaRPr lang="en-US"/>
          </a:p>
        </p:txBody>
      </p:sp>
      <p:sp>
        <p:nvSpPr>
          <p:cNvPr id="70" name="Google Shape;1085;p14"/>
          <p:cNvSpPr>
            <a:spLocks/>
          </p:cNvSpPr>
          <p:nvPr userDrawn="1"/>
        </p:nvSpPr>
        <p:spPr bwMode="auto">
          <a:xfrm>
            <a:off x="520700" y="3403600"/>
            <a:ext cx="44450" cy="44450"/>
          </a:xfrm>
          <a:custGeom>
            <a:avLst/>
            <a:gdLst>
              <a:gd name="T0" fmla="*/ 44450 w 1"/>
              <a:gd name="T1" fmla="*/ 0 h 1"/>
              <a:gd name="T2" fmla="*/ 44450 w 1"/>
              <a:gd name="T3" fmla="*/ 0 h 1"/>
              <a:gd name="T4" fmla="*/ 44450 w 1"/>
              <a:gd name="T5" fmla="*/ 0 h 1"/>
              <a:gd name="T6" fmla="*/ 44450 w 1"/>
              <a:gd name="T7" fmla="*/ 0 h 1"/>
              <a:gd name="T8" fmla="*/ 44450 w 1"/>
              <a:gd name="T9" fmla="*/ 0 h 1"/>
              <a:gd name="T10" fmla="*/ 44450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260" tIns="91260" rIns="91260" bIns="91260" anchor="ctr"/>
          <a:lstStyle/>
          <a:p>
            <a:endParaRPr lang="en-US"/>
          </a:p>
        </p:txBody>
      </p:sp>
      <p:sp>
        <p:nvSpPr>
          <p:cNvPr id="71" name="Google Shape;1086;p14"/>
          <p:cNvSpPr>
            <a:spLocks/>
          </p:cNvSpPr>
          <p:nvPr userDrawn="1"/>
        </p:nvSpPr>
        <p:spPr bwMode="auto">
          <a:xfrm>
            <a:off x="196850" y="3373438"/>
            <a:ext cx="447675" cy="96837"/>
          </a:xfrm>
          <a:custGeom>
            <a:avLst/>
            <a:gdLst>
              <a:gd name="T0" fmla="*/ 436182 w 10322"/>
              <a:gd name="T1" fmla="*/ 0 h 2193"/>
              <a:gd name="T2" fmla="*/ 436182 w 10322"/>
              <a:gd name="T3" fmla="*/ 0 h 2193"/>
              <a:gd name="T4" fmla="*/ 437830 w 10322"/>
              <a:gd name="T5" fmla="*/ 15013 h 2193"/>
              <a:gd name="T6" fmla="*/ 403393 w 10322"/>
              <a:gd name="T7" fmla="*/ 70122 h 2193"/>
              <a:gd name="T8" fmla="*/ 22987 w 10322"/>
              <a:gd name="T9" fmla="*/ 70122 h 2193"/>
              <a:gd name="T10" fmla="*/ 0 w 10322"/>
              <a:gd name="T11" fmla="*/ 55108 h 2193"/>
              <a:gd name="T12" fmla="*/ 0 w 10322"/>
              <a:gd name="T13" fmla="*/ 55108 h 2193"/>
              <a:gd name="T14" fmla="*/ 31184 w 10322"/>
              <a:gd name="T15" fmla="*/ 96837 h 2193"/>
              <a:gd name="T16" fmla="*/ 413238 w 10322"/>
              <a:gd name="T17" fmla="*/ 96837 h 2193"/>
              <a:gd name="T18" fmla="*/ 447675 w 10322"/>
              <a:gd name="T19" fmla="*/ 41729 h 2193"/>
              <a:gd name="T20" fmla="*/ 447675 w 10322"/>
              <a:gd name="T21" fmla="*/ 40051 h 2193"/>
              <a:gd name="T22" fmla="*/ 436182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260" tIns="91260" rIns="91260" bIns="91260" anchor="ctr"/>
          <a:lstStyle/>
          <a:p>
            <a:endParaRPr lang="en-US"/>
          </a:p>
        </p:txBody>
      </p:sp>
      <p:sp>
        <p:nvSpPr>
          <p:cNvPr id="72" name="Google Shape;1082;p14"/>
          <p:cNvSpPr>
            <a:spLocks/>
          </p:cNvSpPr>
          <p:nvPr userDrawn="1"/>
        </p:nvSpPr>
        <p:spPr bwMode="auto">
          <a:xfrm>
            <a:off x="460375" y="3951288"/>
            <a:ext cx="109538" cy="177800"/>
          </a:xfrm>
          <a:custGeom>
            <a:avLst/>
            <a:gdLst>
              <a:gd name="T0" fmla="*/ 55590 w 2534"/>
              <a:gd name="T1" fmla="*/ 44 h 4047"/>
              <a:gd name="T2" fmla="*/ 0 w 2534"/>
              <a:gd name="T3" fmla="*/ 89713 h 4047"/>
              <a:gd name="T4" fmla="*/ 55590 w 2534"/>
              <a:gd name="T5" fmla="*/ 177756 h 4047"/>
              <a:gd name="T6" fmla="*/ 109495 w 2534"/>
              <a:gd name="T7" fmla="*/ 89713 h 4047"/>
              <a:gd name="T8" fmla="*/ 55590 w 2534"/>
              <a:gd name="T9" fmla="*/ 44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260" tIns="91260" rIns="91260" bIns="91260" anchor="ctr"/>
          <a:lstStyle/>
          <a:p>
            <a:endParaRPr lang="en-US"/>
          </a:p>
        </p:txBody>
      </p:sp>
      <p:sp>
        <p:nvSpPr>
          <p:cNvPr id="73" name="Google Shape;1083;p14"/>
          <p:cNvSpPr>
            <a:spLocks/>
          </p:cNvSpPr>
          <p:nvPr userDrawn="1"/>
        </p:nvSpPr>
        <p:spPr bwMode="auto">
          <a:xfrm>
            <a:off x="193675" y="3976688"/>
            <a:ext cx="450850" cy="111125"/>
          </a:xfrm>
          <a:custGeom>
            <a:avLst/>
            <a:gdLst>
              <a:gd name="T0" fmla="*/ 34554 w 10360"/>
              <a:gd name="T1" fmla="*/ 44 h 2534"/>
              <a:gd name="T2" fmla="*/ 0 w 10360"/>
              <a:gd name="T3" fmla="*/ 56396 h 2534"/>
              <a:gd name="T4" fmla="*/ 34554 w 10360"/>
              <a:gd name="T5" fmla="*/ 111125 h 2534"/>
              <a:gd name="T6" fmla="*/ 416296 w 10360"/>
              <a:gd name="T7" fmla="*/ 111125 h 2534"/>
              <a:gd name="T8" fmla="*/ 450850 w 10360"/>
              <a:gd name="T9" fmla="*/ 56396 h 2534"/>
              <a:gd name="T10" fmla="*/ 416296 w 10360"/>
              <a:gd name="T11" fmla="*/ 44 h 2534"/>
              <a:gd name="T12" fmla="*/ 34554 w 10360"/>
              <a:gd name="T13" fmla="*/ 44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260" tIns="91260" rIns="91260" bIns="91260" anchor="ctr"/>
          <a:lstStyle/>
          <a:p>
            <a:endParaRPr lang="en-US"/>
          </a:p>
        </p:txBody>
      </p:sp>
      <p:sp>
        <p:nvSpPr>
          <p:cNvPr id="74" name="Google Shape;1084;p14"/>
          <p:cNvSpPr>
            <a:spLocks/>
          </p:cNvSpPr>
          <p:nvPr userDrawn="1"/>
        </p:nvSpPr>
        <p:spPr bwMode="auto">
          <a:xfrm>
            <a:off x="217488" y="4059238"/>
            <a:ext cx="46037" cy="46037"/>
          </a:xfrm>
          <a:custGeom>
            <a:avLst/>
            <a:gdLst>
              <a:gd name="T0" fmla="*/ 45992 w 1022"/>
              <a:gd name="T1" fmla="*/ 46037 h 1"/>
              <a:gd name="T2" fmla="*/ 1712 w 1022"/>
              <a:gd name="T3" fmla="*/ 46037 h 1"/>
              <a:gd name="T4" fmla="*/ 1712 w 1022"/>
              <a:gd name="T5" fmla="*/ 46037 h 1"/>
              <a:gd name="T6" fmla="*/ 1712 w 1022"/>
              <a:gd name="T7" fmla="*/ 46037 h 1"/>
              <a:gd name="T8" fmla="*/ 45992 w 1022"/>
              <a:gd name="T9" fmla="*/ 46037 h 1"/>
              <a:gd name="T10" fmla="*/ 45992 w 1022"/>
              <a:gd name="T11" fmla="*/ 46037 h 1"/>
              <a:gd name="T12" fmla="*/ 45 w 1022"/>
              <a:gd name="T13" fmla="*/ 46037 h 1"/>
              <a:gd name="T14" fmla="*/ 45 w 1022"/>
              <a:gd name="T15" fmla="*/ 46037 h 1"/>
              <a:gd name="T16" fmla="*/ 45 w 1022"/>
              <a:gd name="T17" fmla="*/ 46037 h 1"/>
              <a:gd name="T18" fmla="*/ 45 w 1022"/>
              <a:gd name="T19" fmla="*/ 46037 h 1"/>
              <a:gd name="T20" fmla="*/ 45 w 1022"/>
              <a:gd name="T21" fmla="*/ 46037 h 1"/>
              <a:gd name="T22" fmla="*/ 45 w 1022"/>
              <a:gd name="T23" fmla="*/ 46037 h 1"/>
              <a:gd name="T24" fmla="*/ 45 w 1022"/>
              <a:gd name="T25" fmla="*/ 46037 h 1"/>
              <a:gd name="T26" fmla="*/ 45 w 1022"/>
              <a:gd name="T27" fmla="*/ 46037 h 1"/>
              <a:gd name="T28" fmla="*/ 45 w 1022"/>
              <a:gd name="T29" fmla="*/ 46037 h 1"/>
              <a:gd name="T30" fmla="*/ 45 w 1022"/>
              <a:gd name="T31" fmla="*/ 46037 h 1"/>
              <a:gd name="T32" fmla="*/ 45 w 1022"/>
              <a:gd name="T33" fmla="*/ 46037 h 1"/>
              <a:gd name="T34" fmla="*/ 45 w 1022"/>
              <a:gd name="T35" fmla="*/ 46037 h 1"/>
              <a:gd name="T36" fmla="*/ 45 w 1022"/>
              <a:gd name="T37" fmla="*/ 46037 h 1"/>
              <a:gd name="T38" fmla="*/ 45 w 1022"/>
              <a:gd name="T39" fmla="*/ 46037 h 1"/>
              <a:gd name="T40" fmla="*/ 45 w 1022"/>
              <a:gd name="T41" fmla="*/ 46037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260" tIns="91260" rIns="91260" bIns="91260" anchor="ctr"/>
          <a:lstStyle/>
          <a:p>
            <a:endParaRPr lang="en-US"/>
          </a:p>
        </p:txBody>
      </p:sp>
      <p:sp>
        <p:nvSpPr>
          <p:cNvPr id="75" name="Google Shape;1085;p14"/>
          <p:cNvSpPr>
            <a:spLocks/>
          </p:cNvSpPr>
          <p:nvPr userDrawn="1"/>
        </p:nvSpPr>
        <p:spPr bwMode="auto">
          <a:xfrm>
            <a:off x="519113" y="4016375"/>
            <a:ext cx="46037" cy="46038"/>
          </a:xfrm>
          <a:custGeom>
            <a:avLst/>
            <a:gdLst>
              <a:gd name="T0" fmla="*/ 46037 w 1"/>
              <a:gd name="T1" fmla="*/ 0 h 1"/>
              <a:gd name="T2" fmla="*/ 46037 w 1"/>
              <a:gd name="T3" fmla="*/ 0 h 1"/>
              <a:gd name="T4" fmla="*/ 46037 w 1"/>
              <a:gd name="T5" fmla="*/ 0 h 1"/>
              <a:gd name="T6" fmla="*/ 46037 w 1"/>
              <a:gd name="T7" fmla="*/ 0 h 1"/>
              <a:gd name="T8" fmla="*/ 46037 w 1"/>
              <a:gd name="T9" fmla="*/ 0 h 1"/>
              <a:gd name="T10" fmla="*/ 46037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260" tIns="91260" rIns="91260" bIns="91260" anchor="ctr"/>
          <a:lstStyle/>
          <a:p>
            <a:endParaRPr lang="en-US"/>
          </a:p>
        </p:txBody>
      </p:sp>
      <p:sp>
        <p:nvSpPr>
          <p:cNvPr id="76" name="Google Shape;1086;p14"/>
          <p:cNvSpPr>
            <a:spLocks/>
          </p:cNvSpPr>
          <p:nvPr userDrawn="1"/>
        </p:nvSpPr>
        <p:spPr bwMode="auto">
          <a:xfrm>
            <a:off x="195263" y="3987800"/>
            <a:ext cx="447675" cy="95250"/>
          </a:xfrm>
          <a:custGeom>
            <a:avLst/>
            <a:gdLst>
              <a:gd name="T0" fmla="*/ 436182 w 10322"/>
              <a:gd name="T1" fmla="*/ 0 h 2193"/>
              <a:gd name="T2" fmla="*/ 436182 w 10322"/>
              <a:gd name="T3" fmla="*/ 0 h 2193"/>
              <a:gd name="T4" fmla="*/ 437830 w 10322"/>
              <a:gd name="T5" fmla="*/ 14767 h 2193"/>
              <a:gd name="T6" fmla="*/ 403393 w 10322"/>
              <a:gd name="T7" fmla="*/ 68973 h 2193"/>
              <a:gd name="T8" fmla="*/ 22987 w 10322"/>
              <a:gd name="T9" fmla="*/ 68973 h 2193"/>
              <a:gd name="T10" fmla="*/ 0 w 10322"/>
              <a:gd name="T11" fmla="*/ 54205 h 2193"/>
              <a:gd name="T12" fmla="*/ 0 w 10322"/>
              <a:gd name="T13" fmla="*/ 54205 h 2193"/>
              <a:gd name="T14" fmla="*/ 31184 w 10322"/>
              <a:gd name="T15" fmla="*/ 95250 h 2193"/>
              <a:gd name="T16" fmla="*/ 413238 w 10322"/>
              <a:gd name="T17" fmla="*/ 95250 h 2193"/>
              <a:gd name="T18" fmla="*/ 447675 w 10322"/>
              <a:gd name="T19" fmla="*/ 41045 h 2193"/>
              <a:gd name="T20" fmla="*/ 447675 w 10322"/>
              <a:gd name="T21" fmla="*/ 39394 h 2193"/>
              <a:gd name="T22" fmla="*/ 436182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260" tIns="91260" rIns="91260" bIns="91260" anchor="ctr"/>
          <a:lstStyle/>
          <a:p>
            <a:endParaRPr lang="en-US"/>
          </a:p>
        </p:txBody>
      </p:sp>
      <p:sp>
        <p:nvSpPr>
          <p:cNvPr id="77" name="Google Shape;1082;p14"/>
          <p:cNvSpPr>
            <a:spLocks/>
          </p:cNvSpPr>
          <p:nvPr userDrawn="1"/>
        </p:nvSpPr>
        <p:spPr bwMode="auto">
          <a:xfrm>
            <a:off x="458788" y="4565650"/>
            <a:ext cx="109537" cy="177800"/>
          </a:xfrm>
          <a:custGeom>
            <a:avLst/>
            <a:gdLst>
              <a:gd name="T0" fmla="*/ 55590 w 2534"/>
              <a:gd name="T1" fmla="*/ 44 h 4047"/>
              <a:gd name="T2" fmla="*/ 0 w 2534"/>
              <a:gd name="T3" fmla="*/ 89713 h 4047"/>
              <a:gd name="T4" fmla="*/ 55590 w 2534"/>
              <a:gd name="T5" fmla="*/ 177756 h 4047"/>
              <a:gd name="T6" fmla="*/ 109494 w 2534"/>
              <a:gd name="T7" fmla="*/ 89713 h 4047"/>
              <a:gd name="T8" fmla="*/ 55590 w 2534"/>
              <a:gd name="T9" fmla="*/ 44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260" tIns="91260" rIns="91260" bIns="91260" anchor="ctr"/>
          <a:lstStyle/>
          <a:p>
            <a:endParaRPr lang="en-US"/>
          </a:p>
        </p:txBody>
      </p:sp>
      <p:sp>
        <p:nvSpPr>
          <p:cNvPr id="78" name="Google Shape;1083;p14"/>
          <p:cNvSpPr>
            <a:spLocks/>
          </p:cNvSpPr>
          <p:nvPr userDrawn="1"/>
        </p:nvSpPr>
        <p:spPr bwMode="auto">
          <a:xfrm>
            <a:off x="193675" y="4589463"/>
            <a:ext cx="449263" cy="111125"/>
          </a:xfrm>
          <a:custGeom>
            <a:avLst/>
            <a:gdLst>
              <a:gd name="T0" fmla="*/ 34432 w 10360"/>
              <a:gd name="T1" fmla="*/ 44 h 2534"/>
              <a:gd name="T2" fmla="*/ 0 w 10360"/>
              <a:gd name="T3" fmla="*/ 56396 h 2534"/>
              <a:gd name="T4" fmla="*/ 34432 w 10360"/>
              <a:gd name="T5" fmla="*/ 111125 h 2534"/>
              <a:gd name="T6" fmla="*/ 414831 w 10360"/>
              <a:gd name="T7" fmla="*/ 111125 h 2534"/>
              <a:gd name="T8" fmla="*/ 449263 w 10360"/>
              <a:gd name="T9" fmla="*/ 56396 h 2534"/>
              <a:gd name="T10" fmla="*/ 414831 w 10360"/>
              <a:gd name="T11" fmla="*/ 44 h 2534"/>
              <a:gd name="T12" fmla="*/ 34432 w 10360"/>
              <a:gd name="T13" fmla="*/ 44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260" tIns="91260" rIns="91260" bIns="91260" anchor="ctr"/>
          <a:lstStyle/>
          <a:p>
            <a:endParaRPr lang="en-US"/>
          </a:p>
        </p:txBody>
      </p:sp>
      <p:sp>
        <p:nvSpPr>
          <p:cNvPr id="79" name="Google Shape;1084;p14"/>
          <p:cNvSpPr>
            <a:spLocks/>
          </p:cNvSpPr>
          <p:nvPr userDrawn="1"/>
        </p:nvSpPr>
        <p:spPr bwMode="auto">
          <a:xfrm>
            <a:off x="217488" y="4672013"/>
            <a:ext cx="44450" cy="46037"/>
          </a:xfrm>
          <a:custGeom>
            <a:avLst/>
            <a:gdLst>
              <a:gd name="T0" fmla="*/ 44407 w 1022"/>
              <a:gd name="T1" fmla="*/ 46037 h 1"/>
              <a:gd name="T2" fmla="*/ 1653 w 1022"/>
              <a:gd name="T3" fmla="*/ 46037 h 1"/>
              <a:gd name="T4" fmla="*/ 1653 w 1022"/>
              <a:gd name="T5" fmla="*/ 46037 h 1"/>
              <a:gd name="T6" fmla="*/ 1653 w 1022"/>
              <a:gd name="T7" fmla="*/ 46037 h 1"/>
              <a:gd name="T8" fmla="*/ 44407 w 1022"/>
              <a:gd name="T9" fmla="*/ 46037 h 1"/>
              <a:gd name="T10" fmla="*/ 44407 w 1022"/>
              <a:gd name="T11" fmla="*/ 46037 h 1"/>
              <a:gd name="T12" fmla="*/ 43 w 1022"/>
              <a:gd name="T13" fmla="*/ 46037 h 1"/>
              <a:gd name="T14" fmla="*/ 43 w 1022"/>
              <a:gd name="T15" fmla="*/ 46037 h 1"/>
              <a:gd name="T16" fmla="*/ 43 w 1022"/>
              <a:gd name="T17" fmla="*/ 46037 h 1"/>
              <a:gd name="T18" fmla="*/ 43 w 1022"/>
              <a:gd name="T19" fmla="*/ 46037 h 1"/>
              <a:gd name="T20" fmla="*/ 43 w 1022"/>
              <a:gd name="T21" fmla="*/ 46037 h 1"/>
              <a:gd name="T22" fmla="*/ 43 w 1022"/>
              <a:gd name="T23" fmla="*/ 46037 h 1"/>
              <a:gd name="T24" fmla="*/ 43 w 1022"/>
              <a:gd name="T25" fmla="*/ 46037 h 1"/>
              <a:gd name="T26" fmla="*/ 43 w 1022"/>
              <a:gd name="T27" fmla="*/ 46037 h 1"/>
              <a:gd name="T28" fmla="*/ 43 w 1022"/>
              <a:gd name="T29" fmla="*/ 46037 h 1"/>
              <a:gd name="T30" fmla="*/ 43 w 1022"/>
              <a:gd name="T31" fmla="*/ 46037 h 1"/>
              <a:gd name="T32" fmla="*/ 43 w 1022"/>
              <a:gd name="T33" fmla="*/ 46037 h 1"/>
              <a:gd name="T34" fmla="*/ 43 w 1022"/>
              <a:gd name="T35" fmla="*/ 46037 h 1"/>
              <a:gd name="T36" fmla="*/ 43 w 1022"/>
              <a:gd name="T37" fmla="*/ 46037 h 1"/>
              <a:gd name="T38" fmla="*/ 43 w 1022"/>
              <a:gd name="T39" fmla="*/ 46037 h 1"/>
              <a:gd name="T40" fmla="*/ 43 w 1022"/>
              <a:gd name="T41" fmla="*/ 46037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260" tIns="91260" rIns="91260" bIns="91260" anchor="ctr"/>
          <a:lstStyle/>
          <a:p>
            <a:endParaRPr lang="en-US"/>
          </a:p>
        </p:txBody>
      </p:sp>
      <p:sp>
        <p:nvSpPr>
          <p:cNvPr id="80" name="Google Shape;1085;p14"/>
          <p:cNvSpPr>
            <a:spLocks/>
          </p:cNvSpPr>
          <p:nvPr userDrawn="1"/>
        </p:nvSpPr>
        <p:spPr bwMode="auto">
          <a:xfrm>
            <a:off x="517525" y="4630738"/>
            <a:ext cx="46038" cy="46037"/>
          </a:xfrm>
          <a:custGeom>
            <a:avLst/>
            <a:gdLst>
              <a:gd name="T0" fmla="*/ 46038 w 1"/>
              <a:gd name="T1" fmla="*/ 0 h 1"/>
              <a:gd name="T2" fmla="*/ 46038 w 1"/>
              <a:gd name="T3" fmla="*/ 0 h 1"/>
              <a:gd name="T4" fmla="*/ 46038 w 1"/>
              <a:gd name="T5" fmla="*/ 0 h 1"/>
              <a:gd name="T6" fmla="*/ 46038 w 1"/>
              <a:gd name="T7" fmla="*/ 0 h 1"/>
              <a:gd name="T8" fmla="*/ 46038 w 1"/>
              <a:gd name="T9" fmla="*/ 0 h 1"/>
              <a:gd name="T10" fmla="*/ 46038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260" tIns="91260" rIns="91260" bIns="91260" anchor="ctr"/>
          <a:lstStyle/>
          <a:p>
            <a:endParaRPr lang="en-US"/>
          </a:p>
        </p:txBody>
      </p:sp>
      <p:sp>
        <p:nvSpPr>
          <p:cNvPr id="81" name="Google Shape;1086;p14"/>
          <p:cNvSpPr>
            <a:spLocks/>
          </p:cNvSpPr>
          <p:nvPr userDrawn="1"/>
        </p:nvSpPr>
        <p:spPr bwMode="auto">
          <a:xfrm>
            <a:off x="193675" y="4600575"/>
            <a:ext cx="449263" cy="96838"/>
          </a:xfrm>
          <a:custGeom>
            <a:avLst/>
            <a:gdLst>
              <a:gd name="T0" fmla="*/ 437729 w 10322"/>
              <a:gd name="T1" fmla="*/ 0 h 2193"/>
              <a:gd name="T2" fmla="*/ 437729 w 10322"/>
              <a:gd name="T3" fmla="*/ 0 h 2193"/>
              <a:gd name="T4" fmla="*/ 439383 w 10322"/>
              <a:gd name="T5" fmla="*/ 15014 h 2193"/>
              <a:gd name="T6" fmla="*/ 404824 w 10322"/>
              <a:gd name="T7" fmla="*/ 70123 h 2193"/>
              <a:gd name="T8" fmla="*/ 23068 w 10322"/>
              <a:gd name="T9" fmla="*/ 70123 h 2193"/>
              <a:gd name="T10" fmla="*/ 0 w 10322"/>
              <a:gd name="T11" fmla="*/ 55109 h 2193"/>
              <a:gd name="T12" fmla="*/ 0 w 10322"/>
              <a:gd name="T13" fmla="*/ 55109 h 2193"/>
              <a:gd name="T14" fmla="*/ 31294 w 10322"/>
              <a:gd name="T15" fmla="*/ 96838 h 2193"/>
              <a:gd name="T16" fmla="*/ 414704 w 10322"/>
              <a:gd name="T17" fmla="*/ 96838 h 2193"/>
              <a:gd name="T18" fmla="*/ 449263 w 10322"/>
              <a:gd name="T19" fmla="*/ 41729 h 2193"/>
              <a:gd name="T20" fmla="*/ 449263 w 10322"/>
              <a:gd name="T21" fmla="*/ 40051 h 2193"/>
              <a:gd name="T22" fmla="*/ 437729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260" tIns="91260" rIns="91260" bIns="91260" anchor="ctr"/>
          <a:lstStyle/>
          <a:p>
            <a:endParaRPr lang="en-US"/>
          </a:p>
        </p:txBody>
      </p:sp>
      <p:sp>
        <p:nvSpPr>
          <p:cNvPr id="82" name="Google Shape;1082;p14"/>
          <p:cNvSpPr>
            <a:spLocks/>
          </p:cNvSpPr>
          <p:nvPr userDrawn="1"/>
        </p:nvSpPr>
        <p:spPr bwMode="auto">
          <a:xfrm>
            <a:off x="457200" y="5180013"/>
            <a:ext cx="109538" cy="176212"/>
          </a:xfrm>
          <a:custGeom>
            <a:avLst/>
            <a:gdLst>
              <a:gd name="T0" fmla="*/ 55590 w 2534"/>
              <a:gd name="T1" fmla="*/ 44 h 4047"/>
              <a:gd name="T2" fmla="*/ 0 w 2534"/>
              <a:gd name="T3" fmla="*/ 88912 h 4047"/>
              <a:gd name="T4" fmla="*/ 55590 w 2534"/>
              <a:gd name="T5" fmla="*/ 176168 h 4047"/>
              <a:gd name="T6" fmla="*/ 109495 w 2534"/>
              <a:gd name="T7" fmla="*/ 88912 h 4047"/>
              <a:gd name="T8" fmla="*/ 55590 w 2534"/>
              <a:gd name="T9" fmla="*/ 44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260" tIns="91260" rIns="91260" bIns="91260" anchor="ctr"/>
          <a:lstStyle/>
          <a:p>
            <a:endParaRPr lang="en-US"/>
          </a:p>
        </p:txBody>
      </p:sp>
      <p:sp>
        <p:nvSpPr>
          <p:cNvPr id="83" name="Google Shape;1083;p14"/>
          <p:cNvSpPr>
            <a:spLocks/>
          </p:cNvSpPr>
          <p:nvPr userDrawn="1"/>
        </p:nvSpPr>
        <p:spPr bwMode="auto">
          <a:xfrm>
            <a:off x="192088" y="5203825"/>
            <a:ext cx="449262" cy="111125"/>
          </a:xfrm>
          <a:custGeom>
            <a:avLst/>
            <a:gdLst>
              <a:gd name="T0" fmla="*/ 34432 w 10360"/>
              <a:gd name="T1" fmla="*/ 44 h 2534"/>
              <a:gd name="T2" fmla="*/ 0 w 10360"/>
              <a:gd name="T3" fmla="*/ 56396 h 2534"/>
              <a:gd name="T4" fmla="*/ 34432 w 10360"/>
              <a:gd name="T5" fmla="*/ 111125 h 2534"/>
              <a:gd name="T6" fmla="*/ 414830 w 10360"/>
              <a:gd name="T7" fmla="*/ 111125 h 2534"/>
              <a:gd name="T8" fmla="*/ 449262 w 10360"/>
              <a:gd name="T9" fmla="*/ 56396 h 2534"/>
              <a:gd name="T10" fmla="*/ 414830 w 10360"/>
              <a:gd name="T11" fmla="*/ 44 h 2534"/>
              <a:gd name="T12" fmla="*/ 34432 w 10360"/>
              <a:gd name="T13" fmla="*/ 44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260" tIns="91260" rIns="91260" bIns="91260" anchor="ctr"/>
          <a:lstStyle/>
          <a:p>
            <a:endParaRPr lang="en-US"/>
          </a:p>
        </p:txBody>
      </p:sp>
      <p:sp>
        <p:nvSpPr>
          <p:cNvPr id="84" name="Google Shape;1084;p14"/>
          <p:cNvSpPr>
            <a:spLocks/>
          </p:cNvSpPr>
          <p:nvPr userDrawn="1"/>
        </p:nvSpPr>
        <p:spPr bwMode="auto">
          <a:xfrm>
            <a:off x="215900" y="5286375"/>
            <a:ext cx="46038" cy="46038"/>
          </a:xfrm>
          <a:custGeom>
            <a:avLst/>
            <a:gdLst>
              <a:gd name="T0" fmla="*/ 45993 w 1022"/>
              <a:gd name="T1" fmla="*/ 46038 h 1"/>
              <a:gd name="T2" fmla="*/ 1712 w 1022"/>
              <a:gd name="T3" fmla="*/ 46038 h 1"/>
              <a:gd name="T4" fmla="*/ 1712 w 1022"/>
              <a:gd name="T5" fmla="*/ 46038 h 1"/>
              <a:gd name="T6" fmla="*/ 1712 w 1022"/>
              <a:gd name="T7" fmla="*/ 46038 h 1"/>
              <a:gd name="T8" fmla="*/ 45993 w 1022"/>
              <a:gd name="T9" fmla="*/ 46038 h 1"/>
              <a:gd name="T10" fmla="*/ 45993 w 1022"/>
              <a:gd name="T11" fmla="*/ 46038 h 1"/>
              <a:gd name="T12" fmla="*/ 45 w 1022"/>
              <a:gd name="T13" fmla="*/ 46038 h 1"/>
              <a:gd name="T14" fmla="*/ 45 w 1022"/>
              <a:gd name="T15" fmla="*/ 46038 h 1"/>
              <a:gd name="T16" fmla="*/ 45 w 1022"/>
              <a:gd name="T17" fmla="*/ 46038 h 1"/>
              <a:gd name="T18" fmla="*/ 45 w 1022"/>
              <a:gd name="T19" fmla="*/ 46038 h 1"/>
              <a:gd name="T20" fmla="*/ 45 w 1022"/>
              <a:gd name="T21" fmla="*/ 46038 h 1"/>
              <a:gd name="T22" fmla="*/ 45 w 1022"/>
              <a:gd name="T23" fmla="*/ 46038 h 1"/>
              <a:gd name="T24" fmla="*/ 45 w 1022"/>
              <a:gd name="T25" fmla="*/ 46038 h 1"/>
              <a:gd name="T26" fmla="*/ 45 w 1022"/>
              <a:gd name="T27" fmla="*/ 46038 h 1"/>
              <a:gd name="T28" fmla="*/ 45 w 1022"/>
              <a:gd name="T29" fmla="*/ 46038 h 1"/>
              <a:gd name="T30" fmla="*/ 45 w 1022"/>
              <a:gd name="T31" fmla="*/ 46038 h 1"/>
              <a:gd name="T32" fmla="*/ 45 w 1022"/>
              <a:gd name="T33" fmla="*/ 46038 h 1"/>
              <a:gd name="T34" fmla="*/ 45 w 1022"/>
              <a:gd name="T35" fmla="*/ 46038 h 1"/>
              <a:gd name="T36" fmla="*/ 45 w 1022"/>
              <a:gd name="T37" fmla="*/ 46038 h 1"/>
              <a:gd name="T38" fmla="*/ 45 w 1022"/>
              <a:gd name="T39" fmla="*/ 46038 h 1"/>
              <a:gd name="T40" fmla="*/ 45 w 1022"/>
              <a:gd name="T41" fmla="*/ 46038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260" tIns="91260" rIns="91260" bIns="91260" anchor="ctr"/>
          <a:lstStyle/>
          <a:p>
            <a:endParaRPr lang="en-US"/>
          </a:p>
        </p:txBody>
      </p:sp>
      <p:sp>
        <p:nvSpPr>
          <p:cNvPr id="85" name="Google Shape;1085;p14"/>
          <p:cNvSpPr>
            <a:spLocks/>
          </p:cNvSpPr>
          <p:nvPr userDrawn="1"/>
        </p:nvSpPr>
        <p:spPr bwMode="auto">
          <a:xfrm>
            <a:off x="515938" y="5245100"/>
            <a:ext cx="46037" cy="46038"/>
          </a:xfrm>
          <a:custGeom>
            <a:avLst/>
            <a:gdLst>
              <a:gd name="T0" fmla="*/ 46037 w 1"/>
              <a:gd name="T1" fmla="*/ 0 h 1"/>
              <a:gd name="T2" fmla="*/ 46037 w 1"/>
              <a:gd name="T3" fmla="*/ 0 h 1"/>
              <a:gd name="T4" fmla="*/ 46037 w 1"/>
              <a:gd name="T5" fmla="*/ 0 h 1"/>
              <a:gd name="T6" fmla="*/ 46037 w 1"/>
              <a:gd name="T7" fmla="*/ 0 h 1"/>
              <a:gd name="T8" fmla="*/ 46037 w 1"/>
              <a:gd name="T9" fmla="*/ 0 h 1"/>
              <a:gd name="T10" fmla="*/ 46037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260" tIns="91260" rIns="91260" bIns="91260" anchor="ctr"/>
          <a:lstStyle/>
          <a:p>
            <a:endParaRPr lang="en-US"/>
          </a:p>
        </p:txBody>
      </p:sp>
      <p:sp>
        <p:nvSpPr>
          <p:cNvPr id="86" name="Google Shape;1086;p14"/>
          <p:cNvSpPr>
            <a:spLocks/>
          </p:cNvSpPr>
          <p:nvPr userDrawn="1"/>
        </p:nvSpPr>
        <p:spPr bwMode="auto">
          <a:xfrm>
            <a:off x="193675" y="5214938"/>
            <a:ext cx="447675" cy="96837"/>
          </a:xfrm>
          <a:custGeom>
            <a:avLst/>
            <a:gdLst>
              <a:gd name="T0" fmla="*/ 436182 w 10322"/>
              <a:gd name="T1" fmla="*/ 0 h 2193"/>
              <a:gd name="T2" fmla="*/ 436182 w 10322"/>
              <a:gd name="T3" fmla="*/ 0 h 2193"/>
              <a:gd name="T4" fmla="*/ 437830 w 10322"/>
              <a:gd name="T5" fmla="*/ 15013 h 2193"/>
              <a:gd name="T6" fmla="*/ 403393 w 10322"/>
              <a:gd name="T7" fmla="*/ 70122 h 2193"/>
              <a:gd name="T8" fmla="*/ 22987 w 10322"/>
              <a:gd name="T9" fmla="*/ 70122 h 2193"/>
              <a:gd name="T10" fmla="*/ 0 w 10322"/>
              <a:gd name="T11" fmla="*/ 55108 h 2193"/>
              <a:gd name="T12" fmla="*/ 0 w 10322"/>
              <a:gd name="T13" fmla="*/ 55108 h 2193"/>
              <a:gd name="T14" fmla="*/ 31184 w 10322"/>
              <a:gd name="T15" fmla="*/ 96837 h 2193"/>
              <a:gd name="T16" fmla="*/ 413238 w 10322"/>
              <a:gd name="T17" fmla="*/ 96837 h 2193"/>
              <a:gd name="T18" fmla="*/ 447675 w 10322"/>
              <a:gd name="T19" fmla="*/ 41729 h 2193"/>
              <a:gd name="T20" fmla="*/ 447675 w 10322"/>
              <a:gd name="T21" fmla="*/ 40051 h 2193"/>
              <a:gd name="T22" fmla="*/ 436182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260" tIns="91260" rIns="91260" bIns="91260" anchor="ctr"/>
          <a:lstStyle/>
          <a:p>
            <a:endParaRPr lang="en-US"/>
          </a:p>
        </p:txBody>
      </p:sp>
      <p:sp>
        <p:nvSpPr>
          <p:cNvPr id="87" name="Google Shape;1082;p14"/>
          <p:cNvSpPr>
            <a:spLocks/>
          </p:cNvSpPr>
          <p:nvPr userDrawn="1"/>
        </p:nvSpPr>
        <p:spPr bwMode="auto">
          <a:xfrm>
            <a:off x="455613" y="5792788"/>
            <a:ext cx="111125" cy="177800"/>
          </a:xfrm>
          <a:custGeom>
            <a:avLst/>
            <a:gdLst>
              <a:gd name="T0" fmla="*/ 56396 w 2534"/>
              <a:gd name="T1" fmla="*/ 44 h 4047"/>
              <a:gd name="T2" fmla="*/ 0 w 2534"/>
              <a:gd name="T3" fmla="*/ 89713 h 4047"/>
              <a:gd name="T4" fmla="*/ 56396 w 2534"/>
              <a:gd name="T5" fmla="*/ 177756 h 4047"/>
              <a:gd name="T6" fmla="*/ 111081 w 2534"/>
              <a:gd name="T7" fmla="*/ 89713 h 4047"/>
              <a:gd name="T8" fmla="*/ 56396 w 2534"/>
              <a:gd name="T9" fmla="*/ 44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260" tIns="91260" rIns="91260" bIns="91260" anchor="ctr"/>
          <a:lstStyle/>
          <a:p>
            <a:endParaRPr lang="en-US"/>
          </a:p>
        </p:txBody>
      </p:sp>
      <p:sp>
        <p:nvSpPr>
          <p:cNvPr id="88" name="Google Shape;1083;p14"/>
          <p:cNvSpPr>
            <a:spLocks/>
          </p:cNvSpPr>
          <p:nvPr userDrawn="1"/>
        </p:nvSpPr>
        <p:spPr bwMode="auto">
          <a:xfrm>
            <a:off x="190500" y="5818188"/>
            <a:ext cx="449263" cy="111125"/>
          </a:xfrm>
          <a:custGeom>
            <a:avLst/>
            <a:gdLst>
              <a:gd name="T0" fmla="*/ 34432 w 10360"/>
              <a:gd name="T1" fmla="*/ 44 h 2534"/>
              <a:gd name="T2" fmla="*/ 0 w 10360"/>
              <a:gd name="T3" fmla="*/ 56396 h 2534"/>
              <a:gd name="T4" fmla="*/ 34432 w 10360"/>
              <a:gd name="T5" fmla="*/ 111125 h 2534"/>
              <a:gd name="T6" fmla="*/ 414831 w 10360"/>
              <a:gd name="T7" fmla="*/ 111125 h 2534"/>
              <a:gd name="T8" fmla="*/ 449263 w 10360"/>
              <a:gd name="T9" fmla="*/ 56396 h 2534"/>
              <a:gd name="T10" fmla="*/ 414831 w 10360"/>
              <a:gd name="T11" fmla="*/ 44 h 2534"/>
              <a:gd name="T12" fmla="*/ 34432 w 10360"/>
              <a:gd name="T13" fmla="*/ 44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260" tIns="91260" rIns="91260" bIns="91260" anchor="ctr"/>
          <a:lstStyle/>
          <a:p>
            <a:endParaRPr lang="en-US"/>
          </a:p>
        </p:txBody>
      </p:sp>
      <p:sp>
        <p:nvSpPr>
          <p:cNvPr id="89" name="Google Shape;1084;p14"/>
          <p:cNvSpPr>
            <a:spLocks/>
          </p:cNvSpPr>
          <p:nvPr userDrawn="1"/>
        </p:nvSpPr>
        <p:spPr bwMode="auto">
          <a:xfrm>
            <a:off x="214313" y="5900738"/>
            <a:ext cx="46037" cy="46037"/>
          </a:xfrm>
          <a:custGeom>
            <a:avLst/>
            <a:gdLst>
              <a:gd name="T0" fmla="*/ 45992 w 1022"/>
              <a:gd name="T1" fmla="*/ 46037 h 1"/>
              <a:gd name="T2" fmla="*/ 1712 w 1022"/>
              <a:gd name="T3" fmla="*/ 46037 h 1"/>
              <a:gd name="T4" fmla="*/ 1712 w 1022"/>
              <a:gd name="T5" fmla="*/ 46037 h 1"/>
              <a:gd name="T6" fmla="*/ 1712 w 1022"/>
              <a:gd name="T7" fmla="*/ 46037 h 1"/>
              <a:gd name="T8" fmla="*/ 45992 w 1022"/>
              <a:gd name="T9" fmla="*/ 46037 h 1"/>
              <a:gd name="T10" fmla="*/ 45992 w 1022"/>
              <a:gd name="T11" fmla="*/ 46037 h 1"/>
              <a:gd name="T12" fmla="*/ 45 w 1022"/>
              <a:gd name="T13" fmla="*/ 46037 h 1"/>
              <a:gd name="T14" fmla="*/ 45 w 1022"/>
              <a:gd name="T15" fmla="*/ 46037 h 1"/>
              <a:gd name="T16" fmla="*/ 45 w 1022"/>
              <a:gd name="T17" fmla="*/ 46037 h 1"/>
              <a:gd name="T18" fmla="*/ 45 w 1022"/>
              <a:gd name="T19" fmla="*/ 46037 h 1"/>
              <a:gd name="T20" fmla="*/ 45 w 1022"/>
              <a:gd name="T21" fmla="*/ 46037 h 1"/>
              <a:gd name="T22" fmla="*/ 45 w 1022"/>
              <a:gd name="T23" fmla="*/ 46037 h 1"/>
              <a:gd name="T24" fmla="*/ 45 w 1022"/>
              <a:gd name="T25" fmla="*/ 46037 h 1"/>
              <a:gd name="T26" fmla="*/ 45 w 1022"/>
              <a:gd name="T27" fmla="*/ 46037 h 1"/>
              <a:gd name="T28" fmla="*/ 45 w 1022"/>
              <a:gd name="T29" fmla="*/ 46037 h 1"/>
              <a:gd name="T30" fmla="*/ 45 w 1022"/>
              <a:gd name="T31" fmla="*/ 46037 h 1"/>
              <a:gd name="T32" fmla="*/ 45 w 1022"/>
              <a:gd name="T33" fmla="*/ 46037 h 1"/>
              <a:gd name="T34" fmla="*/ 45 w 1022"/>
              <a:gd name="T35" fmla="*/ 46037 h 1"/>
              <a:gd name="T36" fmla="*/ 45 w 1022"/>
              <a:gd name="T37" fmla="*/ 46037 h 1"/>
              <a:gd name="T38" fmla="*/ 45 w 1022"/>
              <a:gd name="T39" fmla="*/ 46037 h 1"/>
              <a:gd name="T40" fmla="*/ 45 w 1022"/>
              <a:gd name="T41" fmla="*/ 46037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260" tIns="91260" rIns="91260" bIns="91260" anchor="ctr"/>
          <a:lstStyle/>
          <a:p>
            <a:endParaRPr lang="en-US"/>
          </a:p>
        </p:txBody>
      </p:sp>
      <p:sp>
        <p:nvSpPr>
          <p:cNvPr id="90" name="Google Shape;1085;p14"/>
          <p:cNvSpPr>
            <a:spLocks/>
          </p:cNvSpPr>
          <p:nvPr userDrawn="1"/>
        </p:nvSpPr>
        <p:spPr bwMode="auto">
          <a:xfrm>
            <a:off x="515938" y="5857875"/>
            <a:ext cx="44450" cy="46038"/>
          </a:xfrm>
          <a:custGeom>
            <a:avLst/>
            <a:gdLst>
              <a:gd name="T0" fmla="*/ 44450 w 1"/>
              <a:gd name="T1" fmla="*/ 0 h 1"/>
              <a:gd name="T2" fmla="*/ 44450 w 1"/>
              <a:gd name="T3" fmla="*/ 0 h 1"/>
              <a:gd name="T4" fmla="*/ 44450 w 1"/>
              <a:gd name="T5" fmla="*/ 0 h 1"/>
              <a:gd name="T6" fmla="*/ 44450 w 1"/>
              <a:gd name="T7" fmla="*/ 0 h 1"/>
              <a:gd name="T8" fmla="*/ 44450 w 1"/>
              <a:gd name="T9" fmla="*/ 0 h 1"/>
              <a:gd name="T10" fmla="*/ 44450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260" tIns="91260" rIns="91260" bIns="91260" anchor="ctr"/>
          <a:lstStyle/>
          <a:p>
            <a:endParaRPr lang="en-US"/>
          </a:p>
        </p:txBody>
      </p:sp>
      <p:sp>
        <p:nvSpPr>
          <p:cNvPr id="91" name="Google Shape;1086;p14"/>
          <p:cNvSpPr>
            <a:spLocks/>
          </p:cNvSpPr>
          <p:nvPr userDrawn="1"/>
        </p:nvSpPr>
        <p:spPr bwMode="auto">
          <a:xfrm>
            <a:off x="192088" y="5829300"/>
            <a:ext cx="447675" cy="95250"/>
          </a:xfrm>
          <a:custGeom>
            <a:avLst/>
            <a:gdLst>
              <a:gd name="T0" fmla="*/ 436182 w 10322"/>
              <a:gd name="T1" fmla="*/ 0 h 2193"/>
              <a:gd name="T2" fmla="*/ 436182 w 10322"/>
              <a:gd name="T3" fmla="*/ 0 h 2193"/>
              <a:gd name="T4" fmla="*/ 437830 w 10322"/>
              <a:gd name="T5" fmla="*/ 14767 h 2193"/>
              <a:gd name="T6" fmla="*/ 403393 w 10322"/>
              <a:gd name="T7" fmla="*/ 68973 h 2193"/>
              <a:gd name="T8" fmla="*/ 22987 w 10322"/>
              <a:gd name="T9" fmla="*/ 68973 h 2193"/>
              <a:gd name="T10" fmla="*/ 0 w 10322"/>
              <a:gd name="T11" fmla="*/ 54205 h 2193"/>
              <a:gd name="T12" fmla="*/ 0 w 10322"/>
              <a:gd name="T13" fmla="*/ 54205 h 2193"/>
              <a:gd name="T14" fmla="*/ 31184 w 10322"/>
              <a:gd name="T15" fmla="*/ 95250 h 2193"/>
              <a:gd name="T16" fmla="*/ 413238 w 10322"/>
              <a:gd name="T17" fmla="*/ 95250 h 2193"/>
              <a:gd name="T18" fmla="*/ 447675 w 10322"/>
              <a:gd name="T19" fmla="*/ 41045 h 2193"/>
              <a:gd name="T20" fmla="*/ 447675 w 10322"/>
              <a:gd name="T21" fmla="*/ 39394 h 2193"/>
              <a:gd name="T22" fmla="*/ 436182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260" tIns="91260" rIns="91260" bIns="91260" anchor="ctr"/>
          <a:lstStyle/>
          <a:p>
            <a:endParaRPr lang="en-US"/>
          </a:p>
        </p:txBody>
      </p:sp>
      <p:grpSp>
        <p:nvGrpSpPr>
          <p:cNvPr id="92" name="Google Shape;2356;p30">
            <a:extLst>
              <a:ext uri="{FF2B5EF4-FFF2-40B4-BE49-F238E27FC236}"/>
            </a:extLst>
          </p:cNvPr>
          <p:cNvGrpSpPr/>
          <p:nvPr userDrawn="1"/>
        </p:nvGrpSpPr>
        <p:grpSpPr>
          <a:xfrm>
            <a:off x="745414" y="1491615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93" name="Google Shape;2357;p30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0850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94" name="Google Shape;2358;p30">
              <a:extLst>
                <a:ext uri="{FF2B5EF4-FFF2-40B4-BE49-F238E27FC236}"/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95" name="Google Shape;2359;p30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defTabSz="60850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6" name="Google Shape;2360;p30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defTabSz="60850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7" name="Google Shape;2361;p30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defTabSz="60850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98" name="Google Shape;447;p27"/>
          <p:cNvGrpSpPr>
            <a:grpSpLocks/>
          </p:cNvGrpSpPr>
          <p:nvPr userDrawn="1"/>
        </p:nvGrpSpPr>
        <p:grpSpPr bwMode="auto">
          <a:xfrm>
            <a:off x="8391525" y="4048125"/>
            <a:ext cx="2301875" cy="1593850"/>
            <a:chOff x="4799733" y="3457797"/>
            <a:chExt cx="2301388" cy="1593766"/>
          </a:xfrm>
        </p:grpSpPr>
        <p:sp>
          <p:nvSpPr>
            <p:cNvPr id="99" name="Google Shape;448;p27"/>
            <p:cNvSpPr>
              <a:spLocks/>
            </p:cNvSpPr>
            <p:nvPr/>
          </p:nvSpPr>
          <p:spPr bwMode="auto">
            <a:xfrm>
              <a:off x="5512937" y="4441437"/>
              <a:ext cx="134693" cy="122202"/>
            </a:xfrm>
            <a:custGeom>
              <a:avLst/>
              <a:gdLst>
                <a:gd name="T0" fmla="*/ 55 w 2437"/>
                <a:gd name="T1" fmla="*/ 55 h 2211"/>
                <a:gd name="T2" fmla="*/ 55 w 2437"/>
                <a:gd name="T3" fmla="*/ 39518 h 2211"/>
                <a:gd name="T4" fmla="*/ 55 w 2437"/>
                <a:gd name="T5" fmla="*/ 70248 h 2211"/>
                <a:gd name="T6" fmla="*/ 55 w 2437"/>
                <a:gd name="T7" fmla="*/ 122202 h 2211"/>
                <a:gd name="T8" fmla="*/ 134638 w 2437"/>
                <a:gd name="T9" fmla="*/ 61460 h 2211"/>
                <a:gd name="T10" fmla="*/ 55 w 2437"/>
                <a:gd name="T11" fmla="*/ 55 h 22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0" name="Google Shape;449;p27"/>
            <p:cNvSpPr>
              <a:spLocks/>
            </p:cNvSpPr>
            <p:nvPr/>
          </p:nvSpPr>
          <p:spPr bwMode="auto">
            <a:xfrm>
              <a:off x="5671673" y="4450943"/>
              <a:ext cx="91527" cy="79091"/>
            </a:xfrm>
            <a:custGeom>
              <a:avLst/>
              <a:gdLst>
                <a:gd name="T0" fmla="*/ 55 w 1656"/>
                <a:gd name="T1" fmla="*/ 55 h 1431"/>
                <a:gd name="T2" fmla="*/ 55 w 1656"/>
                <a:gd name="T3" fmla="*/ 79036 h 1431"/>
                <a:gd name="T4" fmla="*/ 91472 w 1656"/>
                <a:gd name="T5" fmla="*/ 79036 h 1431"/>
                <a:gd name="T6" fmla="*/ 91472 w 1656"/>
                <a:gd name="T7" fmla="*/ 55 h 1431"/>
                <a:gd name="T8" fmla="*/ 55 w 1656"/>
                <a:gd name="T9" fmla="*/ 55 h 14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1" name="Google Shape;450;p27"/>
            <p:cNvSpPr>
              <a:spLocks/>
            </p:cNvSpPr>
            <p:nvPr/>
          </p:nvSpPr>
          <p:spPr bwMode="auto">
            <a:xfrm>
              <a:off x="5670236" y="4448014"/>
              <a:ext cx="92246" cy="80528"/>
            </a:xfrm>
            <a:custGeom>
              <a:avLst/>
              <a:gdLst>
                <a:gd name="T0" fmla="*/ 2929 w 1669"/>
                <a:gd name="T1" fmla="*/ 1492 h 1457"/>
                <a:gd name="T2" fmla="*/ 2211 w 1669"/>
                <a:gd name="T3" fmla="*/ 8843 h 1457"/>
                <a:gd name="T4" fmla="*/ 16139 w 1669"/>
                <a:gd name="T5" fmla="*/ 10999 h 1457"/>
                <a:gd name="T6" fmla="*/ 38081 w 1669"/>
                <a:gd name="T7" fmla="*/ 40292 h 1457"/>
                <a:gd name="T8" fmla="*/ 32941 w 1669"/>
                <a:gd name="T9" fmla="*/ 47587 h 1457"/>
                <a:gd name="T10" fmla="*/ 21998 w 1669"/>
                <a:gd name="T11" fmla="*/ 62234 h 1457"/>
                <a:gd name="T12" fmla="*/ 14647 w 1669"/>
                <a:gd name="T13" fmla="*/ 65882 h 1457"/>
                <a:gd name="T14" fmla="*/ 4422 w 1669"/>
                <a:gd name="T15" fmla="*/ 71022 h 1457"/>
                <a:gd name="T16" fmla="*/ 6632 w 1669"/>
                <a:gd name="T17" fmla="*/ 74669 h 1457"/>
                <a:gd name="T18" fmla="*/ 30730 w 1669"/>
                <a:gd name="T19" fmla="*/ 75388 h 1457"/>
                <a:gd name="T20" fmla="*/ 37307 w 1669"/>
                <a:gd name="T21" fmla="*/ 76106 h 1457"/>
                <a:gd name="T22" fmla="*/ 44658 w 1669"/>
                <a:gd name="T23" fmla="*/ 71740 h 1457"/>
                <a:gd name="T24" fmla="*/ 36589 w 1669"/>
                <a:gd name="T25" fmla="*/ 67319 h 1457"/>
                <a:gd name="T26" fmla="*/ 32941 w 1669"/>
                <a:gd name="T27" fmla="*/ 65163 h 1457"/>
                <a:gd name="T28" fmla="*/ 36589 w 1669"/>
                <a:gd name="T29" fmla="*/ 60023 h 1457"/>
                <a:gd name="T30" fmla="*/ 44658 w 1669"/>
                <a:gd name="T31" fmla="*/ 49024 h 1457"/>
                <a:gd name="T32" fmla="*/ 53446 w 1669"/>
                <a:gd name="T33" fmla="*/ 61460 h 1457"/>
                <a:gd name="T34" fmla="*/ 57813 w 1669"/>
                <a:gd name="T35" fmla="*/ 68811 h 1457"/>
                <a:gd name="T36" fmla="*/ 54883 w 1669"/>
                <a:gd name="T37" fmla="*/ 71022 h 1457"/>
                <a:gd name="T38" fmla="*/ 51954 w 1669"/>
                <a:gd name="T39" fmla="*/ 75388 h 1457"/>
                <a:gd name="T40" fmla="*/ 60023 w 1669"/>
                <a:gd name="T41" fmla="*/ 80528 h 1457"/>
                <a:gd name="T42" fmla="*/ 89980 w 1669"/>
                <a:gd name="T43" fmla="*/ 79754 h 1457"/>
                <a:gd name="T44" fmla="*/ 89980 w 1669"/>
                <a:gd name="T45" fmla="*/ 73177 h 1457"/>
                <a:gd name="T46" fmla="*/ 80473 w 1669"/>
                <a:gd name="T47" fmla="*/ 71740 h 1457"/>
                <a:gd name="T48" fmla="*/ 73178 w 1669"/>
                <a:gd name="T49" fmla="*/ 68811 h 1457"/>
                <a:gd name="T50" fmla="*/ 62179 w 1669"/>
                <a:gd name="T51" fmla="*/ 55657 h 1457"/>
                <a:gd name="T52" fmla="*/ 57813 w 1669"/>
                <a:gd name="T53" fmla="*/ 30785 h 1457"/>
                <a:gd name="T54" fmla="*/ 70248 w 1669"/>
                <a:gd name="T55" fmla="*/ 16857 h 1457"/>
                <a:gd name="T56" fmla="*/ 87824 w 1669"/>
                <a:gd name="T57" fmla="*/ 15420 h 1457"/>
                <a:gd name="T58" fmla="*/ 91472 w 1669"/>
                <a:gd name="T59" fmla="*/ 11717 h 1457"/>
                <a:gd name="T60" fmla="*/ 56376 w 1669"/>
                <a:gd name="T61" fmla="*/ 6632 h 1457"/>
                <a:gd name="T62" fmla="*/ 49025 w 1669"/>
                <a:gd name="T63" fmla="*/ 11717 h 1457"/>
                <a:gd name="T64" fmla="*/ 52673 w 1669"/>
                <a:gd name="T65" fmla="*/ 15420 h 1457"/>
                <a:gd name="T66" fmla="*/ 51954 w 1669"/>
                <a:gd name="T67" fmla="*/ 19787 h 1457"/>
                <a:gd name="T68" fmla="*/ 44658 w 1669"/>
                <a:gd name="T69" fmla="*/ 31504 h 1457"/>
                <a:gd name="T70" fmla="*/ 35152 w 1669"/>
                <a:gd name="T71" fmla="*/ 18350 h 1457"/>
                <a:gd name="T72" fmla="*/ 31504 w 1669"/>
                <a:gd name="T73" fmla="*/ 11717 h 1457"/>
                <a:gd name="T74" fmla="*/ 36589 w 1669"/>
                <a:gd name="T75" fmla="*/ 10280 h 1457"/>
                <a:gd name="T76" fmla="*/ 42448 w 1669"/>
                <a:gd name="T77" fmla="*/ 5914 h 1457"/>
                <a:gd name="T78" fmla="*/ 41011 w 1669"/>
                <a:gd name="T79" fmla="*/ 2211 h 1457"/>
                <a:gd name="T80" fmla="*/ 32941 w 1669"/>
                <a:gd name="T81" fmla="*/ 55 h 145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" name="Google Shape;451;p27"/>
            <p:cNvSpPr>
              <a:spLocks/>
            </p:cNvSpPr>
            <p:nvPr/>
          </p:nvSpPr>
          <p:spPr bwMode="auto">
            <a:xfrm>
              <a:off x="5668799" y="4448014"/>
              <a:ext cx="100260" cy="84895"/>
            </a:xfrm>
            <a:custGeom>
              <a:avLst/>
              <a:gdLst>
                <a:gd name="T0" fmla="*/ 36589 w 1814"/>
                <a:gd name="T1" fmla="*/ 8843 h 1536"/>
                <a:gd name="T2" fmla="*/ 36589 w 1814"/>
                <a:gd name="T3" fmla="*/ 21279 h 1536"/>
                <a:gd name="T4" fmla="*/ 49025 w 1814"/>
                <a:gd name="T5" fmla="*/ 39518 h 1536"/>
                <a:gd name="T6" fmla="*/ 60742 w 1814"/>
                <a:gd name="T7" fmla="*/ 18350 h 1536"/>
                <a:gd name="T8" fmla="*/ 54883 w 1814"/>
                <a:gd name="T9" fmla="*/ 11717 h 1536"/>
                <a:gd name="T10" fmla="*/ 73178 w 1814"/>
                <a:gd name="T11" fmla="*/ 14647 h 1536"/>
                <a:gd name="T12" fmla="*/ 51954 w 1814"/>
                <a:gd name="T13" fmla="*/ 39518 h 1536"/>
                <a:gd name="T14" fmla="*/ 63616 w 1814"/>
                <a:gd name="T15" fmla="*/ 60742 h 1536"/>
                <a:gd name="T16" fmla="*/ 78981 w 1814"/>
                <a:gd name="T17" fmla="*/ 76107 h 1536"/>
                <a:gd name="T18" fmla="*/ 60742 w 1814"/>
                <a:gd name="T19" fmla="*/ 79036 h 1536"/>
                <a:gd name="T20" fmla="*/ 63616 w 1814"/>
                <a:gd name="T21" fmla="*/ 69530 h 1536"/>
                <a:gd name="T22" fmla="*/ 54883 w 1814"/>
                <a:gd name="T23" fmla="*/ 54883 h 1536"/>
                <a:gd name="T24" fmla="*/ 45377 w 1814"/>
                <a:gd name="T25" fmla="*/ 48306 h 1536"/>
                <a:gd name="T26" fmla="*/ 36589 w 1814"/>
                <a:gd name="T27" fmla="*/ 63671 h 1536"/>
                <a:gd name="T28" fmla="*/ 39518 w 1814"/>
                <a:gd name="T29" fmla="*/ 73178 h 1536"/>
                <a:gd name="T30" fmla="*/ 36589 w 1814"/>
                <a:gd name="T31" fmla="*/ 76107 h 1536"/>
                <a:gd name="T32" fmla="*/ 18294 w 1814"/>
                <a:gd name="T33" fmla="*/ 69530 h 1536"/>
                <a:gd name="T34" fmla="*/ 33660 w 1814"/>
                <a:gd name="T35" fmla="*/ 57813 h 1536"/>
                <a:gd name="T36" fmla="*/ 42447 w 1814"/>
                <a:gd name="T37" fmla="*/ 45377 h 1536"/>
                <a:gd name="T38" fmla="*/ 21224 w 1814"/>
                <a:gd name="T39" fmla="*/ 8843 h 1536"/>
                <a:gd name="T40" fmla="*/ 42447 w 1814"/>
                <a:gd name="T41" fmla="*/ 5914 h 1536"/>
                <a:gd name="T42" fmla="*/ 2929 w 1814"/>
                <a:gd name="T43" fmla="*/ 14647 h 1536"/>
                <a:gd name="T44" fmla="*/ 36589 w 1814"/>
                <a:gd name="T45" fmla="*/ 42448 h 1536"/>
                <a:gd name="T46" fmla="*/ 30730 w 1814"/>
                <a:gd name="T47" fmla="*/ 51235 h 1536"/>
                <a:gd name="T48" fmla="*/ 18294 w 1814"/>
                <a:gd name="T49" fmla="*/ 63671 h 1536"/>
                <a:gd name="T50" fmla="*/ 5859 w 1814"/>
                <a:gd name="T51" fmla="*/ 79036 h 1536"/>
                <a:gd name="T52" fmla="*/ 39518 w 1814"/>
                <a:gd name="T53" fmla="*/ 81966 h 1536"/>
                <a:gd name="T54" fmla="*/ 49025 w 1814"/>
                <a:gd name="T55" fmla="*/ 69530 h 1536"/>
                <a:gd name="T56" fmla="*/ 45377 w 1814"/>
                <a:gd name="T57" fmla="*/ 60742 h 1536"/>
                <a:gd name="T58" fmla="*/ 54883 w 1814"/>
                <a:gd name="T59" fmla="*/ 63671 h 1536"/>
                <a:gd name="T60" fmla="*/ 51954 w 1814"/>
                <a:gd name="T61" fmla="*/ 79036 h 1536"/>
                <a:gd name="T62" fmla="*/ 94346 w 1814"/>
                <a:gd name="T63" fmla="*/ 84895 h 1536"/>
                <a:gd name="T64" fmla="*/ 88487 w 1814"/>
                <a:gd name="T65" fmla="*/ 69530 h 1536"/>
                <a:gd name="T66" fmla="*/ 67319 w 1814"/>
                <a:gd name="T67" fmla="*/ 54883 h 1536"/>
                <a:gd name="T68" fmla="*/ 70248 w 1814"/>
                <a:gd name="T69" fmla="*/ 27082 h 1536"/>
                <a:gd name="T70" fmla="*/ 94346 w 1814"/>
                <a:gd name="T71" fmla="*/ 18350 h 1536"/>
                <a:gd name="T72" fmla="*/ 97275 w 1814"/>
                <a:gd name="T73" fmla="*/ 8843 h 1536"/>
                <a:gd name="T74" fmla="*/ 49025 w 1814"/>
                <a:gd name="T75" fmla="*/ 14647 h 1536"/>
                <a:gd name="T76" fmla="*/ 49025 w 1814"/>
                <a:gd name="T77" fmla="*/ 24153 h 1536"/>
                <a:gd name="T78" fmla="*/ 42447 w 1814"/>
                <a:gd name="T79" fmla="*/ 18350 h 1536"/>
                <a:gd name="T80" fmla="*/ 49025 w 1814"/>
                <a:gd name="T81" fmla="*/ 8843 h 1536"/>
                <a:gd name="T82" fmla="*/ 45377 w 1814"/>
                <a:gd name="T83" fmla="*/ 2985 h 1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lnTo>
                    <a:pt x="768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lnTo>
                    <a:pt x="106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" name="Google Shape;452;p27"/>
            <p:cNvSpPr>
              <a:spLocks/>
            </p:cNvSpPr>
            <p:nvPr/>
          </p:nvSpPr>
          <p:spPr bwMode="auto">
            <a:xfrm>
              <a:off x="4799733" y="3864528"/>
              <a:ext cx="1237772" cy="1187034"/>
            </a:xfrm>
            <a:custGeom>
              <a:avLst/>
              <a:gdLst>
                <a:gd name="T0" fmla="*/ 950700 w 22395"/>
                <a:gd name="T1" fmla="*/ 477422 h 21477"/>
                <a:gd name="T2" fmla="*/ 994142 w 22395"/>
                <a:gd name="T3" fmla="*/ 516222 h 21477"/>
                <a:gd name="T4" fmla="*/ 1012436 w 22395"/>
                <a:gd name="T5" fmla="*/ 921462 h 21477"/>
                <a:gd name="T6" fmla="*/ 954679 w 22395"/>
                <a:gd name="T7" fmla="*/ 979274 h 21477"/>
                <a:gd name="T8" fmla="*/ 542807 w 22395"/>
                <a:gd name="T9" fmla="*/ 973415 h 21477"/>
                <a:gd name="T10" fmla="*/ 515725 w 22395"/>
                <a:gd name="T11" fmla="*/ 909026 h 21477"/>
                <a:gd name="T12" fmla="*/ 923949 w 22395"/>
                <a:gd name="T13" fmla="*/ 488421 h 21477"/>
                <a:gd name="T14" fmla="*/ 950700 w 22395"/>
                <a:gd name="T15" fmla="*/ 477422 h 21477"/>
                <a:gd name="T16" fmla="*/ 1112309 w 22395"/>
                <a:gd name="T17" fmla="*/ 55 h 21477"/>
                <a:gd name="T18" fmla="*/ 1046096 w 22395"/>
                <a:gd name="T19" fmla="*/ 28298 h 21477"/>
                <a:gd name="T20" fmla="*/ 54883 w 22395"/>
                <a:gd name="T21" fmla="*/ 1034157 h 21477"/>
                <a:gd name="T22" fmla="*/ 125131 w 22395"/>
                <a:gd name="T23" fmla="*/ 1187034 h 21477"/>
                <a:gd name="T24" fmla="*/ 1122147 w 22395"/>
                <a:gd name="T25" fmla="*/ 1187034 h 21477"/>
                <a:gd name="T26" fmla="*/ 1237772 w 22395"/>
                <a:gd name="T27" fmla="*/ 1073620 h 21477"/>
                <a:gd name="T28" fmla="*/ 1204113 w 22395"/>
                <a:gd name="T29" fmla="*/ 86111 h 21477"/>
                <a:gd name="T30" fmla="*/ 1112309 w 22395"/>
                <a:gd name="T31" fmla="*/ 55 h 2147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" name="Google Shape;453;p27"/>
            <p:cNvSpPr>
              <a:spLocks/>
            </p:cNvSpPr>
            <p:nvPr/>
          </p:nvSpPr>
          <p:spPr bwMode="auto">
            <a:xfrm>
              <a:off x="4845828" y="3874532"/>
              <a:ext cx="1027082" cy="1046648"/>
            </a:xfrm>
            <a:custGeom>
              <a:avLst/>
              <a:gdLst>
                <a:gd name="T0" fmla="*/ 1021223 w 18583"/>
                <a:gd name="T1" fmla="*/ 0 h 18937"/>
                <a:gd name="T2" fmla="*/ 1000000 w 18583"/>
                <a:gd name="T3" fmla="*/ 18294 h 18937"/>
                <a:gd name="T4" fmla="*/ 8788 w 18583"/>
                <a:gd name="T5" fmla="*/ 1024153 h 18937"/>
                <a:gd name="T6" fmla="*/ 0 w 18583"/>
                <a:gd name="T7" fmla="*/ 1036589 h 18937"/>
                <a:gd name="T8" fmla="*/ 0 w 18583"/>
                <a:gd name="T9" fmla="*/ 1039518 h 18937"/>
                <a:gd name="T10" fmla="*/ 16194 w 18583"/>
                <a:gd name="T11" fmla="*/ 1046648 h 18937"/>
                <a:gd name="T12" fmla="*/ 30730 w 18583"/>
                <a:gd name="T13" fmla="*/ 1039518 h 18937"/>
                <a:gd name="T14" fmla="*/ 1021223 w 18583"/>
                <a:gd name="T15" fmla="*/ 30730 h 18937"/>
                <a:gd name="T16" fmla="*/ 1021223 w 18583"/>
                <a:gd name="T17" fmla="*/ 0 h 189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" name="Google Shape;454;p27"/>
            <p:cNvSpPr>
              <a:spLocks/>
            </p:cNvSpPr>
            <p:nvPr/>
          </p:nvSpPr>
          <p:spPr bwMode="auto">
            <a:xfrm>
              <a:off x="5818028" y="3941796"/>
              <a:ext cx="76107" cy="67374"/>
            </a:xfrm>
            <a:custGeom>
              <a:avLst/>
              <a:gdLst>
                <a:gd name="T0" fmla="*/ 0 w 1377"/>
                <a:gd name="T1" fmla="*/ 55 h 1219"/>
                <a:gd name="T2" fmla="*/ 0 w 1377"/>
                <a:gd name="T3" fmla="*/ 8843 h 1219"/>
                <a:gd name="T4" fmla="*/ 67319 w 1377"/>
                <a:gd name="T5" fmla="*/ 67374 h 1219"/>
                <a:gd name="T6" fmla="*/ 73178 w 1377"/>
                <a:gd name="T7" fmla="*/ 67374 h 1219"/>
                <a:gd name="T8" fmla="*/ 73178 w 1377"/>
                <a:gd name="T9" fmla="*/ 57868 h 1219"/>
                <a:gd name="T10" fmla="*/ 9506 w 1377"/>
                <a:gd name="T11" fmla="*/ 55 h 1219"/>
                <a:gd name="T12" fmla="*/ 0 w 1377"/>
                <a:gd name="T13" fmla="*/ 55 h 12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6" name="Google Shape;455;p27"/>
            <p:cNvSpPr>
              <a:spLocks/>
            </p:cNvSpPr>
            <p:nvPr/>
          </p:nvSpPr>
          <p:spPr bwMode="auto">
            <a:xfrm>
              <a:off x="5647575" y="4112967"/>
              <a:ext cx="76107" cy="69585"/>
            </a:xfrm>
            <a:custGeom>
              <a:avLst/>
              <a:gdLst>
                <a:gd name="T0" fmla="*/ 4753 w 1377"/>
                <a:gd name="T1" fmla="*/ 55 h 1259"/>
                <a:gd name="T2" fmla="*/ 2929 w 1377"/>
                <a:gd name="T3" fmla="*/ 2266 h 1259"/>
                <a:gd name="T4" fmla="*/ 2929 w 1377"/>
                <a:gd name="T5" fmla="*/ 8843 h 1259"/>
                <a:gd name="T6" fmla="*/ 66601 w 1377"/>
                <a:gd name="T7" fmla="*/ 69530 h 1259"/>
                <a:gd name="T8" fmla="*/ 76107 w 1377"/>
                <a:gd name="T9" fmla="*/ 69530 h 1259"/>
                <a:gd name="T10" fmla="*/ 73178 w 1377"/>
                <a:gd name="T11" fmla="*/ 60797 h 1259"/>
                <a:gd name="T12" fmla="*/ 8788 w 1377"/>
                <a:gd name="T13" fmla="*/ 2266 h 1259"/>
                <a:gd name="T14" fmla="*/ 4753 w 1377"/>
                <a:gd name="T15" fmla="*/ 55 h 12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7" name="Google Shape;456;p27"/>
            <p:cNvSpPr>
              <a:spLocks/>
            </p:cNvSpPr>
            <p:nvPr/>
          </p:nvSpPr>
          <p:spPr bwMode="auto">
            <a:xfrm>
              <a:off x="5775580" y="3984243"/>
              <a:ext cx="54883" cy="49080"/>
            </a:xfrm>
            <a:custGeom>
              <a:avLst/>
              <a:gdLst>
                <a:gd name="T0" fmla="*/ 2929 w 993"/>
                <a:gd name="T1" fmla="*/ 55 h 888"/>
                <a:gd name="T2" fmla="*/ 2929 w 993"/>
                <a:gd name="T3" fmla="*/ 6632 h 888"/>
                <a:gd name="T4" fmla="*/ 48306 w 993"/>
                <a:gd name="T5" fmla="*/ 49025 h 888"/>
                <a:gd name="T6" fmla="*/ 54883 w 993"/>
                <a:gd name="T7" fmla="*/ 49025 h 888"/>
                <a:gd name="T8" fmla="*/ 54883 w 993"/>
                <a:gd name="T9" fmla="*/ 43166 h 888"/>
                <a:gd name="T10" fmla="*/ 5859 w 993"/>
                <a:gd name="T11" fmla="*/ 55 h 888"/>
                <a:gd name="T12" fmla="*/ 2929 w 993"/>
                <a:gd name="T13" fmla="*/ 55 h 8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8" name="Google Shape;457;p27"/>
            <p:cNvSpPr>
              <a:spLocks/>
            </p:cNvSpPr>
            <p:nvPr/>
          </p:nvSpPr>
          <p:spPr bwMode="auto">
            <a:xfrm>
              <a:off x="5736062" y="4024646"/>
              <a:ext cx="54938" cy="50351"/>
            </a:xfrm>
            <a:custGeom>
              <a:avLst/>
              <a:gdLst>
                <a:gd name="T0" fmla="*/ 4035 w 994"/>
                <a:gd name="T1" fmla="*/ 55 h 911"/>
                <a:gd name="T2" fmla="*/ 55 w 994"/>
                <a:gd name="T3" fmla="*/ 2764 h 911"/>
                <a:gd name="T4" fmla="*/ 55 w 994"/>
                <a:gd name="T5" fmla="*/ 5693 h 911"/>
                <a:gd name="T6" fmla="*/ 48306 w 994"/>
                <a:gd name="T7" fmla="*/ 48140 h 911"/>
                <a:gd name="T8" fmla="*/ 51345 w 994"/>
                <a:gd name="T9" fmla="*/ 50351 h 911"/>
                <a:gd name="T10" fmla="*/ 54883 w 994"/>
                <a:gd name="T11" fmla="*/ 48140 h 911"/>
                <a:gd name="T12" fmla="*/ 54883 w 994"/>
                <a:gd name="T13" fmla="*/ 45211 h 911"/>
                <a:gd name="T14" fmla="*/ 5914 w 994"/>
                <a:gd name="T15" fmla="*/ 2764 h 911"/>
                <a:gd name="T16" fmla="*/ 4035 w 994"/>
                <a:gd name="T17" fmla="*/ 55 h 9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9" name="Google Shape;458;p27"/>
            <p:cNvSpPr>
              <a:spLocks/>
            </p:cNvSpPr>
            <p:nvPr/>
          </p:nvSpPr>
          <p:spPr bwMode="auto">
            <a:xfrm>
              <a:off x="5695826" y="4066927"/>
              <a:ext cx="54938" cy="48306"/>
            </a:xfrm>
            <a:custGeom>
              <a:avLst/>
              <a:gdLst>
                <a:gd name="T0" fmla="*/ 55 w 994"/>
                <a:gd name="T1" fmla="*/ 0 h 874"/>
                <a:gd name="T2" fmla="*/ 55 w 994"/>
                <a:gd name="T3" fmla="*/ 5859 h 874"/>
                <a:gd name="T4" fmla="*/ 49024 w 994"/>
                <a:gd name="T5" fmla="*/ 48306 h 874"/>
                <a:gd name="T6" fmla="*/ 51953 w 994"/>
                <a:gd name="T7" fmla="*/ 48306 h 874"/>
                <a:gd name="T8" fmla="*/ 51953 w 994"/>
                <a:gd name="T9" fmla="*/ 42447 h 874"/>
                <a:gd name="T10" fmla="*/ 6632 w 994"/>
                <a:gd name="T11" fmla="*/ 0 h 874"/>
                <a:gd name="T12" fmla="*/ 55 w 994"/>
                <a:gd name="T13" fmla="*/ 0 h 8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0" name="Google Shape;459;p27"/>
            <p:cNvSpPr>
              <a:spLocks/>
            </p:cNvSpPr>
            <p:nvPr/>
          </p:nvSpPr>
          <p:spPr bwMode="auto">
            <a:xfrm>
              <a:off x="5604409" y="4158344"/>
              <a:ext cx="54883" cy="48361"/>
            </a:xfrm>
            <a:custGeom>
              <a:avLst/>
              <a:gdLst>
                <a:gd name="T0" fmla="*/ 3648 w 993"/>
                <a:gd name="T1" fmla="*/ 55 h 875"/>
                <a:gd name="T2" fmla="*/ 3648 w 993"/>
                <a:gd name="T3" fmla="*/ 5859 h 875"/>
                <a:gd name="T4" fmla="*/ 49024 w 993"/>
                <a:gd name="T5" fmla="*/ 48306 h 875"/>
                <a:gd name="T6" fmla="*/ 54883 w 993"/>
                <a:gd name="T7" fmla="*/ 48306 h 875"/>
                <a:gd name="T8" fmla="*/ 54883 w 993"/>
                <a:gd name="T9" fmla="*/ 42447 h 875"/>
                <a:gd name="T10" fmla="*/ 6577 w 993"/>
                <a:gd name="T11" fmla="*/ 55 h 875"/>
                <a:gd name="T12" fmla="*/ 3648 w 993"/>
                <a:gd name="T13" fmla="*/ 55 h 8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1" name="Google Shape;460;p27"/>
            <p:cNvSpPr>
              <a:spLocks/>
            </p:cNvSpPr>
            <p:nvPr/>
          </p:nvSpPr>
          <p:spPr bwMode="auto">
            <a:xfrm>
              <a:off x="5564891" y="4198580"/>
              <a:ext cx="54938" cy="50517"/>
            </a:xfrm>
            <a:custGeom>
              <a:avLst/>
              <a:gdLst>
                <a:gd name="T0" fmla="*/ 4808 w 994"/>
                <a:gd name="T1" fmla="*/ 55 h 914"/>
                <a:gd name="T2" fmla="*/ 2985 w 994"/>
                <a:gd name="T3" fmla="*/ 2211 h 914"/>
                <a:gd name="T4" fmla="*/ 2985 w 994"/>
                <a:gd name="T5" fmla="*/ 5140 h 914"/>
                <a:gd name="T6" fmla="*/ 49024 w 994"/>
                <a:gd name="T7" fmla="*/ 48306 h 914"/>
                <a:gd name="T8" fmla="*/ 51953 w 994"/>
                <a:gd name="T9" fmla="*/ 50517 h 914"/>
                <a:gd name="T10" fmla="*/ 54883 w 994"/>
                <a:gd name="T11" fmla="*/ 48306 h 914"/>
                <a:gd name="T12" fmla="*/ 54883 w 994"/>
                <a:gd name="T13" fmla="*/ 44658 h 914"/>
                <a:gd name="T14" fmla="*/ 6632 w 994"/>
                <a:gd name="T15" fmla="*/ 2211 h 914"/>
                <a:gd name="T16" fmla="*/ 4808 w 994"/>
                <a:gd name="T17" fmla="*/ 55 h 9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2" name="Google Shape;461;p27"/>
            <p:cNvSpPr>
              <a:spLocks/>
            </p:cNvSpPr>
            <p:nvPr/>
          </p:nvSpPr>
          <p:spPr bwMode="auto">
            <a:xfrm>
              <a:off x="5525373" y="4240254"/>
              <a:ext cx="54938" cy="49080"/>
            </a:xfrm>
            <a:custGeom>
              <a:avLst/>
              <a:gdLst>
                <a:gd name="T0" fmla="*/ 55 w 994"/>
                <a:gd name="T1" fmla="*/ 55 h 888"/>
                <a:gd name="T2" fmla="*/ 55 w 994"/>
                <a:gd name="T3" fmla="*/ 6632 h 888"/>
                <a:gd name="T4" fmla="*/ 49079 w 994"/>
                <a:gd name="T5" fmla="*/ 49080 h 888"/>
                <a:gd name="T6" fmla="*/ 54938 w 994"/>
                <a:gd name="T7" fmla="*/ 49080 h 888"/>
                <a:gd name="T8" fmla="*/ 52009 w 994"/>
                <a:gd name="T9" fmla="*/ 43221 h 888"/>
                <a:gd name="T10" fmla="*/ 5914 w 994"/>
                <a:gd name="T11" fmla="*/ 55 h 888"/>
                <a:gd name="T12" fmla="*/ 55 w 994"/>
                <a:gd name="T13" fmla="*/ 55 h 8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3" name="Google Shape;462;p27"/>
            <p:cNvSpPr>
              <a:spLocks/>
            </p:cNvSpPr>
            <p:nvPr/>
          </p:nvSpPr>
          <p:spPr bwMode="auto">
            <a:xfrm>
              <a:off x="5433956" y="4331726"/>
              <a:ext cx="57868" cy="49080"/>
            </a:xfrm>
            <a:custGeom>
              <a:avLst/>
              <a:gdLst>
                <a:gd name="T0" fmla="*/ 2929 w 1047"/>
                <a:gd name="T1" fmla="*/ 0 h 888"/>
                <a:gd name="T2" fmla="*/ 2929 w 1047"/>
                <a:gd name="T3" fmla="*/ 6577 h 888"/>
                <a:gd name="T4" fmla="*/ 51954 w 1047"/>
                <a:gd name="T5" fmla="*/ 49025 h 888"/>
                <a:gd name="T6" fmla="*/ 54883 w 1047"/>
                <a:gd name="T7" fmla="*/ 49025 h 888"/>
                <a:gd name="T8" fmla="*/ 54883 w 1047"/>
                <a:gd name="T9" fmla="*/ 43166 h 888"/>
                <a:gd name="T10" fmla="*/ 9562 w 1047"/>
                <a:gd name="T11" fmla="*/ 0 h 888"/>
                <a:gd name="T12" fmla="*/ 2929 w 1047"/>
                <a:gd name="T13" fmla="*/ 0 h 8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4" name="Google Shape;463;p27"/>
            <p:cNvSpPr>
              <a:spLocks/>
            </p:cNvSpPr>
            <p:nvPr/>
          </p:nvSpPr>
          <p:spPr bwMode="auto">
            <a:xfrm>
              <a:off x="5394438" y="4372128"/>
              <a:ext cx="54938" cy="50351"/>
            </a:xfrm>
            <a:custGeom>
              <a:avLst/>
              <a:gdLst>
                <a:gd name="T0" fmla="*/ 4422 w 994"/>
                <a:gd name="T1" fmla="*/ 55 h 911"/>
                <a:gd name="T2" fmla="*/ 2985 w 994"/>
                <a:gd name="T3" fmla="*/ 2764 h 911"/>
                <a:gd name="T4" fmla="*/ 2985 w 994"/>
                <a:gd name="T5" fmla="*/ 5693 h 911"/>
                <a:gd name="T6" fmla="*/ 49079 w 994"/>
                <a:gd name="T7" fmla="*/ 48140 h 911"/>
                <a:gd name="T8" fmla="*/ 53059 w 994"/>
                <a:gd name="T9" fmla="*/ 50296 h 911"/>
                <a:gd name="T10" fmla="*/ 54883 w 994"/>
                <a:gd name="T11" fmla="*/ 48140 h 911"/>
                <a:gd name="T12" fmla="*/ 54883 w 994"/>
                <a:gd name="T13" fmla="*/ 45211 h 911"/>
                <a:gd name="T14" fmla="*/ 5914 w 994"/>
                <a:gd name="T15" fmla="*/ 2764 h 911"/>
                <a:gd name="T16" fmla="*/ 4422 w 994"/>
                <a:gd name="T17" fmla="*/ 55 h 9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5" name="Google Shape;464;p27"/>
            <p:cNvSpPr>
              <a:spLocks/>
            </p:cNvSpPr>
            <p:nvPr/>
          </p:nvSpPr>
          <p:spPr bwMode="auto">
            <a:xfrm>
              <a:off x="5354975" y="4414354"/>
              <a:ext cx="54883" cy="48361"/>
            </a:xfrm>
            <a:custGeom>
              <a:avLst/>
              <a:gdLst>
                <a:gd name="T0" fmla="*/ 0 w 993"/>
                <a:gd name="T1" fmla="*/ 55 h 875"/>
                <a:gd name="T2" fmla="*/ 2929 w 993"/>
                <a:gd name="T3" fmla="*/ 5914 h 875"/>
                <a:gd name="T4" fmla="*/ 48306 w 993"/>
                <a:gd name="T5" fmla="*/ 48306 h 875"/>
                <a:gd name="T6" fmla="*/ 54883 w 993"/>
                <a:gd name="T7" fmla="*/ 48306 h 875"/>
                <a:gd name="T8" fmla="*/ 54883 w 993"/>
                <a:gd name="T9" fmla="*/ 42502 h 875"/>
                <a:gd name="T10" fmla="*/ 5859 w 993"/>
                <a:gd name="T11" fmla="*/ 55 h 875"/>
                <a:gd name="T12" fmla="*/ 0 w 993"/>
                <a:gd name="T13" fmla="*/ 55 h 8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6" name="Google Shape;465;p27"/>
            <p:cNvSpPr>
              <a:spLocks/>
            </p:cNvSpPr>
            <p:nvPr/>
          </p:nvSpPr>
          <p:spPr bwMode="auto">
            <a:xfrm>
              <a:off x="5266433" y="4505826"/>
              <a:ext cx="54938" cy="48306"/>
            </a:xfrm>
            <a:custGeom>
              <a:avLst/>
              <a:gdLst>
                <a:gd name="T0" fmla="*/ 55 w 994"/>
                <a:gd name="T1" fmla="*/ 0 h 874"/>
                <a:gd name="T2" fmla="*/ 55 w 994"/>
                <a:gd name="T3" fmla="*/ 5859 h 874"/>
                <a:gd name="T4" fmla="*/ 49024 w 994"/>
                <a:gd name="T5" fmla="*/ 48306 h 874"/>
                <a:gd name="T6" fmla="*/ 51953 w 994"/>
                <a:gd name="T7" fmla="*/ 48306 h 874"/>
                <a:gd name="T8" fmla="*/ 51953 w 994"/>
                <a:gd name="T9" fmla="*/ 42447 h 874"/>
                <a:gd name="T10" fmla="*/ 5859 w 994"/>
                <a:gd name="T11" fmla="*/ 0 h 874"/>
                <a:gd name="T12" fmla="*/ 55 w 994"/>
                <a:gd name="T13" fmla="*/ 0 h 8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7" name="Google Shape;466;p27"/>
            <p:cNvSpPr>
              <a:spLocks/>
            </p:cNvSpPr>
            <p:nvPr/>
          </p:nvSpPr>
          <p:spPr bwMode="auto">
            <a:xfrm>
              <a:off x="5223986" y="4546063"/>
              <a:ext cx="57868" cy="50517"/>
            </a:xfrm>
            <a:custGeom>
              <a:avLst/>
              <a:gdLst>
                <a:gd name="T0" fmla="*/ 4809 w 1047"/>
                <a:gd name="T1" fmla="*/ 0 h 914"/>
                <a:gd name="T2" fmla="*/ 2985 w 1047"/>
                <a:gd name="T3" fmla="*/ 2211 h 914"/>
                <a:gd name="T4" fmla="*/ 2985 w 1047"/>
                <a:gd name="T5" fmla="*/ 5140 h 914"/>
                <a:gd name="T6" fmla="*/ 48306 w 1047"/>
                <a:gd name="T7" fmla="*/ 48306 h 914"/>
                <a:gd name="T8" fmla="*/ 52728 w 1047"/>
                <a:gd name="T9" fmla="*/ 50462 h 914"/>
                <a:gd name="T10" fmla="*/ 54939 w 1047"/>
                <a:gd name="T11" fmla="*/ 48306 h 914"/>
                <a:gd name="T12" fmla="*/ 54939 w 1047"/>
                <a:gd name="T13" fmla="*/ 44658 h 914"/>
                <a:gd name="T14" fmla="*/ 8843 w 1047"/>
                <a:gd name="T15" fmla="*/ 2211 h 914"/>
                <a:gd name="T16" fmla="*/ 4809 w 1047"/>
                <a:gd name="T17" fmla="*/ 0 h 9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8" name="Google Shape;467;p27"/>
            <p:cNvSpPr>
              <a:spLocks/>
            </p:cNvSpPr>
            <p:nvPr/>
          </p:nvSpPr>
          <p:spPr bwMode="auto">
            <a:xfrm>
              <a:off x="5183804" y="4587736"/>
              <a:ext cx="54883" cy="49080"/>
            </a:xfrm>
            <a:custGeom>
              <a:avLst/>
              <a:gdLst>
                <a:gd name="T0" fmla="*/ 3648 w 993"/>
                <a:gd name="T1" fmla="*/ 55 h 888"/>
                <a:gd name="T2" fmla="*/ 3648 w 993"/>
                <a:gd name="T3" fmla="*/ 6632 h 888"/>
                <a:gd name="T4" fmla="*/ 49024 w 993"/>
                <a:gd name="T5" fmla="*/ 49025 h 888"/>
                <a:gd name="T6" fmla="*/ 54883 w 993"/>
                <a:gd name="T7" fmla="*/ 49025 h 888"/>
                <a:gd name="T8" fmla="*/ 54883 w 993"/>
                <a:gd name="T9" fmla="*/ 43221 h 888"/>
                <a:gd name="T10" fmla="*/ 6577 w 993"/>
                <a:gd name="T11" fmla="*/ 55 h 888"/>
                <a:gd name="T12" fmla="*/ 3648 w 993"/>
                <a:gd name="T13" fmla="*/ 55 h 8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9" name="Google Shape;468;p27"/>
            <p:cNvSpPr>
              <a:spLocks/>
            </p:cNvSpPr>
            <p:nvPr/>
          </p:nvSpPr>
          <p:spPr bwMode="auto">
            <a:xfrm>
              <a:off x="5095980" y="4679208"/>
              <a:ext cx="54938" cy="49024"/>
            </a:xfrm>
            <a:custGeom>
              <a:avLst/>
              <a:gdLst>
                <a:gd name="T0" fmla="*/ 55 w 994"/>
                <a:gd name="T1" fmla="*/ 0 h 887"/>
                <a:gd name="T2" fmla="*/ 55 w 994"/>
                <a:gd name="T3" fmla="*/ 6577 h 887"/>
                <a:gd name="T4" fmla="*/ 48306 w 994"/>
                <a:gd name="T5" fmla="*/ 49024 h 887"/>
                <a:gd name="T6" fmla="*/ 54883 w 994"/>
                <a:gd name="T7" fmla="*/ 49024 h 887"/>
                <a:gd name="T8" fmla="*/ 51235 w 994"/>
                <a:gd name="T9" fmla="*/ 43165 h 887"/>
                <a:gd name="T10" fmla="*/ 5914 w 994"/>
                <a:gd name="T11" fmla="*/ 0 h 887"/>
                <a:gd name="T12" fmla="*/ 55 w 994"/>
                <a:gd name="T13" fmla="*/ 0 h 88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0" name="Google Shape;469;p27"/>
            <p:cNvSpPr>
              <a:spLocks/>
            </p:cNvSpPr>
            <p:nvPr/>
          </p:nvSpPr>
          <p:spPr bwMode="auto">
            <a:xfrm>
              <a:off x="5055744" y="4719611"/>
              <a:ext cx="54938" cy="50351"/>
            </a:xfrm>
            <a:custGeom>
              <a:avLst/>
              <a:gdLst>
                <a:gd name="T0" fmla="*/ 2266 w 994"/>
                <a:gd name="T1" fmla="*/ 0 h 911"/>
                <a:gd name="T2" fmla="*/ 55 w 994"/>
                <a:gd name="T3" fmla="*/ 2764 h 911"/>
                <a:gd name="T4" fmla="*/ 55 w 994"/>
                <a:gd name="T5" fmla="*/ 5693 h 911"/>
                <a:gd name="T6" fmla="*/ 49079 w 994"/>
                <a:gd name="T7" fmla="*/ 48140 h 911"/>
                <a:gd name="T8" fmla="*/ 50516 w 994"/>
                <a:gd name="T9" fmla="*/ 50296 h 911"/>
                <a:gd name="T10" fmla="*/ 52009 w 994"/>
                <a:gd name="T11" fmla="*/ 48140 h 911"/>
                <a:gd name="T12" fmla="*/ 52009 w 994"/>
                <a:gd name="T13" fmla="*/ 45211 h 911"/>
                <a:gd name="T14" fmla="*/ 6632 w 994"/>
                <a:gd name="T15" fmla="*/ 2764 h 911"/>
                <a:gd name="T16" fmla="*/ 2266 w 994"/>
                <a:gd name="T17" fmla="*/ 0 h 9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1" name="Google Shape;470;p27"/>
            <p:cNvSpPr>
              <a:spLocks/>
            </p:cNvSpPr>
            <p:nvPr/>
          </p:nvSpPr>
          <p:spPr bwMode="auto">
            <a:xfrm>
              <a:off x="5013352" y="4761837"/>
              <a:ext cx="54883" cy="48361"/>
            </a:xfrm>
            <a:custGeom>
              <a:avLst/>
              <a:gdLst>
                <a:gd name="T0" fmla="*/ 2929 w 993"/>
                <a:gd name="T1" fmla="*/ 55 h 875"/>
                <a:gd name="T2" fmla="*/ 2929 w 993"/>
                <a:gd name="T3" fmla="*/ 5914 h 875"/>
                <a:gd name="T4" fmla="*/ 49024 w 993"/>
                <a:gd name="T5" fmla="*/ 48306 h 875"/>
                <a:gd name="T6" fmla="*/ 54883 w 993"/>
                <a:gd name="T7" fmla="*/ 48306 h 875"/>
                <a:gd name="T8" fmla="*/ 54883 w 993"/>
                <a:gd name="T9" fmla="*/ 42447 h 875"/>
                <a:gd name="T10" fmla="*/ 5859 w 993"/>
                <a:gd name="T11" fmla="*/ 55 h 875"/>
                <a:gd name="T12" fmla="*/ 2929 w 993"/>
                <a:gd name="T13" fmla="*/ 55 h 8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2" name="Google Shape;471;p27"/>
            <p:cNvSpPr>
              <a:spLocks/>
            </p:cNvSpPr>
            <p:nvPr/>
          </p:nvSpPr>
          <p:spPr bwMode="auto">
            <a:xfrm>
              <a:off x="4924809" y="4853309"/>
              <a:ext cx="54938" cy="48306"/>
            </a:xfrm>
            <a:custGeom>
              <a:avLst/>
              <a:gdLst>
                <a:gd name="T0" fmla="*/ 55 w 994"/>
                <a:gd name="T1" fmla="*/ 0 h 874"/>
                <a:gd name="T2" fmla="*/ 55 w 994"/>
                <a:gd name="T3" fmla="*/ 5859 h 874"/>
                <a:gd name="T4" fmla="*/ 49024 w 994"/>
                <a:gd name="T5" fmla="*/ 48306 h 874"/>
                <a:gd name="T6" fmla="*/ 54883 w 994"/>
                <a:gd name="T7" fmla="*/ 48306 h 874"/>
                <a:gd name="T8" fmla="*/ 54883 w 994"/>
                <a:gd name="T9" fmla="*/ 42447 h 874"/>
                <a:gd name="T10" fmla="*/ 6632 w 994"/>
                <a:gd name="T11" fmla="*/ 0 h 874"/>
                <a:gd name="T12" fmla="*/ 55 w 994"/>
                <a:gd name="T13" fmla="*/ 0 h 8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3" name="Google Shape;472;p27"/>
            <p:cNvSpPr>
              <a:spLocks/>
            </p:cNvSpPr>
            <p:nvPr/>
          </p:nvSpPr>
          <p:spPr bwMode="auto">
            <a:xfrm>
              <a:off x="4885346" y="4893490"/>
              <a:ext cx="54883" cy="51291"/>
            </a:xfrm>
            <a:custGeom>
              <a:avLst/>
              <a:gdLst>
                <a:gd name="T0" fmla="*/ 2929 w 993"/>
                <a:gd name="T1" fmla="*/ 55 h 928"/>
                <a:gd name="T2" fmla="*/ 0 w 993"/>
                <a:gd name="T3" fmla="*/ 2266 h 928"/>
                <a:gd name="T4" fmla="*/ 0 w 993"/>
                <a:gd name="T5" fmla="*/ 5195 h 928"/>
                <a:gd name="T6" fmla="*/ 49024 w 993"/>
                <a:gd name="T7" fmla="*/ 48306 h 928"/>
                <a:gd name="T8" fmla="*/ 51954 w 993"/>
                <a:gd name="T9" fmla="*/ 51236 h 928"/>
                <a:gd name="T10" fmla="*/ 51954 w 993"/>
                <a:gd name="T11" fmla="*/ 44659 h 928"/>
                <a:gd name="T12" fmla="*/ 5859 w 993"/>
                <a:gd name="T13" fmla="*/ 2266 h 928"/>
                <a:gd name="T14" fmla="*/ 2929 w 993"/>
                <a:gd name="T15" fmla="*/ 55 h 9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4" name="Google Shape;473;p27"/>
            <p:cNvSpPr>
              <a:spLocks/>
            </p:cNvSpPr>
            <p:nvPr/>
          </p:nvSpPr>
          <p:spPr bwMode="auto">
            <a:xfrm>
              <a:off x="5480051" y="4287068"/>
              <a:ext cx="76107" cy="68645"/>
            </a:xfrm>
            <a:custGeom>
              <a:avLst/>
              <a:gdLst>
                <a:gd name="T0" fmla="*/ 4422 w 1377"/>
                <a:gd name="T1" fmla="*/ 55 h 1242"/>
                <a:gd name="T2" fmla="*/ 0 w 1377"/>
                <a:gd name="T3" fmla="*/ 2266 h 1242"/>
                <a:gd name="T4" fmla="*/ 0 w 1377"/>
                <a:gd name="T5" fmla="*/ 8125 h 1242"/>
                <a:gd name="T6" fmla="*/ 66601 w 1377"/>
                <a:gd name="T7" fmla="*/ 65882 h 1242"/>
                <a:gd name="T8" fmla="*/ 68480 w 1377"/>
                <a:gd name="T9" fmla="*/ 68645 h 1242"/>
                <a:gd name="T10" fmla="*/ 73178 w 1377"/>
                <a:gd name="T11" fmla="*/ 65882 h 1242"/>
                <a:gd name="T12" fmla="*/ 73178 w 1377"/>
                <a:gd name="T13" fmla="*/ 60023 h 1242"/>
                <a:gd name="T14" fmla="*/ 8788 w 1377"/>
                <a:gd name="T15" fmla="*/ 2266 h 1242"/>
                <a:gd name="T16" fmla="*/ 4422 w 1377"/>
                <a:gd name="T17" fmla="*/ 55 h 12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5" name="Google Shape;474;p27"/>
            <p:cNvSpPr>
              <a:spLocks/>
            </p:cNvSpPr>
            <p:nvPr/>
          </p:nvSpPr>
          <p:spPr bwMode="auto">
            <a:xfrm>
              <a:off x="5308880" y="4459731"/>
              <a:ext cx="76107" cy="69530"/>
            </a:xfrm>
            <a:custGeom>
              <a:avLst/>
              <a:gdLst>
                <a:gd name="T0" fmla="*/ 2929 w 1377"/>
                <a:gd name="T1" fmla="*/ 0 h 1258"/>
                <a:gd name="T2" fmla="*/ 2929 w 1377"/>
                <a:gd name="T3" fmla="*/ 9562 h 1258"/>
                <a:gd name="T4" fmla="*/ 67319 w 1377"/>
                <a:gd name="T5" fmla="*/ 67319 h 1258"/>
                <a:gd name="T6" fmla="*/ 71354 w 1377"/>
                <a:gd name="T7" fmla="*/ 69530 h 1258"/>
                <a:gd name="T8" fmla="*/ 73178 w 1377"/>
                <a:gd name="T9" fmla="*/ 67319 h 1258"/>
                <a:gd name="T10" fmla="*/ 73178 w 1377"/>
                <a:gd name="T11" fmla="*/ 61461 h 1258"/>
                <a:gd name="T12" fmla="*/ 9506 w 1377"/>
                <a:gd name="T13" fmla="*/ 0 h 1258"/>
                <a:gd name="T14" fmla="*/ 2929 w 1377"/>
                <a:gd name="T15" fmla="*/ 0 h 125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6" name="Google Shape;475;p27"/>
            <p:cNvSpPr>
              <a:spLocks/>
            </p:cNvSpPr>
            <p:nvPr/>
          </p:nvSpPr>
          <p:spPr bwMode="auto">
            <a:xfrm>
              <a:off x="5138428" y="4631621"/>
              <a:ext cx="79036" cy="68811"/>
            </a:xfrm>
            <a:custGeom>
              <a:avLst/>
              <a:gdLst>
                <a:gd name="T0" fmla="*/ 7406 w 1430"/>
                <a:gd name="T1" fmla="*/ 55 h 1245"/>
                <a:gd name="T2" fmla="*/ 2929 w 1430"/>
                <a:gd name="T3" fmla="*/ 2211 h 1245"/>
                <a:gd name="T4" fmla="*/ 2929 w 1430"/>
                <a:gd name="T5" fmla="*/ 8069 h 1245"/>
                <a:gd name="T6" fmla="*/ 70248 w 1430"/>
                <a:gd name="T7" fmla="*/ 68811 h 1245"/>
                <a:gd name="T8" fmla="*/ 76107 w 1430"/>
                <a:gd name="T9" fmla="*/ 68811 h 1245"/>
                <a:gd name="T10" fmla="*/ 76107 w 1430"/>
                <a:gd name="T11" fmla="*/ 60023 h 1245"/>
                <a:gd name="T12" fmla="*/ 12436 w 1430"/>
                <a:gd name="T13" fmla="*/ 2211 h 1245"/>
                <a:gd name="T14" fmla="*/ 7406 w 1430"/>
                <a:gd name="T15" fmla="*/ 55 h 12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7" name="Google Shape;476;p27"/>
            <p:cNvSpPr>
              <a:spLocks/>
            </p:cNvSpPr>
            <p:nvPr/>
          </p:nvSpPr>
          <p:spPr bwMode="auto">
            <a:xfrm>
              <a:off x="4970904" y="4805003"/>
              <a:ext cx="76107" cy="68811"/>
            </a:xfrm>
            <a:custGeom>
              <a:avLst/>
              <a:gdLst>
                <a:gd name="T0" fmla="*/ 4809 w 1377"/>
                <a:gd name="T1" fmla="*/ 55 h 1245"/>
                <a:gd name="T2" fmla="*/ 2929 w 1377"/>
                <a:gd name="T3" fmla="*/ 2211 h 1245"/>
                <a:gd name="T4" fmla="*/ 2929 w 1377"/>
                <a:gd name="T5" fmla="*/ 8788 h 1245"/>
                <a:gd name="T6" fmla="*/ 66601 w 1377"/>
                <a:gd name="T7" fmla="*/ 66600 h 1245"/>
                <a:gd name="T8" fmla="*/ 71243 w 1377"/>
                <a:gd name="T9" fmla="*/ 68811 h 1245"/>
                <a:gd name="T10" fmla="*/ 73178 w 1377"/>
                <a:gd name="T11" fmla="*/ 66600 h 1245"/>
                <a:gd name="T12" fmla="*/ 73178 w 1377"/>
                <a:gd name="T13" fmla="*/ 60023 h 1245"/>
                <a:gd name="T14" fmla="*/ 8788 w 1377"/>
                <a:gd name="T15" fmla="*/ 2211 h 1245"/>
                <a:gd name="T16" fmla="*/ 4809 w 1377"/>
                <a:gd name="T17" fmla="*/ 55 h 12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8" name="Google Shape;477;p27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5818692" y="4746779"/>
              <a:ext cx="1120538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0850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9" name="Google Shape;478;p27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5978996" y="4746779"/>
              <a:ext cx="1122125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0850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0" name="Google Shape;479;p27"/>
            <p:cNvSpPr>
              <a:spLocks/>
            </p:cNvSpPr>
            <p:nvPr/>
          </p:nvSpPr>
          <p:spPr bwMode="auto">
            <a:xfrm>
              <a:off x="6052814" y="4807214"/>
              <a:ext cx="1011717" cy="182944"/>
            </a:xfrm>
            <a:custGeom>
              <a:avLst/>
              <a:gdLst>
                <a:gd name="T0" fmla="*/ 45377 w 18305"/>
                <a:gd name="T1" fmla="*/ 0 h 3310"/>
                <a:gd name="T2" fmla="*/ 55 w 18305"/>
                <a:gd name="T3" fmla="*/ 51954 h 3310"/>
                <a:gd name="T4" fmla="*/ 55 w 18305"/>
                <a:gd name="T5" fmla="*/ 130935 h 3310"/>
                <a:gd name="T6" fmla="*/ 45377 w 18305"/>
                <a:gd name="T7" fmla="*/ 182889 h 3310"/>
                <a:gd name="T8" fmla="*/ 1011717 w 18305"/>
                <a:gd name="T9" fmla="*/ 182889 h 3310"/>
                <a:gd name="T10" fmla="*/ 1011717 w 18305"/>
                <a:gd name="T11" fmla="*/ 0 h 3310"/>
                <a:gd name="T12" fmla="*/ 45377 w 18305"/>
                <a:gd name="T13" fmla="*/ 0 h 33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1" name="Google Shape;480;p27"/>
            <p:cNvSpPr>
              <a:spLocks/>
            </p:cNvSpPr>
            <p:nvPr/>
          </p:nvSpPr>
          <p:spPr bwMode="auto">
            <a:xfrm>
              <a:off x="6052814" y="4898630"/>
              <a:ext cx="1011717" cy="91527"/>
            </a:xfrm>
            <a:custGeom>
              <a:avLst/>
              <a:gdLst>
                <a:gd name="T0" fmla="*/ 55 w 18305"/>
                <a:gd name="T1" fmla="*/ 55 h 1656"/>
                <a:gd name="T2" fmla="*/ 55 w 18305"/>
                <a:gd name="T3" fmla="*/ 39518 h 1656"/>
                <a:gd name="T4" fmla="*/ 45377 w 18305"/>
                <a:gd name="T5" fmla="*/ 91472 h 1656"/>
                <a:gd name="T6" fmla="*/ 1011717 w 18305"/>
                <a:gd name="T7" fmla="*/ 91472 h 1656"/>
                <a:gd name="T8" fmla="*/ 1011717 w 18305"/>
                <a:gd name="T9" fmla="*/ 55 h 1656"/>
                <a:gd name="T10" fmla="*/ 55 w 18305"/>
                <a:gd name="T11" fmla="*/ 55 h 16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2" name="Google Shape;481;p27"/>
            <p:cNvSpPr>
              <a:spLocks/>
            </p:cNvSpPr>
            <p:nvPr/>
          </p:nvSpPr>
          <p:spPr bwMode="auto">
            <a:xfrm>
              <a:off x="5818028" y="4137120"/>
              <a:ext cx="1121428" cy="304372"/>
            </a:xfrm>
            <a:custGeom>
              <a:avLst/>
              <a:gdLst>
                <a:gd name="T0" fmla="*/ 128005 w 20290"/>
                <a:gd name="T1" fmla="*/ 55 h 5507"/>
                <a:gd name="T2" fmla="*/ 0 w 20290"/>
                <a:gd name="T3" fmla="*/ 115625 h 5507"/>
                <a:gd name="T4" fmla="*/ 0 w 20290"/>
                <a:gd name="T5" fmla="*/ 194606 h 5507"/>
                <a:gd name="T6" fmla="*/ 128005 w 20290"/>
                <a:gd name="T7" fmla="*/ 304372 h 5507"/>
                <a:gd name="T8" fmla="*/ 1121428 w 20290"/>
                <a:gd name="T9" fmla="*/ 304372 h 5507"/>
                <a:gd name="T10" fmla="*/ 1121428 w 20290"/>
                <a:gd name="T11" fmla="*/ 243630 h 5507"/>
                <a:gd name="T12" fmla="*/ 1121428 w 20290"/>
                <a:gd name="T13" fmla="*/ 60742 h 5507"/>
                <a:gd name="T14" fmla="*/ 1121428 w 20290"/>
                <a:gd name="T15" fmla="*/ 55 h 5507"/>
                <a:gd name="T16" fmla="*/ 128005 w 20290"/>
                <a:gd name="T17" fmla="*/ 55 h 55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lnTo>
                    <a:pt x="2316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3" name="Google Shape;482;p27"/>
            <p:cNvSpPr>
              <a:spLocks/>
            </p:cNvSpPr>
            <p:nvPr/>
          </p:nvSpPr>
          <p:spPr bwMode="auto">
            <a:xfrm>
              <a:off x="5979692" y="4137120"/>
              <a:ext cx="1121428" cy="304372"/>
            </a:xfrm>
            <a:custGeom>
              <a:avLst/>
              <a:gdLst>
                <a:gd name="T0" fmla="*/ 125076 w 20290"/>
                <a:gd name="T1" fmla="*/ 55 h 5507"/>
                <a:gd name="T2" fmla="*/ 0 w 20290"/>
                <a:gd name="T3" fmla="*/ 115625 h 5507"/>
                <a:gd name="T4" fmla="*/ 0 w 20290"/>
                <a:gd name="T5" fmla="*/ 194606 h 5507"/>
                <a:gd name="T6" fmla="*/ 125076 w 20290"/>
                <a:gd name="T7" fmla="*/ 304372 h 5507"/>
                <a:gd name="T8" fmla="*/ 1121428 w 20290"/>
                <a:gd name="T9" fmla="*/ 304372 h 5507"/>
                <a:gd name="T10" fmla="*/ 1121428 w 20290"/>
                <a:gd name="T11" fmla="*/ 243630 h 5507"/>
                <a:gd name="T12" fmla="*/ 118499 w 20290"/>
                <a:gd name="T13" fmla="*/ 243630 h 5507"/>
                <a:gd name="T14" fmla="*/ 73177 w 20290"/>
                <a:gd name="T15" fmla="*/ 191676 h 5507"/>
                <a:gd name="T16" fmla="*/ 73177 w 20290"/>
                <a:gd name="T17" fmla="*/ 112696 h 5507"/>
                <a:gd name="T18" fmla="*/ 118499 w 20290"/>
                <a:gd name="T19" fmla="*/ 60742 h 5507"/>
                <a:gd name="T20" fmla="*/ 1121428 w 20290"/>
                <a:gd name="T21" fmla="*/ 60742 h 5507"/>
                <a:gd name="T22" fmla="*/ 1121428 w 20290"/>
                <a:gd name="T23" fmla="*/ 55 h 5507"/>
                <a:gd name="T24" fmla="*/ 125076 w 20290"/>
                <a:gd name="T25" fmla="*/ 55 h 550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lnTo>
                    <a:pt x="22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4" name="Google Shape;483;p27"/>
            <p:cNvSpPr>
              <a:spLocks/>
            </p:cNvSpPr>
            <p:nvPr/>
          </p:nvSpPr>
          <p:spPr bwMode="auto">
            <a:xfrm>
              <a:off x="6052814" y="4197862"/>
              <a:ext cx="1011717" cy="182944"/>
            </a:xfrm>
            <a:custGeom>
              <a:avLst/>
              <a:gdLst>
                <a:gd name="T0" fmla="*/ 45377 w 18305"/>
                <a:gd name="T1" fmla="*/ 0 h 3310"/>
                <a:gd name="T2" fmla="*/ 55 w 18305"/>
                <a:gd name="T3" fmla="*/ 51954 h 3310"/>
                <a:gd name="T4" fmla="*/ 55 w 18305"/>
                <a:gd name="T5" fmla="*/ 130935 h 3310"/>
                <a:gd name="T6" fmla="*/ 45377 w 18305"/>
                <a:gd name="T7" fmla="*/ 182889 h 3310"/>
                <a:gd name="T8" fmla="*/ 1011717 w 18305"/>
                <a:gd name="T9" fmla="*/ 182889 h 3310"/>
                <a:gd name="T10" fmla="*/ 1011717 w 18305"/>
                <a:gd name="T11" fmla="*/ 0 h 3310"/>
                <a:gd name="T12" fmla="*/ 45377 w 18305"/>
                <a:gd name="T13" fmla="*/ 0 h 33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5" name="Google Shape;484;p27"/>
            <p:cNvSpPr>
              <a:spLocks/>
            </p:cNvSpPr>
            <p:nvPr/>
          </p:nvSpPr>
          <p:spPr bwMode="auto">
            <a:xfrm>
              <a:off x="6052814" y="4289278"/>
              <a:ext cx="1011717" cy="91527"/>
            </a:xfrm>
            <a:custGeom>
              <a:avLst/>
              <a:gdLst>
                <a:gd name="T0" fmla="*/ 55 w 18305"/>
                <a:gd name="T1" fmla="*/ 55 h 1656"/>
                <a:gd name="T2" fmla="*/ 55 w 18305"/>
                <a:gd name="T3" fmla="*/ 39518 h 1656"/>
                <a:gd name="T4" fmla="*/ 45377 w 18305"/>
                <a:gd name="T5" fmla="*/ 91472 h 1656"/>
                <a:gd name="T6" fmla="*/ 1011717 w 18305"/>
                <a:gd name="T7" fmla="*/ 91472 h 1656"/>
                <a:gd name="T8" fmla="*/ 1011717 w 18305"/>
                <a:gd name="T9" fmla="*/ 55 h 1656"/>
                <a:gd name="T10" fmla="*/ 55 w 18305"/>
                <a:gd name="T11" fmla="*/ 55 h 16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6" name="Google Shape;485;p27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5879005" y="4441995"/>
              <a:ext cx="1122126" cy="304784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0850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7" name="Google Shape;486;p27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5723463" y="4441995"/>
              <a:ext cx="1122126" cy="304784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0850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8" name="Google Shape;487;p27"/>
            <p:cNvSpPr>
              <a:spLocks/>
            </p:cNvSpPr>
            <p:nvPr/>
          </p:nvSpPr>
          <p:spPr bwMode="auto">
            <a:xfrm>
              <a:off x="5760215" y="4502897"/>
              <a:ext cx="1011717" cy="182944"/>
            </a:xfrm>
            <a:custGeom>
              <a:avLst/>
              <a:gdLst>
                <a:gd name="T0" fmla="*/ 0 w 18305"/>
                <a:gd name="T1" fmla="*/ 0 h 3310"/>
                <a:gd name="T2" fmla="*/ 0 w 18305"/>
                <a:gd name="T3" fmla="*/ 182889 h 3310"/>
                <a:gd name="T4" fmla="*/ 969270 w 18305"/>
                <a:gd name="T5" fmla="*/ 182889 h 3310"/>
                <a:gd name="T6" fmla="*/ 1011717 w 18305"/>
                <a:gd name="T7" fmla="*/ 130935 h 3310"/>
                <a:gd name="T8" fmla="*/ 1011717 w 18305"/>
                <a:gd name="T9" fmla="*/ 51235 h 3310"/>
                <a:gd name="T10" fmla="*/ 969270 w 18305"/>
                <a:gd name="T11" fmla="*/ 0 h 3310"/>
                <a:gd name="T12" fmla="*/ 0 w 18305"/>
                <a:gd name="T13" fmla="*/ 0 h 33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9" name="Google Shape;488;p27"/>
            <p:cNvSpPr>
              <a:spLocks/>
            </p:cNvSpPr>
            <p:nvPr/>
          </p:nvSpPr>
          <p:spPr bwMode="auto">
            <a:xfrm>
              <a:off x="5760215" y="4594314"/>
              <a:ext cx="1011717" cy="91527"/>
            </a:xfrm>
            <a:custGeom>
              <a:avLst/>
              <a:gdLst>
                <a:gd name="T0" fmla="*/ 0 w 18305"/>
                <a:gd name="T1" fmla="*/ 55 h 1656"/>
                <a:gd name="T2" fmla="*/ 0 w 18305"/>
                <a:gd name="T3" fmla="*/ 91472 h 1656"/>
                <a:gd name="T4" fmla="*/ 969270 w 18305"/>
                <a:gd name="T5" fmla="*/ 91472 h 1656"/>
                <a:gd name="T6" fmla="*/ 1011717 w 18305"/>
                <a:gd name="T7" fmla="*/ 39518 h 1656"/>
                <a:gd name="T8" fmla="*/ 1011717 w 18305"/>
                <a:gd name="T9" fmla="*/ 55 h 1656"/>
                <a:gd name="T10" fmla="*/ 0 w 18305"/>
                <a:gd name="T11" fmla="*/ 55 h 16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0" name="Google Shape;489;p27"/>
            <p:cNvSpPr>
              <a:spLocks/>
            </p:cNvSpPr>
            <p:nvPr/>
          </p:nvSpPr>
          <p:spPr bwMode="auto">
            <a:xfrm>
              <a:off x="5485910" y="4847726"/>
              <a:ext cx="200077" cy="203836"/>
            </a:xfrm>
            <a:custGeom>
              <a:avLst/>
              <a:gdLst>
                <a:gd name="T0" fmla="*/ 56375 w 3620"/>
                <a:gd name="T1" fmla="*/ 0 h 3688"/>
                <a:gd name="T2" fmla="*/ 0 w 3620"/>
                <a:gd name="T3" fmla="*/ 26806 h 3688"/>
                <a:gd name="T4" fmla="*/ 63671 w 3620"/>
                <a:gd name="T5" fmla="*/ 203836 h 3688"/>
                <a:gd name="T6" fmla="*/ 191676 w 3620"/>
                <a:gd name="T7" fmla="*/ 72127 h 3688"/>
                <a:gd name="T8" fmla="*/ 56375 w 3620"/>
                <a:gd name="T9" fmla="*/ 0 h 36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1" name="Google Shape;490;p27"/>
            <p:cNvSpPr>
              <a:spLocks/>
            </p:cNvSpPr>
            <p:nvPr/>
          </p:nvSpPr>
          <p:spPr bwMode="auto">
            <a:xfrm>
              <a:off x="5528302" y="4988168"/>
              <a:ext cx="64445" cy="63395"/>
            </a:xfrm>
            <a:custGeom>
              <a:avLst/>
              <a:gdLst>
                <a:gd name="T0" fmla="*/ 19289 w 1166"/>
                <a:gd name="T1" fmla="*/ 0 h 1147"/>
                <a:gd name="T2" fmla="*/ 55 w 1166"/>
                <a:gd name="T3" fmla="*/ 4864 h 1147"/>
                <a:gd name="T4" fmla="*/ 21279 w 1166"/>
                <a:gd name="T5" fmla="*/ 63395 h 1147"/>
                <a:gd name="T6" fmla="*/ 64445 w 1166"/>
                <a:gd name="T7" fmla="*/ 17300 h 1147"/>
                <a:gd name="T8" fmla="*/ 36644 w 1166"/>
                <a:gd name="T9" fmla="*/ 1934 h 1147"/>
                <a:gd name="T10" fmla="*/ 19289 w 1166"/>
                <a:gd name="T11" fmla="*/ 0 h 114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2" name="Google Shape;491;p27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5644104" y="4084827"/>
              <a:ext cx="228552" cy="152392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0850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3" name="Google Shape;492;p27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5645692" y="4137211"/>
              <a:ext cx="215854" cy="100008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0850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" name="Google Shape;493;p27"/>
            <p:cNvSpPr>
              <a:spLocks/>
            </p:cNvSpPr>
            <p:nvPr/>
          </p:nvSpPr>
          <p:spPr bwMode="auto">
            <a:xfrm>
              <a:off x="5629280" y="4231521"/>
              <a:ext cx="209971" cy="688388"/>
            </a:xfrm>
            <a:custGeom>
              <a:avLst/>
              <a:gdLst>
                <a:gd name="T0" fmla="*/ 152159 w 3799"/>
                <a:gd name="T1" fmla="*/ 0 h 12455"/>
                <a:gd name="T2" fmla="*/ 0 w 3799"/>
                <a:gd name="T3" fmla="*/ 637153 h 12455"/>
                <a:gd name="T4" fmla="*/ 48306 w 3799"/>
                <a:gd name="T5" fmla="*/ 688333 h 12455"/>
                <a:gd name="T6" fmla="*/ 209971 w 3799"/>
                <a:gd name="T7" fmla="*/ 15365 h 12455"/>
                <a:gd name="T8" fmla="*/ 152159 w 3799"/>
                <a:gd name="T9" fmla="*/ 0 h 12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5" name="Google Shape;494;p27"/>
            <p:cNvSpPr>
              <a:spLocks/>
            </p:cNvSpPr>
            <p:nvPr/>
          </p:nvSpPr>
          <p:spPr bwMode="auto">
            <a:xfrm>
              <a:off x="5559032" y="4216156"/>
              <a:ext cx="222462" cy="685459"/>
            </a:xfrm>
            <a:custGeom>
              <a:avLst/>
              <a:gdLst>
                <a:gd name="T0" fmla="*/ 152214 w 4025"/>
                <a:gd name="T1" fmla="*/ 0 h 12402"/>
                <a:gd name="T2" fmla="*/ 55 w 4025"/>
                <a:gd name="T3" fmla="*/ 634224 h 12402"/>
                <a:gd name="T4" fmla="*/ 24153 w 4025"/>
                <a:gd name="T5" fmla="*/ 685459 h 12402"/>
                <a:gd name="T6" fmla="*/ 70248 w 4025"/>
                <a:gd name="T7" fmla="*/ 652518 h 12402"/>
                <a:gd name="T8" fmla="*/ 222407 w 4025"/>
                <a:gd name="T9" fmla="*/ 15365 h 12402"/>
                <a:gd name="T10" fmla="*/ 152214 w 4025"/>
                <a:gd name="T11" fmla="*/ 0 h 1240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6" name="Google Shape;495;p27"/>
            <p:cNvSpPr>
              <a:spLocks/>
            </p:cNvSpPr>
            <p:nvPr/>
          </p:nvSpPr>
          <p:spPr bwMode="auto">
            <a:xfrm>
              <a:off x="5485910" y="4200791"/>
              <a:ext cx="225336" cy="673741"/>
            </a:xfrm>
            <a:custGeom>
              <a:avLst/>
              <a:gdLst>
                <a:gd name="T0" fmla="*/ 161665 w 4077"/>
                <a:gd name="T1" fmla="*/ 0 h 12190"/>
                <a:gd name="T2" fmla="*/ 0 w 4077"/>
                <a:gd name="T3" fmla="*/ 673741 h 12190"/>
                <a:gd name="T4" fmla="*/ 0 w 4077"/>
                <a:gd name="T5" fmla="*/ 673741 h 12190"/>
                <a:gd name="T6" fmla="*/ 73178 w 4077"/>
                <a:gd name="T7" fmla="*/ 649588 h 12190"/>
                <a:gd name="T8" fmla="*/ 225336 w 4077"/>
                <a:gd name="T9" fmla="*/ 15365 h 12190"/>
                <a:gd name="T10" fmla="*/ 161665 w 4077"/>
                <a:gd name="T11" fmla="*/ 0 h 121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7" name="Google Shape;496;p27"/>
            <p:cNvSpPr>
              <a:spLocks/>
            </p:cNvSpPr>
            <p:nvPr/>
          </p:nvSpPr>
          <p:spPr bwMode="auto">
            <a:xfrm>
              <a:off x="5616845" y="4167132"/>
              <a:ext cx="240701" cy="161720"/>
            </a:xfrm>
            <a:custGeom>
              <a:avLst/>
              <a:gdLst>
                <a:gd name="T0" fmla="*/ 46095 w 4355"/>
                <a:gd name="T1" fmla="*/ 0 h 2926"/>
                <a:gd name="T2" fmla="*/ 30730 w 4355"/>
                <a:gd name="T3" fmla="*/ 2929 h 2926"/>
                <a:gd name="T4" fmla="*/ 18294 w 4355"/>
                <a:gd name="T5" fmla="*/ 15365 h 2926"/>
                <a:gd name="T6" fmla="*/ 2929 w 4355"/>
                <a:gd name="T7" fmla="*/ 91472 h 2926"/>
                <a:gd name="T8" fmla="*/ 18294 w 4355"/>
                <a:gd name="T9" fmla="*/ 116343 h 2926"/>
                <a:gd name="T10" fmla="*/ 195324 w 4355"/>
                <a:gd name="T11" fmla="*/ 161665 h 2926"/>
                <a:gd name="T12" fmla="*/ 222407 w 4355"/>
                <a:gd name="T13" fmla="*/ 143370 h 2926"/>
                <a:gd name="T14" fmla="*/ 237772 w 4355"/>
                <a:gd name="T15" fmla="*/ 70248 h 2926"/>
                <a:gd name="T16" fmla="*/ 234842 w 4355"/>
                <a:gd name="T17" fmla="*/ 51954 h 2926"/>
                <a:gd name="T18" fmla="*/ 225336 w 4355"/>
                <a:gd name="T19" fmla="*/ 46095 h 2926"/>
                <a:gd name="T20" fmla="*/ 222407 w 4355"/>
                <a:gd name="T21" fmla="*/ 43166 h 2926"/>
                <a:gd name="T22" fmla="*/ 46095 w 4355"/>
                <a:gd name="T23" fmla="*/ 0 h 292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8" name="Google Shape;497;p27"/>
            <p:cNvSpPr>
              <a:spLocks/>
            </p:cNvSpPr>
            <p:nvPr/>
          </p:nvSpPr>
          <p:spPr bwMode="auto">
            <a:xfrm>
              <a:off x="5629280" y="4167132"/>
              <a:ext cx="228265" cy="106837"/>
            </a:xfrm>
            <a:custGeom>
              <a:avLst/>
              <a:gdLst>
                <a:gd name="T0" fmla="*/ 33659 w 4130"/>
                <a:gd name="T1" fmla="*/ 0 h 1933"/>
                <a:gd name="T2" fmla="*/ 18294 w 4130"/>
                <a:gd name="T3" fmla="*/ 2929 h 1933"/>
                <a:gd name="T4" fmla="*/ 5859 w 4130"/>
                <a:gd name="T5" fmla="*/ 15365 h 1933"/>
                <a:gd name="T6" fmla="*/ 0 w 4130"/>
                <a:gd name="T7" fmla="*/ 51954 h 1933"/>
                <a:gd name="T8" fmla="*/ 216548 w 4130"/>
                <a:gd name="T9" fmla="*/ 106837 h 1933"/>
                <a:gd name="T10" fmla="*/ 225336 w 4130"/>
                <a:gd name="T11" fmla="*/ 70248 h 1933"/>
                <a:gd name="T12" fmla="*/ 222406 w 4130"/>
                <a:gd name="T13" fmla="*/ 51954 h 1933"/>
                <a:gd name="T14" fmla="*/ 212900 w 4130"/>
                <a:gd name="T15" fmla="*/ 46095 h 1933"/>
                <a:gd name="T16" fmla="*/ 209971 w 4130"/>
                <a:gd name="T17" fmla="*/ 43166 h 1933"/>
                <a:gd name="T18" fmla="*/ 33659 w 4130"/>
                <a:gd name="T19" fmla="*/ 0 h 19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9" name="Google Shape;498;p27"/>
            <p:cNvSpPr>
              <a:spLocks/>
            </p:cNvSpPr>
            <p:nvPr/>
          </p:nvSpPr>
          <p:spPr bwMode="auto">
            <a:xfrm>
              <a:off x="5626351" y="4160499"/>
              <a:ext cx="243630" cy="80584"/>
            </a:xfrm>
            <a:custGeom>
              <a:avLst/>
              <a:gdLst>
                <a:gd name="T0" fmla="*/ 14536 w 4408"/>
                <a:gd name="T1" fmla="*/ 0 h 1458"/>
                <a:gd name="T2" fmla="*/ 2929 w 4408"/>
                <a:gd name="T3" fmla="*/ 9562 h 1458"/>
                <a:gd name="T4" fmla="*/ 11717 w 4408"/>
                <a:gd name="T5" fmla="*/ 27856 h 1458"/>
                <a:gd name="T6" fmla="*/ 225336 w 4408"/>
                <a:gd name="T7" fmla="*/ 79810 h 1458"/>
                <a:gd name="T8" fmla="*/ 229923 w 4408"/>
                <a:gd name="T9" fmla="*/ 80584 h 1458"/>
                <a:gd name="T10" fmla="*/ 243630 w 4408"/>
                <a:gd name="T11" fmla="*/ 71022 h 1458"/>
                <a:gd name="T12" fmla="*/ 231194 w 4408"/>
                <a:gd name="T13" fmla="*/ 52728 h 1458"/>
                <a:gd name="T14" fmla="*/ 18294 w 4408"/>
                <a:gd name="T15" fmla="*/ 829 h 1458"/>
                <a:gd name="T16" fmla="*/ 14536 w 4408"/>
                <a:gd name="T17" fmla="*/ 0 h 14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0" name="Google Shape;499;p27"/>
            <p:cNvSpPr>
              <a:spLocks/>
            </p:cNvSpPr>
            <p:nvPr/>
          </p:nvSpPr>
          <p:spPr bwMode="auto">
            <a:xfrm>
              <a:off x="5604409" y="4254476"/>
              <a:ext cx="244349" cy="79865"/>
            </a:xfrm>
            <a:custGeom>
              <a:avLst/>
              <a:gdLst>
                <a:gd name="T0" fmla="*/ 18294 w 4421"/>
                <a:gd name="T1" fmla="*/ 55 h 1445"/>
                <a:gd name="T2" fmla="*/ 3648 w 4421"/>
                <a:gd name="T3" fmla="*/ 12491 h 1445"/>
                <a:gd name="T4" fmla="*/ 12436 w 4421"/>
                <a:gd name="T5" fmla="*/ 27138 h 1445"/>
                <a:gd name="T6" fmla="*/ 226055 w 4421"/>
                <a:gd name="T7" fmla="*/ 79036 h 1445"/>
                <a:gd name="T8" fmla="*/ 230642 w 4421"/>
                <a:gd name="T9" fmla="*/ 79810 h 1445"/>
                <a:gd name="T10" fmla="*/ 244349 w 4421"/>
                <a:gd name="T11" fmla="*/ 70248 h 1445"/>
                <a:gd name="T12" fmla="*/ 231913 w 4421"/>
                <a:gd name="T13" fmla="*/ 52009 h 1445"/>
                <a:gd name="T14" fmla="*/ 18294 w 4421"/>
                <a:gd name="T15" fmla="*/ 55 h 14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1" name="Google Shape;500;p27"/>
            <p:cNvSpPr>
              <a:spLocks/>
            </p:cNvSpPr>
            <p:nvPr/>
          </p:nvSpPr>
          <p:spPr bwMode="auto">
            <a:xfrm>
              <a:off x="6376144" y="3457797"/>
              <a:ext cx="158072" cy="233903"/>
            </a:xfrm>
            <a:custGeom>
              <a:avLst/>
              <a:gdLst>
                <a:gd name="T0" fmla="*/ 131598 w 2860"/>
                <a:gd name="T1" fmla="*/ 0 h 4232"/>
                <a:gd name="T2" fmla="*/ 118554 w 2860"/>
                <a:gd name="T3" fmla="*/ 5638 h 4232"/>
                <a:gd name="T4" fmla="*/ 21224 w 2860"/>
                <a:gd name="T5" fmla="*/ 215609 h 4232"/>
                <a:gd name="T6" fmla="*/ 45377 w 2860"/>
                <a:gd name="T7" fmla="*/ 233848 h 4232"/>
                <a:gd name="T8" fmla="*/ 48306 w 2860"/>
                <a:gd name="T9" fmla="*/ 233848 h 4232"/>
                <a:gd name="T10" fmla="*/ 66600 w 2860"/>
                <a:gd name="T11" fmla="*/ 206821 h 4232"/>
                <a:gd name="T12" fmla="*/ 142652 w 2860"/>
                <a:gd name="T13" fmla="*/ 45156 h 4232"/>
                <a:gd name="T14" fmla="*/ 149284 w 2860"/>
                <a:gd name="T15" fmla="*/ 11496 h 4232"/>
                <a:gd name="T16" fmla="*/ 131598 w 2860"/>
                <a:gd name="T17" fmla="*/ 0 h 42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2" name="Google Shape;501;p27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6180566" y="3610189"/>
              <a:ext cx="528526" cy="52702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0850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3" name="Google Shape;502;p27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6240878" y="3659399"/>
              <a:ext cx="207919" cy="14604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0850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4" name="Google Shape;503;p27"/>
            <p:cNvSpPr>
              <a:spLocks/>
            </p:cNvSpPr>
            <p:nvPr/>
          </p:nvSpPr>
          <p:spPr bwMode="auto">
            <a:xfrm>
              <a:off x="6189608" y="3719445"/>
              <a:ext cx="518709" cy="417731"/>
            </a:xfrm>
            <a:custGeom>
              <a:avLst/>
              <a:gdLst>
                <a:gd name="T0" fmla="*/ 466755 w 9385"/>
                <a:gd name="T1" fmla="*/ 0 h 7558"/>
                <a:gd name="T2" fmla="*/ 466755 w 9385"/>
                <a:gd name="T3" fmla="*/ 0 h 7558"/>
                <a:gd name="T4" fmla="*/ 475488 w 9385"/>
                <a:gd name="T5" fmla="*/ 70248 h 7558"/>
                <a:gd name="T6" fmla="*/ 213619 w 9385"/>
                <a:gd name="T7" fmla="*/ 332118 h 7558"/>
                <a:gd name="T8" fmla="*/ 55 w 9385"/>
                <a:gd name="T9" fmla="*/ 222407 h 7558"/>
                <a:gd name="T10" fmla="*/ 55 w 9385"/>
                <a:gd name="T11" fmla="*/ 222407 h 7558"/>
                <a:gd name="T12" fmla="*/ 253137 w 9385"/>
                <a:gd name="T13" fmla="*/ 417731 h 7558"/>
                <a:gd name="T14" fmla="*/ 518654 w 9385"/>
                <a:gd name="T15" fmla="*/ 155088 h 7558"/>
                <a:gd name="T16" fmla="*/ 466755 w 9385"/>
                <a:gd name="T17" fmla="*/ 0 h 75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155" name="Group 154"/>
          <p:cNvGrpSpPr>
            <a:grpSpLocks/>
          </p:cNvGrpSpPr>
          <p:nvPr userDrawn="1"/>
        </p:nvGrpSpPr>
        <p:grpSpPr bwMode="auto">
          <a:xfrm>
            <a:off x="1598613" y="3608388"/>
            <a:ext cx="2203450" cy="2017712"/>
            <a:chOff x="1598355" y="3608289"/>
            <a:chExt cx="2204156" cy="2018295"/>
          </a:xfrm>
        </p:grpSpPr>
        <p:grpSp>
          <p:nvGrpSpPr>
            <p:cNvPr id="156" name="Google Shape;505;p27"/>
            <p:cNvGrpSpPr>
              <a:grpSpLocks/>
            </p:cNvGrpSpPr>
            <p:nvPr/>
          </p:nvGrpSpPr>
          <p:grpSpPr bwMode="auto"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02" name="Google Shape;506;p27"/>
              <p:cNvSpPr>
                <a:spLocks/>
              </p:cNvSpPr>
              <p:nvPr/>
            </p:nvSpPr>
            <p:spPr bwMode="auto">
              <a:xfrm>
                <a:off x="3236476" y="3795496"/>
                <a:ext cx="868347" cy="1256066"/>
              </a:xfrm>
              <a:custGeom>
                <a:avLst/>
                <a:gdLst>
                  <a:gd name="T0" fmla="*/ 60742 w 15711"/>
                  <a:gd name="T1" fmla="*/ 55 h 22726"/>
                  <a:gd name="T2" fmla="*/ 55 w 15711"/>
                  <a:gd name="T3" fmla="*/ 60742 h 22726"/>
                  <a:gd name="T4" fmla="*/ 55 w 15711"/>
                  <a:gd name="T5" fmla="*/ 1194606 h 22726"/>
                  <a:gd name="T6" fmla="*/ 60742 w 15711"/>
                  <a:gd name="T7" fmla="*/ 1256066 h 22726"/>
                  <a:gd name="T8" fmla="*/ 807605 w 15711"/>
                  <a:gd name="T9" fmla="*/ 1256066 h 22726"/>
                  <a:gd name="T10" fmla="*/ 868347 w 15711"/>
                  <a:gd name="T11" fmla="*/ 1194606 h 22726"/>
                  <a:gd name="T12" fmla="*/ 868347 w 15711"/>
                  <a:gd name="T13" fmla="*/ 60742 h 22726"/>
                  <a:gd name="T14" fmla="*/ 807605 w 15711"/>
                  <a:gd name="T15" fmla="*/ 55 h 22726"/>
                  <a:gd name="T16" fmla="*/ 60742 w 15711"/>
                  <a:gd name="T17" fmla="*/ 55 h 2272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lnTo>
                      <a:pt x="109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grpSp>
            <p:nvGrpSpPr>
              <p:cNvPr id="203" name="Google Shape;507;p27"/>
              <p:cNvGrpSpPr>
                <a:grpSpLocks/>
              </p:cNvGrpSpPr>
              <p:nvPr/>
            </p:nvGrpSpPr>
            <p:grpSpPr bwMode="auto"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04" name="Google Shape;508;p27">
                  <a:extLst>
                    <a:ext uri="{FF2B5EF4-FFF2-40B4-BE49-F238E27FC236}"/>
                  </a:extLst>
                </p:cNvPr>
                <p:cNvSpPr/>
                <p:nvPr/>
              </p:nvSpPr>
              <p:spPr>
                <a:xfrm>
                  <a:off x="3235834" y="3793899"/>
                  <a:ext cx="865464" cy="389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defTabSz="608502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05" name="Google Shape;509;p27"/>
                <p:cNvSpPr>
                  <a:spLocks/>
                </p:cNvSpPr>
                <p:nvPr/>
              </p:nvSpPr>
              <p:spPr bwMode="auto">
                <a:xfrm>
                  <a:off x="3306725" y="3905262"/>
                  <a:ext cx="719118" cy="182888"/>
                </a:xfrm>
                <a:custGeom>
                  <a:avLst/>
                  <a:gdLst>
                    <a:gd name="T0" fmla="*/ 36589 w 13011"/>
                    <a:gd name="T1" fmla="*/ 0 h 3309"/>
                    <a:gd name="T2" fmla="*/ 0 w 13011"/>
                    <a:gd name="T3" fmla="*/ 36589 h 3309"/>
                    <a:gd name="T4" fmla="*/ 0 w 13011"/>
                    <a:gd name="T5" fmla="*/ 146299 h 3309"/>
                    <a:gd name="T6" fmla="*/ 36589 w 13011"/>
                    <a:gd name="T7" fmla="*/ 182888 h 3309"/>
                    <a:gd name="T8" fmla="*/ 682529 w 13011"/>
                    <a:gd name="T9" fmla="*/ 182888 h 3309"/>
                    <a:gd name="T10" fmla="*/ 719118 w 13011"/>
                    <a:gd name="T11" fmla="*/ 146299 h 3309"/>
                    <a:gd name="T12" fmla="*/ 719118 w 13011"/>
                    <a:gd name="T13" fmla="*/ 36589 h 3309"/>
                    <a:gd name="T14" fmla="*/ 682529 w 13011"/>
                    <a:gd name="T15" fmla="*/ 0 h 3309"/>
                    <a:gd name="T16" fmla="*/ 36589 w 13011"/>
                    <a:gd name="T17" fmla="*/ 0 h 330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lnTo>
                        <a:pt x="662" y="0"/>
                      </a:ln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06" name="Google Shape;510;p27"/>
                <p:cNvSpPr>
                  <a:spLocks/>
                </p:cNvSpPr>
                <p:nvPr/>
              </p:nvSpPr>
              <p:spPr bwMode="auto">
                <a:xfrm>
                  <a:off x="3309654" y="4261478"/>
                  <a:ext cx="146355" cy="143426"/>
                </a:xfrm>
                <a:custGeom>
                  <a:avLst/>
                  <a:gdLst>
                    <a:gd name="T0" fmla="*/ 30730 w 2648"/>
                    <a:gd name="T1" fmla="*/ 55 h 2595"/>
                    <a:gd name="T2" fmla="*/ 0 w 2648"/>
                    <a:gd name="T3" fmla="*/ 27856 h 2595"/>
                    <a:gd name="T4" fmla="*/ 0 w 2648"/>
                    <a:gd name="T5" fmla="*/ 113414 h 2595"/>
                    <a:gd name="T6" fmla="*/ 30730 w 2648"/>
                    <a:gd name="T7" fmla="*/ 143426 h 2595"/>
                    <a:gd name="T8" fmla="*/ 115570 w 2648"/>
                    <a:gd name="T9" fmla="*/ 143426 h 2595"/>
                    <a:gd name="T10" fmla="*/ 146300 w 2648"/>
                    <a:gd name="T11" fmla="*/ 113414 h 2595"/>
                    <a:gd name="T12" fmla="*/ 146300 w 2648"/>
                    <a:gd name="T13" fmla="*/ 27856 h 2595"/>
                    <a:gd name="T14" fmla="*/ 115570 w 2648"/>
                    <a:gd name="T15" fmla="*/ 55 h 2595"/>
                    <a:gd name="T16" fmla="*/ 30730 w 2648"/>
                    <a:gd name="T17" fmla="*/ 55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lnTo>
                        <a:pt x="556" y="1"/>
                      </a:ln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07" name="Google Shape;511;p27"/>
                <p:cNvSpPr>
                  <a:spLocks/>
                </p:cNvSpPr>
                <p:nvPr/>
              </p:nvSpPr>
              <p:spPr bwMode="auto">
                <a:xfrm>
                  <a:off x="3501275" y="4261478"/>
                  <a:ext cx="143426" cy="143426"/>
                </a:xfrm>
                <a:custGeom>
                  <a:avLst/>
                  <a:gdLst>
                    <a:gd name="T0" fmla="*/ 30785 w 2595"/>
                    <a:gd name="T1" fmla="*/ 55 h 2595"/>
                    <a:gd name="T2" fmla="*/ 55 w 2595"/>
                    <a:gd name="T3" fmla="*/ 27856 h 2595"/>
                    <a:gd name="T4" fmla="*/ 55 w 2595"/>
                    <a:gd name="T5" fmla="*/ 113414 h 2595"/>
                    <a:gd name="T6" fmla="*/ 30785 w 2595"/>
                    <a:gd name="T7" fmla="*/ 143426 h 2595"/>
                    <a:gd name="T8" fmla="*/ 116344 w 2595"/>
                    <a:gd name="T9" fmla="*/ 143426 h 2595"/>
                    <a:gd name="T10" fmla="*/ 143426 w 2595"/>
                    <a:gd name="T11" fmla="*/ 113414 h 2595"/>
                    <a:gd name="T12" fmla="*/ 143426 w 2595"/>
                    <a:gd name="T13" fmla="*/ 27856 h 2595"/>
                    <a:gd name="T14" fmla="*/ 116344 w 2595"/>
                    <a:gd name="T15" fmla="*/ 55 h 2595"/>
                    <a:gd name="T16" fmla="*/ 30785 w 2595"/>
                    <a:gd name="T17" fmla="*/ 55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lnTo>
                        <a:pt x="557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08" name="Google Shape;512;p27"/>
                <p:cNvSpPr>
                  <a:spLocks/>
                </p:cNvSpPr>
                <p:nvPr/>
              </p:nvSpPr>
              <p:spPr bwMode="auto">
                <a:xfrm>
                  <a:off x="3693670" y="4261478"/>
                  <a:ext cx="143426" cy="143426"/>
                </a:xfrm>
                <a:custGeom>
                  <a:avLst/>
                  <a:gdLst>
                    <a:gd name="T0" fmla="*/ 27082 w 2595"/>
                    <a:gd name="T1" fmla="*/ 55 h 2595"/>
                    <a:gd name="T2" fmla="*/ 55 w 2595"/>
                    <a:gd name="T3" fmla="*/ 27856 h 2595"/>
                    <a:gd name="T4" fmla="*/ 55 w 2595"/>
                    <a:gd name="T5" fmla="*/ 113414 h 2595"/>
                    <a:gd name="T6" fmla="*/ 27082 w 2595"/>
                    <a:gd name="T7" fmla="*/ 143426 h 2595"/>
                    <a:gd name="T8" fmla="*/ 115625 w 2595"/>
                    <a:gd name="T9" fmla="*/ 143426 h 2595"/>
                    <a:gd name="T10" fmla="*/ 143426 w 2595"/>
                    <a:gd name="T11" fmla="*/ 113414 h 2595"/>
                    <a:gd name="T12" fmla="*/ 143426 w 2595"/>
                    <a:gd name="T13" fmla="*/ 27856 h 2595"/>
                    <a:gd name="T14" fmla="*/ 115625 w 2595"/>
                    <a:gd name="T15" fmla="*/ 55 h 2595"/>
                    <a:gd name="T16" fmla="*/ 27082 w 2595"/>
                    <a:gd name="T17" fmla="*/ 55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lnTo>
                        <a:pt x="490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09" name="Google Shape;513;p27"/>
                <p:cNvSpPr>
                  <a:spLocks/>
                </p:cNvSpPr>
                <p:nvPr/>
              </p:nvSpPr>
              <p:spPr bwMode="auto">
                <a:xfrm>
                  <a:off x="3309654" y="4453872"/>
                  <a:ext cx="146355" cy="143426"/>
                </a:xfrm>
                <a:custGeom>
                  <a:avLst/>
                  <a:gdLst>
                    <a:gd name="T0" fmla="*/ 30730 w 2648"/>
                    <a:gd name="T1" fmla="*/ 55 h 2595"/>
                    <a:gd name="T2" fmla="*/ 0 w 2648"/>
                    <a:gd name="T3" fmla="*/ 30730 h 2595"/>
                    <a:gd name="T4" fmla="*/ 0 w 2648"/>
                    <a:gd name="T5" fmla="*/ 115625 h 2595"/>
                    <a:gd name="T6" fmla="*/ 30730 w 2648"/>
                    <a:gd name="T7" fmla="*/ 143426 h 2595"/>
                    <a:gd name="T8" fmla="*/ 115570 w 2648"/>
                    <a:gd name="T9" fmla="*/ 143426 h 2595"/>
                    <a:gd name="T10" fmla="*/ 146300 w 2648"/>
                    <a:gd name="T11" fmla="*/ 115625 h 2595"/>
                    <a:gd name="T12" fmla="*/ 146300 w 2648"/>
                    <a:gd name="T13" fmla="*/ 30730 h 2595"/>
                    <a:gd name="T14" fmla="*/ 115570 w 2648"/>
                    <a:gd name="T15" fmla="*/ 55 h 2595"/>
                    <a:gd name="T16" fmla="*/ 30730 w 2648"/>
                    <a:gd name="T17" fmla="*/ 55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lnTo>
                        <a:pt x="556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10" name="Google Shape;514;p27"/>
                <p:cNvSpPr>
                  <a:spLocks/>
                </p:cNvSpPr>
                <p:nvPr/>
              </p:nvSpPr>
              <p:spPr bwMode="auto">
                <a:xfrm>
                  <a:off x="3501275" y="4453872"/>
                  <a:ext cx="143426" cy="143426"/>
                </a:xfrm>
                <a:custGeom>
                  <a:avLst/>
                  <a:gdLst>
                    <a:gd name="T0" fmla="*/ 30785 w 2595"/>
                    <a:gd name="T1" fmla="*/ 55 h 2595"/>
                    <a:gd name="T2" fmla="*/ 55 w 2595"/>
                    <a:gd name="T3" fmla="*/ 30730 h 2595"/>
                    <a:gd name="T4" fmla="*/ 55 w 2595"/>
                    <a:gd name="T5" fmla="*/ 115625 h 2595"/>
                    <a:gd name="T6" fmla="*/ 30785 w 2595"/>
                    <a:gd name="T7" fmla="*/ 143426 h 2595"/>
                    <a:gd name="T8" fmla="*/ 116344 w 2595"/>
                    <a:gd name="T9" fmla="*/ 143426 h 2595"/>
                    <a:gd name="T10" fmla="*/ 143426 w 2595"/>
                    <a:gd name="T11" fmla="*/ 115625 h 2595"/>
                    <a:gd name="T12" fmla="*/ 143426 w 2595"/>
                    <a:gd name="T13" fmla="*/ 30730 h 2595"/>
                    <a:gd name="T14" fmla="*/ 116344 w 2595"/>
                    <a:gd name="T15" fmla="*/ 55 h 2595"/>
                    <a:gd name="T16" fmla="*/ 30785 w 2595"/>
                    <a:gd name="T17" fmla="*/ 55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lnTo>
                        <a:pt x="557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11" name="Google Shape;515;p27"/>
                <p:cNvSpPr>
                  <a:spLocks/>
                </p:cNvSpPr>
                <p:nvPr/>
              </p:nvSpPr>
              <p:spPr bwMode="auto">
                <a:xfrm>
                  <a:off x="3693670" y="4453872"/>
                  <a:ext cx="143426" cy="143426"/>
                </a:xfrm>
                <a:custGeom>
                  <a:avLst/>
                  <a:gdLst>
                    <a:gd name="T0" fmla="*/ 27082 w 2595"/>
                    <a:gd name="T1" fmla="*/ 55 h 2595"/>
                    <a:gd name="T2" fmla="*/ 55 w 2595"/>
                    <a:gd name="T3" fmla="*/ 30730 h 2595"/>
                    <a:gd name="T4" fmla="*/ 55 w 2595"/>
                    <a:gd name="T5" fmla="*/ 115625 h 2595"/>
                    <a:gd name="T6" fmla="*/ 27082 w 2595"/>
                    <a:gd name="T7" fmla="*/ 143426 h 2595"/>
                    <a:gd name="T8" fmla="*/ 115625 w 2595"/>
                    <a:gd name="T9" fmla="*/ 143426 h 2595"/>
                    <a:gd name="T10" fmla="*/ 143426 w 2595"/>
                    <a:gd name="T11" fmla="*/ 115625 h 2595"/>
                    <a:gd name="T12" fmla="*/ 143426 w 2595"/>
                    <a:gd name="T13" fmla="*/ 30730 h 2595"/>
                    <a:gd name="T14" fmla="*/ 115625 w 2595"/>
                    <a:gd name="T15" fmla="*/ 55 h 2595"/>
                    <a:gd name="T16" fmla="*/ 27082 w 2595"/>
                    <a:gd name="T17" fmla="*/ 55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lnTo>
                        <a:pt x="490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12" name="Google Shape;516;p27"/>
                <p:cNvSpPr>
                  <a:spLocks/>
                </p:cNvSpPr>
                <p:nvPr/>
              </p:nvSpPr>
              <p:spPr bwMode="auto">
                <a:xfrm>
                  <a:off x="3309654" y="4645549"/>
                  <a:ext cx="146355" cy="146355"/>
                </a:xfrm>
                <a:custGeom>
                  <a:avLst/>
                  <a:gdLst>
                    <a:gd name="T0" fmla="*/ 30730 w 2648"/>
                    <a:gd name="T1" fmla="*/ 0 h 2648"/>
                    <a:gd name="T2" fmla="*/ 0 w 2648"/>
                    <a:gd name="T3" fmla="*/ 30730 h 2648"/>
                    <a:gd name="T4" fmla="*/ 0 w 2648"/>
                    <a:gd name="T5" fmla="*/ 116343 h 2648"/>
                    <a:gd name="T6" fmla="*/ 30730 w 2648"/>
                    <a:gd name="T7" fmla="*/ 146300 h 2648"/>
                    <a:gd name="T8" fmla="*/ 115570 w 2648"/>
                    <a:gd name="T9" fmla="*/ 146300 h 2648"/>
                    <a:gd name="T10" fmla="*/ 146300 w 2648"/>
                    <a:gd name="T11" fmla="*/ 116343 h 2648"/>
                    <a:gd name="T12" fmla="*/ 146300 w 2648"/>
                    <a:gd name="T13" fmla="*/ 30730 h 2648"/>
                    <a:gd name="T14" fmla="*/ 115570 w 2648"/>
                    <a:gd name="T15" fmla="*/ 0 h 2648"/>
                    <a:gd name="T16" fmla="*/ 30730 w 2648"/>
                    <a:gd name="T17" fmla="*/ 0 h 264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lnTo>
                        <a:pt x="556" y="0"/>
                      </a:ln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13" name="Google Shape;517;p27"/>
                <p:cNvSpPr>
                  <a:spLocks/>
                </p:cNvSpPr>
                <p:nvPr/>
              </p:nvSpPr>
              <p:spPr bwMode="auto">
                <a:xfrm>
                  <a:off x="3501275" y="4645549"/>
                  <a:ext cx="143426" cy="146355"/>
                </a:xfrm>
                <a:custGeom>
                  <a:avLst/>
                  <a:gdLst>
                    <a:gd name="T0" fmla="*/ 30785 w 2595"/>
                    <a:gd name="T1" fmla="*/ 0 h 2648"/>
                    <a:gd name="T2" fmla="*/ 55 w 2595"/>
                    <a:gd name="T3" fmla="*/ 30730 h 2648"/>
                    <a:gd name="T4" fmla="*/ 55 w 2595"/>
                    <a:gd name="T5" fmla="*/ 116343 h 2648"/>
                    <a:gd name="T6" fmla="*/ 30785 w 2595"/>
                    <a:gd name="T7" fmla="*/ 146300 h 2648"/>
                    <a:gd name="T8" fmla="*/ 116344 w 2595"/>
                    <a:gd name="T9" fmla="*/ 146300 h 2648"/>
                    <a:gd name="T10" fmla="*/ 143426 w 2595"/>
                    <a:gd name="T11" fmla="*/ 116343 h 2648"/>
                    <a:gd name="T12" fmla="*/ 143426 w 2595"/>
                    <a:gd name="T13" fmla="*/ 30730 h 2648"/>
                    <a:gd name="T14" fmla="*/ 116344 w 2595"/>
                    <a:gd name="T15" fmla="*/ 0 h 2648"/>
                    <a:gd name="T16" fmla="*/ 30785 w 2595"/>
                    <a:gd name="T17" fmla="*/ 0 h 264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lnTo>
                        <a:pt x="557" y="0"/>
                      </a:ln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14" name="Google Shape;518;p27"/>
                <p:cNvSpPr>
                  <a:spLocks/>
                </p:cNvSpPr>
                <p:nvPr/>
              </p:nvSpPr>
              <p:spPr bwMode="auto">
                <a:xfrm>
                  <a:off x="3693670" y="4645549"/>
                  <a:ext cx="143426" cy="146355"/>
                </a:xfrm>
                <a:custGeom>
                  <a:avLst/>
                  <a:gdLst>
                    <a:gd name="T0" fmla="*/ 27082 w 2595"/>
                    <a:gd name="T1" fmla="*/ 0 h 2648"/>
                    <a:gd name="T2" fmla="*/ 55 w 2595"/>
                    <a:gd name="T3" fmla="*/ 30730 h 2648"/>
                    <a:gd name="T4" fmla="*/ 55 w 2595"/>
                    <a:gd name="T5" fmla="*/ 116343 h 2648"/>
                    <a:gd name="T6" fmla="*/ 27082 w 2595"/>
                    <a:gd name="T7" fmla="*/ 146300 h 2648"/>
                    <a:gd name="T8" fmla="*/ 115625 w 2595"/>
                    <a:gd name="T9" fmla="*/ 146300 h 2648"/>
                    <a:gd name="T10" fmla="*/ 143426 w 2595"/>
                    <a:gd name="T11" fmla="*/ 116343 h 2648"/>
                    <a:gd name="T12" fmla="*/ 143426 w 2595"/>
                    <a:gd name="T13" fmla="*/ 30730 h 2648"/>
                    <a:gd name="T14" fmla="*/ 115625 w 2595"/>
                    <a:gd name="T15" fmla="*/ 0 h 2648"/>
                    <a:gd name="T16" fmla="*/ 27082 w 2595"/>
                    <a:gd name="T17" fmla="*/ 0 h 264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lnTo>
                        <a:pt x="490" y="0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15" name="Google Shape;519;p27"/>
                <p:cNvSpPr>
                  <a:spLocks/>
                </p:cNvSpPr>
                <p:nvPr/>
              </p:nvSpPr>
              <p:spPr bwMode="auto">
                <a:xfrm>
                  <a:off x="3309654" y="4840873"/>
                  <a:ext cx="146355" cy="143426"/>
                </a:xfrm>
                <a:custGeom>
                  <a:avLst/>
                  <a:gdLst>
                    <a:gd name="T0" fmla="*/ 30730 w 2648"/>
                    <a:gd name="T1" fmla="*/ 0 h 2595"/>
                    <a:gd name="T2" fmla="*/ 0 w 2648"/>
                    <a:gd name="T3" fmla="*/ 27801 h 2595"/>
                    <a:gd name="T4" fmla="*/ 0 w 2648"/>
                    <a:gd name="T5" fmla="*/ 115570 h 2595"/>
                    <a:gd name="T6" fmla="*/ 30730 w 2648"/>
                    <a:gd name="T7" fmla="*/ 143371 h 2595"/>
                    <a:gd name="T8" fmla="*/ 115570 w 2648"/>
                    <a:gd name="T9" fmla="*/ 143371 h 2595"/>
                    <a:gd name="T10" fmla="*/ 146300 w 2648"/>
                    <a:gd name="T11" fmla="*/ 115570 h 2595"/>
                    <a:gd name="T12" fmla="*/ 146300 w 2648"/>
                    <a:gd name="T13" fmla="*/ 27801 h 2595"/>
                    <a:gd name="T14" fmla="*/ 115570 w 2648"/>
                    <a:gd name="T15" fmla="*/ 0 h 2595"/>
                    <a:gd name="T16" fmla="*/ 30730 w 2648"/>
                    <a:gd name="T17" fmla="*/ 0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lnTo>
                        <a:pt x="556" y="0"/>
                      </a:ln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16" name="Google Shape;520;p27"/>
                <p:cNvSpPr>
                  <a:spLocks/>
                </p:cNvSpPr>
                <p:nvPr/>
              </p:nvSpPr>
              <p:spPr bwMode="auto">
                <a:xfrm>
                  <a:off x="3501275" y="4840873"/>
                  <a:ext cx="143426" cy="143426"/>
                </a:xfrm>
                <a:custGeom>
                  <a:avLst/>
                  <a:gdLst>
                    <a:gd name="T0" fmla="*/ 30785 w 2595"/>
                    <a:gd name="T1" fmla="*/ 0 h 2595"/>
                    <a:gd name="T2" fmla="*/ 55 w 2595"/>
                    <a:gd name="T3" fmla="*/ 27801 h 2595"/>
                    <a:gd name="T4" fmla="*/ 55 w 2595"/>
                    <a:gd name="T5" fmla="*/ 115570 h 2595"/>
                    <a:gd name="T6" fmla="*/ 30785 w 2595"/>
                    <a:gd name="T7" fmla="*/ 143371 h 2595"/>
                    <a:gd name="T8" fmla="*/ 116344 w 2595"/>
                    <a:gd name="T9" fmla="*/ 143371 h 2595"/>
                    <a:gd name="T10" fmla="*/ 143426 w 2595"/>
                    <a:gd name="T11" fmla="*/ 115570 h 2595"/>
                    <a:gd name="T12" fmla="*/ 143426 w 2595"/>
                    <a:gd name="T13" fmla="*/ 27801 h 2595"/>
                    <a:gd name="T14" fmla="*/ 116344 w 2595"/>
                    <a:gd name="T15" fmla="*/ 0 h 2595"/>
                    <a:gd name="T16" fmla="*/ 30785 w 2595"/>
                    <a:gd name="T17" fmla="*/ 0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lnTo>
                        <a:pt x="557" y="0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17" name="Google Shape;521;p27"/>
                <p:cNvSpPr>
                  <a:spLocks/>
                </p:cNvSpPr>
                <p:nvPr/>
              </p:nvSpPr>
              <p:spPr bwMode="auto">
                <a:xfrm>
                  <a:off x="3693670" y="4840873"/>
                  <a:ext cx="143426" cy="143426"/>
                </a:xfrm>
                <a:custGeom>
                  <a:avLst/>
                  <a:gdLst>
                    <a:gd name="T0" fmla="*/ 27082 w 2595"/>
                    <a:gd name="T1" fmla="*/ 0 h 2595"/>
                    <a:gd name="T2" fmla="*/ 55 w 2595"/>
                    <a:gd name="T3" fmla="*/ 27801 h 2595"/>
                    <a:gd name="T4" fmla="*/ 55 w 2595"/>
                    <a:gd name="T5" fmla="*/ 115570 h 2595"/>
                    <a:gd name="T6" fmla="*/ 27082 w 2595"/>
                    <a:gd name="T7" fmla="*/ 143371 h 2595"/>
                    <a:gd name="T8" fmla="*/ 115625 w 2595"/>
                    <a:gd name="T9" fmla="*/ 143371 h 2595"/>
                    <a:gd name="T10" fmla="*/ 143426 w 2595"/>
                    <a:gd name="T11" fmla="*/ 115570 h 2595"/>
                    <a:gd name="T12" fmla="*/ 143426 w 2595"/>
                    <a:gd name="T13" fmla="*/ 27801 h 2595"/>
                    <a:gd name="T14" fmla="*/ 115625 w 2595"/>
                    <a:gd name="T15" fmla="*/ 0 h 2595"/>
                    <a:gd name="T16" fmla="*/ 27082 w 2595"/>
                    <a:gd name="T17" fmla="*/ 0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lnTo>
                        <a:pt x="490" y="0"/>
                      </a:ln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18" name="Google Shape;522;p27"/>
                <p:cNvSpPr>
                  <a:spLocks/>
                </p:cNvSpPr>
                <p:nvPr/>
              </p:nvSpPr>
              <p:spPr bwMode="auto">
                <a:xfrm>
                  <a:off x="3855335" y="4185426"/>
                  <a:ext cx="243685" cy="866136"/>
                </a:xfrm>
                <a:custGeom>
                  <a:avLst/>
                  <a:gdLst>
                    <a:gd name="T0" fmla="*/ 143425 w 4409"/>
                    <a:gd name="T1" fmla="*/ 76107 h 15671"/>
                    <a:gd name="T2" fmla="*/ 173382 w 4409"/>
                    <a:gd name="T3" fmla="*/ 103908 h 15671"/>
                    <a:gd name="T4" fmla="*/ 173382 w 4409"/>
                    <a:gd name="T5" fmla="*/ 189466 h 15671"/>
                    <a:gd name="T6" fmla="*/ 143425 w 4409"/>
                    <a:gd name="T7" fmla="*/ 219477 h 15671"/>
                    <a:gd name="T8" fmla="*/ 57812 w 4409"/>
                    <a:gd name="T9" fmla="*/ 219477 h 15671"/>
                    <a:gd name="T10" fmla="*/ 30012 w 4409"/>
                    <a:gd name="T11" fmla="*/ 189466 h 15671"/>
                    <a:gd name="T12" fmla="*/ 30012 w 4409"/>
                    <a:gd name="T13" fmla="*/ 103908 h 15671"/>
                    <a:gd name="T14" fmla="*/ 57812 w 4409"/>
                    <a:gd name="T15" fmla="*/ 76107 h 15671"/>
                    <a:gd name="T16" fmla="*/ 143425 w 4409"/>
                    <a:gd name="T17" fmla="*/ 76107 h 15671"/>
                    <a:gd name="T18" fmla="*/ 143425 w 4409"/>
                    <a:gd name="T19" fmla="*/ 268502 h 15671"/>
                    <a:gd name="T20" fmla="*/ 173382 w 4409"/>
                    <a:gd name="T21" fmla="*/ 299176 h 15671"/>
                    <a:gd name="T22" fmla="*/ 173382 w 4409"/>
                    <a:gd name="T23" fmla="*/ 384071 h 15671"/>
                    <a:gd name="T24" fmla="*/ 143425 w 4409"/>
                    <a:gd name="T25" fmla="*/ 411872 h 15671"/>
                    <a:gd name="T26" fmla="*/ 57812 w 4409"/>
                    <a:gd name="T27" fmla="*/ 411872 h 15671"/>
                    <a:gd name="T28" fmla="*/ 30012 w 4409"/>
                    <a:gd name="T29" fmla="*/ 384071 h 15671"/>
                    <a:gd name="T30" fmla="*/ 30012 w 4409"/>
                    <a:gd name="T31" fmla="*/ 299176 h 15671"/>
                    <a:gd name="T32" fmla="*/ 57812 w 4409"/>
                    <a:gd name="T33" fmla="*/ 268502 h 15671"/>
                    <a:gd name="T34" fmla="*/ 143425 w 4409"/>
                    <a:gd name="T35" fmla="*/ 268502 h 15671"/>
                    <a:gd name="T36" fmla="*/ 143425 w 4409"/>
                    <a:gd name="T37" fmla="*/ 460123 h 15671"/>
                    <a:gd name="T38" fmla="*/ 173382 w 4409"/>
                    <a:gd name="T39" fmla="*/ 490853 h 15671"/>
                    <a:gd name="T40" fmla="*/ 173382 w 4409"/>
                    <a:gd name="T41" fmla="*/ 771016 h 15671"/>
                    <a:gd name="T42" fmla="*/ 143425 w 4409"/>
                    <a:gd name="T43" fmla="*/ 798817 h 15671"/>
                    <a:gd name="T44" fmla="*/ 57812 w 4409"/>
                    <a:gd name="T45" fmla="*/ 798817 h 15671"/>
                    <a:gd name="T46" fmla="*/ 30012 w 4409"/>
                    <a:gd name="T47" fmla="*/ 771016 h 15671"/>
                    <a:gd name="T48" fmla="*/ 30012 w 4409"/>
                    <a:gd name="T49" fmla="*/ 490853 h 15671"/>
                    <a:gd name="T50" fmla="*/ 57812 w 4409"/>
                    <a:gd name="T51" fmla="*/ 460123 h 15671"/>
                    <a:gd name="T52" fmla="*/ 143425 w 4409"/>
                    <a:gd name="T53" fmla="*/ 460123 h 15671"/>
                    <a:gd name="T54" fmla="*/ 55 w 4409"/>
                    <a:gd name="T55" fmla="*/ 0 h 15671"/>
                    <a:gd name="T56" fmla="*/ 55 w 4409"/>
                    <a:gd name="T57" fmla="*/ 866136 h 15671"/>
                    <a:gd name="T58" fmla="*/ 188747 w 4409"/>
                    <a:gd name="T59" fmla="*/ 866136 h 15671"/>
                    <a:gd name="T60" fmla="*/ 209970 w 4409"/>
                    <a:gd name="T61" fmla="*/ 862488 h 15671"/>
                    <a:gd name="T62" fmla="*/ 243630 w 4409"/>
                    <a:gd name="T63" fmla="*/ 804676 h 15671"/>
                    <a:gd name="T64" fmla="*/ 243630 w 4409"/>
                    <a:gd name="T65" fmla="*/ 0 h 15671"/>
                    <a:gd name="T66" fmla="*/ 55 w 4409"/>
                    <a:gd name="T67" fmla="*/ 0 h 15671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lnTo>
                        <a:pt x="2595" y="1377"/>
                      </a:ln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lnTo>
                        <a:pt x="2595" y="4858"/>
                      </a:ln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lnTo>
                        <a:pt x="2595" y="8325"/>
                      </a:ln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19" name="Google Shape;523;p27">
                  <a:extLst>
                    <a:ext uri="{FF2B5EF4-FFF2-40B4-BE49-F238E27FC236}"/>
                  </a:extLst>
                </p:cNvPr>
                <p:cNvSpPr/>
                <p:nvPr/>
              </p:nvSpPr>
              <p:spPr>
                <a:xfrm>
                  <a:off x="3855157" y="3793899"/>
                  <a:ext cx="244553" cy="389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defTabSz="608502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20" name="Google Shape;524;p27"/>
                <p:cNvSpPr>
                  <a:spLocks/>
                </p:cNvSpPr>
                <p:nvPr/>
              </p:nvSpPr>
              <p:spPr bwMode="auto">
                <a:xfrm>
                  <a:off x="3855335" y="3905262"/>
                  <a:ext cx="170508" cy="182888"/>
                </a:xfrm>
                <a:custGeom>
                  <a:avLst/>
                  <a:gdLst>
                    <a:gd name="T0" fmla="*/ 55 w 3085"/>
                    <a:gd name="T1" fmla="*/ 0 h 3309"/>
                    <a:gd name="T2" fmla="*/ 55 w 3085"/>
                    <a:gd name="T3" fmla="*/ 42447 h 3309"/>
                    <a:gd name="T4" fmla="*/ 97330 w 3085"/>
                    <a:gd name="T5" fmla="*/ 42447 h 3309"/>
                    <a:gd name="T6" fmla="*/ 97330 w 3085"/>
                    <a:gd name="T7" fmla="*/ 143370 h 3309"/>
                    <a:gd name="T8" fmla="*/ 55 w 3085"/>
                    <a:gd name="T9" fmla="*/ 143370 h 3309"/>
                    <a:gd name="T10" fmla="*/ 55 w 3085"/>
                    <a:gd name="T11" fmla="*/ 182888 h 3309"/>
                    <a:gd name="T12" fmla="*/ 133919 w 3085"/>
                    <a:gd name="T13" fmla="*/ 182888 h 3309"/>
                    <a:gd name="T14" fmla="*/ 170508 w 3085"/>
                    <a:gd name="T15" fmla="*/ 146299 h 3309"/>
                    <a:gd name="T16" fmla="*/ 170508 w 3085"/>
                    <a:gd name="T17" fmla="*/ 36589 h 3309"/>
                    <a:gd name="T18" fmla="*/ 133919 w 3085"/>
                    <a:gd name="T19" fmla="*/ 0 h 3309"/>
                    <a:gd name="T20" fmla="*/ 55 w 3085"/>
                    <a:gd name="T21" fmla="*/ 0 h 3309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21" name="Google Shape;525;p27"/>
                <p:cNvSpPr>
                  <a:spLocks/>
                </p:cNvSpPr>
                <p:nvPr/>
              </p:nvSpPr>
              <p:spPr bwMode="auto">
                <a:xfrm>
                  <a:off x="3723681" y="3945499"/>
                  <a:ext cx="35870" cy="100260"/>
                </a:xfrm>
                <a:custGeom>
                  <a:avLst/>
                  <a:gdLst>
                    <a:gd name="T0" fmla="*/ 4422 w 649"/>
                    <a:gd name="T1" fmla="*/ 0 h 1814"/>
                    <a:gd name="T2" fmla="*/ 1492 w 649"/>
                    <a:gd name="T3" fmla="*/ 719 h 1814"/>
                    <a:gd name="T4" fmla="*/ 0 w 649"/>
                    <a:gd name="T5" fmla="*/ 3648 h 1814"/>
                    <a:gd name="T6" fmla="*/ 1492 w 649"/>
                    <a:gd name="T7" fmla="*/ 5859 h 1814"/>
                    <a:gd name="T8" fmla="*/ 4422 w 649"/>
                    <a:gd name="T9" fmla="*/ 6577 h 1814"/>
                    <a:gd name="T10" fmla="*/ 15365 w 649"/>
                    <a:gd name="T11" fmla="*/ 6577 h 1814"/>
                    <a:gd name="T12" fmla="*/ 16139 w 649"/>
                    <a:gd name="T13" fmla="*/ 8069 h 1814"/>
                    <a:gd name="T14" fmla="*/ 16139 w 649"/>
                    <a:gd name="T15" fmla="*/ 9506 h 1814"/>
                    <a:gd name="T16" fmla="*/ 16139 w 649"/>
                    <a:gd name="T17" fmla="*/ 10225 h 1814"/>
                    <a:gd name="T18" fmla="*/ 16139 w 649"/>
                    <a:gd name="T19" fmla="*/ 16857 h 1814"/>
                    <a:gd name="T20" fmla="*/ 16139 w 649"/>
                    <a:gd name="T21" fmla="*/ 23435 h 1814"/>
                    <a:gd name="T22" fmla="*/ 16139 w 649"/>
                    <a:gd name="T23" fmla="*/ 32167 h 1814"/>
                    <a:gd name="T24" fmla="*/ 16139 w 649"/>
                    <a:gd name="T25" fmla="*/ 43884 h 1814"/>
                    <a:gd name="T26" fmla="*/ 15365 w 649"/>
                    <a:gd name="T27" fmla="*/ 59968 h 1814"/>
                    <a:gd name="T28" fmla="*/ 15365 w 649"/>
                    <a:gd name="T29" fmla="*/ 70967 h 1814"/>
                    <a:gd name="T30" fmla="*/ 14646 w 649"/>
                    <a:gd name="T31" fmla="*/ 79755 h 1814"/>
                    <a:gd name="T32" fmla="*/ 14646 w 649"/>
                    <a:gd name="T33" fmla="*/ 88543 h 1814"/>
                    <a:gd name="T34" fmla="*/ 13209 w 649"/>
                    <a:gd name="T35" fmla="*/ 91472 h 1814"/>
                    <a:gd name="T36" fmla="*/ 10280 w 649"/>
                    <a:gd name="T37" fmla="*/ 93628 h 1814"/>
                    <a:gd name="T38" fmla="*/ 7351 w 649"/>
                    <a:gd name="T39" fmla="*/ 93628 h 1814"/>
                    <a:gd name="T40" fmla="*/ 4422 w 649"/>
                    <a:gd name="T41" fmla="*/ 94346 h 1814"/>
                    <a:gd name="T42" fmla="*/ 1492 w 649"/>
                    <a:gd name="T43" fmla="*/ 94346 h 1814"/>
                    <a:gd name="T44" fmla="*/ 0 w 649"/>
                    <a:gd name="T45" fmla="*/ 97275 h 1814"/>
                    <a:gd name="T46" fmla="*/ 1492 w 649"/>
                    <a:gd name="T47" fmla="*/ 99486 h 1814"/>
                    <a:gd name="T48" fmla="*/ 5859 w 649"/>
                    <a:gd name="T49" fmla="*/ 100205 h 1814"/>
                    <a:gd name="T50" fmla="*/ 32941 w 649"/>
                    <a:gd name="T51" fmla="*/ 100205 h 1814"/>
                    <a:gd name="T52" fmla="*/ 34378 w 649"/>
                    <a:gd name="T53" fmla="*/ 99486 h 1814"/>
                    <a:gd name="T54" fmla="*/ 35870 w 649"/>
                    <a:gd name="T55" fmla="*/ 97275 h 1814"/>
                    <a:gd name="T56" fmla="*/ 34378 w 649"/>
                    <a:gd name="T57" fmla="*/ 94346 h 1814"/>
                    <a:gd name="T58" fmla="*/ 31448 w 649"/>
                    <a:gd name="T59" fmla="*/ 93628 h 1814"/>
                    <a:gd name="T60" fmla="*/ 23434 w 649"/>
                    <a:gd name="T61" fmla="*/ 93628 h 1814"/>
                    <a:gd name="T62" fmla="*/ 25645 w 649"/>
                    <a:gd name="T63" fmla="*/ 3648 h 1814"/>
                    <a:gd name="T64" fmla="*/ 24871 w 649"/>
                    <a:gd name="T65" fmla="*/ 719 h 1814"/>
                    <a:gd name="T66" fmla="*/ 22716 w 649"/>
                    <a:gd name="T67" fmla="*/ 0 h 1814"/>
                    <a:gd name="T68" fmla="*/ 4422 w 649"/>
                    <a:gd name="T69" fmla="*/ 0 h 1814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lnTo>
                        <a:pt x="80" y="0"/>
                      </a:ln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22" name="Google Shape;526;p27"/>
                <p:cNvSpPr>
                  <a:spLocks/>
                </p:cNvSpPr>
                <p:nvPr/>
              </p:nvSpPr>
              <p:spPr bwMode="auto">
                <a:xfrm>
                  <a:off x="3764636" y="3944007"/>
                  <a:ext cx="63671" cy="102471"/>
                </a:xfrm>
                <a:custGeom>
                  <a:avLst/>
                  <a:gdLst>
                    <a:gd name="T0" fmla="*/ 32941 w 1152"/>
                    <a:gd name="T1" fmla="*/ 55 h 1854"/>
                    <a:gd name="T2" fmla="*/ 19787 w 1152"/>
                    <a:gd name="T3" fmla="*/ 2985 h 1854"/>
                    <a:gd name="T4" fmla="*/ 10280 w 1152"/>
                    <a:gd name="T5" fmla="*/ 10280 h 1854"/>
                    <a:gd name="T6" fmla="*/ 4422 w 1152"/>
                    <a:gd name="T7" fmla="*/ 19068 h 1854"/>
                    <a:gd name="T8" fmla="*/ 2211 w 1152"/>
                    <a:gd name="T9" fmla="*/ 26364 h 1854"/>
                    <a:gd name="T10" fmla="*/ 2211 w 1152"/>
                    <a:gd name="T11" fmla="*/ 27856 h 1854"/>
                    <a:gd name="T12" fmla="*/ 2929 w 1152"/>
                    <a:gd name="T13" fmla="*/ 30786 h 1854"/>
                    <a:gd name="T14" fmla="*/ 4422 w 1152"/>
                    <a:gd name="T15" fmla="*/ 32941 h 1854"/>
                    <a:gd name="T16" fmla="*/ 8069 w 1152"/>
                    <a:gd name="T17" fmla="*/ 33660 h 1854"/>
                    <a:gd name="T18" fmla="*/ 13210 w 1152"/>
                    <a:gd name="T19" fmla="*/ 32223 h 1854"/>
                    <a:gd name="T20" fmla="*/ 14647 w 1152"/>
                    <a:gd name="T21" fmla="*/ 27856 h 1854"/>
                    <a:gd name="T22" fmla="*/ 13928 w 1152"/>
                    <a:gd name="T23" fmla="*/ 26364 h 1854"/>
                    <a:gd name="T24" fmla="*/ 13210 w 1152"/>
                    <a:gd name="T25" fmla="*/ 24927 h 1854"/>
                    <a:gd name="T26" fmla="*/ 12491 w 1152"/>
                    <a:gd name="T27" fmla="*/ 23435 h 1854"/>
                    <a:gd name="T28" fmla="*/ 11717 w 1152"/>
                    <a:gd name="T29" fmla="*/ 21998 h 1854"/>
                    <a:gd name="T30" fmla="*/ 13210 w 1152"/>
                    <a:gd name="T31" fmla="*/ 19068 h 1854"/>
                    <a:gd name="T32" fmla="*/ 17576 w 1152"/>
                    <a:gd name="T33" fmla="*/ 13928 h 1854"/>
                    <a:gd name="T34" fmla="*/ 23434 w 1152"/>
                    <a:gd name="T35" fmla="*/ 9562 h 1854"/>
                    <a:gd name="T36" fmla="*/ 31504 w 1152"/>
                    <a:gd name="T37" fmla="*/ 7351 h 1854"/>
                    <a:gd name="T38" fmla="*/ 39518 w 1152"/>
                    <a:gd name="T39" fmla="*/ 9562 h 1854"/>
                    <a:gd name="T40" fmla="*/ 45377 w 1152"/>
                    <a:gd name="T41" fmla="*/ 13210 h 1854"/>
                    <a:gd name="T42" fmla="*/ 48306 w 1152"/>
                    <a:gd name="T43" fmla="*/ 19068 h 1854"/>
                    <a:gd name="T44" fmla="*/ 49024 w 1152"/>
                    <a:gd name="T45" fmla="*/ 24927 h 1854"/>
                    <a:gd name="T46" fmla="*/ 46869 w 1152"/>
                    <a:gd name="T47" fmla="*/ 37363 h 1854"/>
                    <a:gd name="T48" fmla="*/ 41010 w 1152"/>
                    <a:gd name="T49" fmla="*/ 51236 h 1854"/>
                    <a:gd name="T50" fmla="*/ 32222 w 1152"/>
                    <a:gd name="T51" fmla="*/ 65164 h 1854"/>
                    <a:gd name="T52" fmla="*/ 21997 w 1152"/>
                    <a:gd name="T53" fmla="*/ 77599 h 1854"/>
                    <a:gd name="T54" fmla="*/ 11717 w 1152"/>
                    <a:gd name="T55" fmla="*/ 88543 h 1854"/>
                    <a:gd name="T56" fmla="*/ 2929 w 1152"/>
                    <a:gd name="T57" fmla="*/ 96612 h 1854"/>
                    <a:gd name="T58" fmla="*/ 774 w 1152"/>
                    <a:gd name="T59" fmla="*/ 98049 h 1854"/>
                    <a:gd name="T60" fmla="*/ 55 w 1152"/>
                    <a:gd name="T61" fmla="*/ 99542 h 1854"/>
                    <a:gd name="T62" fmla="*/ 774 w 1152"/>
                    <a:gd name="T63" fmla="*/ 101697 h 1854"/>
                    <a:gd name="T64" fmla="*/ 3703 w 1152"/>
                    <a:gd name="T65" fmla="*/ 102471 h 1854"/>
                    <a:gd name="T66" fmla="*/ 6632 w 1152"/>
                    <a:gd name="T67" fmla="*/ 101697 h 1854"/>
                    <a:gd name="T68" fmla="*/ 8788 w 1152"/>
                    <a:gd name="T69" fmla="*/ 100979 h 1854"/>
                    <a:gd name="T70" fmla="*/ 37362 w 1152"/>
                    <a:gd name="T71" fmla="*/ 100979 h 1854"/>
                    <a:gd name="T72" fmla="*/ 44658 w 1152"/>
                    <a:gd name="T73" fmla="*/ 101697 h 1854"/>
                    <a:gd name="T74" fmla="*/ 52672 w 1152"/>
                    <a:gd name="T75" fmla="*/ 101697 h 1854"/>
                    <a:gd name="T76" fmla="*/ 54165 w 1152"/>
                    <a:gd name="T77" fmla="*/ 100979 h 1854"/>
                    <a:gd name="T78" fmla="*/ 56375 w 1152"/>
                    <a:gd name="T79" fmla="*/ 98768 h 1854"/>
                    <a:gd name="T80" fmla="*/ 61460 w 1152"/>
                    <a:gd name="T81" fmla="*/ 90035 h 1854"/>
                    <a:gd name="T82" fmla="*/ 63671 w 1152"/>
                    <a:gd name="T83" fmla="*/ 86332 h 1854"/>
                    <a:gd name="T84" fmla="*/ 62234 w 1152"/>
                    <a:gd name="T85" fmla="*/ 84177 h 1854"/>
                    <a:gd name="T86" fmla="*/ 60023 w 1152"/>
                    <a:gd name="T87" fmla="*/ 83403 h 1854"/>
                    <a:gd name="T88" fmla="*/ 57094 w 1152"/>
                    <a:gd name="T89" fmla="*/ 84177 h 1854"/>
                    <a:gd name="T90" fmla="*/ 55602 w 1152"/>
                    <a:gd name="T91" fmla="*/ 86332 h 1854"/>
                    <a:gd name="T92" fmla="*/ 52672 w 1152"/>
                    <a:gd name="T93" fmla="*/ 91472 h 1854"/>
                    <a:gd name="T94" fmla="*/ 50517 w 1152"/>
                    <a:gd name="T95" fmla="*/ 92965 h 1854"/>
                    <a:gd name="T96" fmla="*/ 49024 w 1152"/>
                    <a:gd name="T97" fmla="*/ 93683 h 1854"/>
                    <a:gd name="T98" fmla="*/ 25645 w 1152"/>
                    <a:gd name="T99" fmla="*/ 93683 h 1854"/>
                    <a:gd name="T100" fmla="*/ 16139 w 1152"/>
                    <a:gd name="T101" fmla="*/ 92965 h 1854"/>
                    <a:gd name="T102" fmla="*/ 24153 w 1152"/>
                    <a:gd name="T103" fmla="*/ 84895 h 1854"/>
                    <a:gd name="T104" fmla="*/ 33659 w 1152"/>
                    <a:gd name="T105" fmla="*/ 74670 h 1854"/>
                    <a:gd name="T106" fmla="*/ 42447 w 1152"/>
                    <a:gd name="T107" fmla="*/ 62953 h 1854"/>
                    <a:gd name="T108" fmla="*/ 50517 w 1152"/>
                    <a:gd name="T109" fmla="*/ 50517 h 1854"/>
                    <a:gd name="T110" fmla="*/ 55602 w 1152"/>
                    <a:gd name="T111" fmla="*/ 38081 h 1854"/>
                    <a:gd name="T112" fmla="*/ 57812 w 1152"/>
                    <a:gd name="T113" fmla="*/ 24927 h 1854"/>
                    <a:gd name="T114" fmla="*/ 57094 w 1152"/>
                    <a:gd name="T115" fmla="*/ 15420 h 1854"/>
                    <a:gd name="T116" fmla="*/ 52672 w 1152"/>
                    <a:gd name="T117" fmla="*/ 7351 h 1854"/>
                    <a:gd name="T118" fmla="*/ 44658 w 1152"/>
                    <a:gd name="T119" fmla="*/ 2211 h 1854"/>
                    <a:gd name="T120" fmla="*/ 32941 w 1152"/>
                    <a:gd name="T121" fmla="*/ 55 h 1854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0" t="0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23" name="Google Shape;527;p27"/>
                <p:cNvSpPr>
                  <a:spLocks/>
                </p:cNvSpPr>
                <p:nvPr/>
              </p:nvSpPr>
              <p:spPr bwMode="auto">
                <a:xfrm>
                  <a:off x="3829745" y="3991539"/>
                  <a:ext cx="65882" cy="57149"/>
                </a:xfrm>
                <a:custGeom>
                  <a:avLst/>
                  <a:gdLst>
                    <a:gd name="T0" fmla="*/ 1492 w 1192"/>
                    <a:gd name="T1" fmla="*/ 774 h 1034"/>
                    <a:gd name="T2" fmla="*/ 1492 w 1192"/>
                    <a:gd name="T3" fmla="*/ 5914 h 1034"/>
                    <a:gd name="T4" fmla="*/ 10999 w 1192"/>
                    <a:gd name="T5" fmla="*/ 8125 h 1034"/>
                    <a:gd name="T6" fmla="*/ 27082 w 1192"/>
                    <a:gd name="T7" fmla="*/ 28575 h 1034"/>
                    <a:gd name="T8" fmla="*/ 23435 w 1192"/>
                    <a:gd name="T9" fmla="*/ 33715 h 1034"/>
                    <a:gd name="T10" fmla="*/ 15365 w 1192"/>
                    <a:gd name="T11" fmla="*/ 43940 h 1034"/>
                    <a:gd name="T12" fmla="*/ 10280 w 1192"/>
                    <a:gd name="T13" fmla="*/ 46869 h 1034"/>
                    <a:gd name="T14" fmla="*/ 2929 w 1192"/>
                    <a:gd name="T15" fmla="*/ 50517 h 1034"/>
                    <a:gd name="T16" fmla="*/ 4422 w 1192"/>
                    <a:gd name="T17" fmla="*/ 53446 h 1034"/>
                    <a:gd name="T18" fmla="*/ 23435 w 1192"/>
                    <a:gd name="T19" fmla="*/ 54164 h 1034"/>
                    <a:gd name="T20" fmla="*/ 29293 w 1192"/>
                    <a:gd name="T21" fmla="*/ 53446 h 1034"/>
                    <a:gd name="T22" fmla="*/ 30730 w 1192"/>
                    <a:gd name="T23" fmla="*/ 49080 h 1034"/>
                    <a:gd name="T24" fmla="*/ 23435 w 1192"/>
                    <a:gd name="T25" fmla="*/ 46869 h 1034"/>
                    <a:gd name="T26" fmla="*/ 24153 w 1192"/>
                    <a:gd name="T27" fmla="*/ 44658 h 1034"/>
                    <a:gd name="T28" fmla="*/ 28575 w 1192"/>
                    <a:gd name="T29" fmla="*/ 38799 h 1034"/>
                    <a:gd name="T30" fmla="*/ 34433 w 1192"/>
                    <a:gd name="T31" fmla="*/ 39573 h 1034"/>
                    <a:gd name="T32" fmla="*/ 40237 w 1192"/>
                    <a:gd name="T33" fmla="*/ 46869 h 1034"/>
                    <a:gd name="T34" fmla="*/ 40237 w 1192"/>
                    <a:gd name="T35" fmla="*/ 50517 h 1034"/>
                    <a:gd name="T36" fmla="*/ 37307 w 1192"/>
                    <a:gd name="T37" fmla="*/ 52009 h 1034"/>
                    <a:gd name="T38" fmla="*/ 38081 w 1192"/>
                    <a:gd name="T39" fmla="*/ 55657 h 1034"/>
                    <a:gd name="T40" fmla="*/ 60023 w 1192"/>
                    <a:gd name="T41" fmla="*/ 57094 h 1034"/>
                    <a:gd name="T42" fmla="*/ 65882 w 1192"/>
                    <a:gd name="T43" fmla="*/ 54164 h 1034"/>
                    <a:gd name="T44" fmla="*/ 60742 w 1192"/>
                    <a:gd name="T45" fmla="*/ 51235 h 1034"/>
                    <a:gd name="T46" fmla="*/ 53446 w 1192"/>
                    <a:gd name="T47" fmla="*/ 49798 h 1034"/>
                    <a:gd name="T48" fmla="*/ 49025 w 1192"/>
                    <a:gd name="T49" fmla="*/ 45432 h 1034"/>
                    <a:gd name="T50" fmla="*/ 35870 w 1192"/>
                    <a:gd name="T51" fmla="*/ 28575 h 1034"/>
                    <a:gd name="T52" fmla="*/ 46095 w 1192"/>
                    <a:gd name="T53" fmla="*/ 14702 h 1034"/>
                    <a:gd name="T54" fmla="*/ 54165 w 1192"/>
                    <a:gd name="T55" fmla="*/ 10999 h 1034"/>
                    <a:gd name="T56" fmla="*/ 64390 w 1192"/>
                    <a:gd name="T57" fmla="*/ 10280 h 1034"/>
                    <a:gd name="T58" fmla="*/ 62179 w 1192"/>
                    <a:gd name="T59" fmla="*/ 4422 h 1034"/>
                    <a:gd name="T60" fmla="*/ 35870 w 1192"/>
                    <a:gd name="T61" fmla="*/ 5195 h 1034"/>
                    <a:gd name="T62" fmla="*/ 35870 w 1192"/>
                    <a:gd name="T63" fmla="*/ 10280 h 1034"/>
                    <a:gd name="T64" fmla="*/ 38081 w 1192"/>
                    <a:gd name="T65" fmla="*/ 11772 h 1034"/>
                    <a:gd name="T66" fmla="*/ 34433 w 1192"/>
                    <a:gd name="T67" fmla="*/ 17631 h 1034"/>
                    <a:gd name="T68" fmla="*/ 27801 w 1192"/>
                    <a:gd name="T69" fmla="*/ 16857 h 1034"/>
                    <a:gd name="T70" fmla="*/ 22716 w 1192"/>
                    <a:gd name="T71" fmla="*/ 9562 h 1034"/>
                    <a:gd name="T72" fmla="*/ 23435 w 1192"/>
                    <a:gd name="T73" fmla="*/ 7351 h 1034"/>
                    <a:gd name="T74" fmla="*/ 29293 w 1192"/>
                    <a:gd name="T75" fmla="*/ 5914 h 1034"/>
                    <a:gd name="T76" fmla="*/ 30012 w 1192"/>
                    <a:gd name="T77" fmla="*/ 2266 h 1034"/>
                    <a:gd name="T78" fmla="*/ 27082 w 1192"/>
                    <a:gd name="T79" fmla="*/ 55 h 1034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0" t="0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lnTo>
                        <a:pt x="173" y="1"/>
                      </a:ln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24" name="Google Shape;528;p27"/>
                <p:cNvSpPr>
                  <a:spLocks/>
                </p:cNvSpPr>
                <p:nvPr/>
              </p:nvSpPr>
              <p:spPr bwMode="auto">
                <a:xfrm>
                  <a:off x="3901430" y="3946218"/>
                  <a:ext cx="60023" cy="100260"/>
                </a:xfrm>
                <a:custGeom>
                  <a:avLst/>
                  <a:gdLst>
                    <a:gd name="T0" fmla="*/ 40236 w 1086"/>
                    <a:gd name="T1" fmla="*/ 774 h 1814"/>
                    <a:gd name="T2" fmla="*/ 18294 w 1086"/>
                    <a:gd name="T3" fmla="*/ 1492 h 1814"/>
                    <a:gd name="T4" fmla="*/ 7351 w 1086"/>
                    <a:gd name="T5" fmla="*/ 5140 h 1814"/>
                    <a:gd name="T6" fmla="*/ 5859 w 1086"/>
                    <a:gd name="T7" fmla="*/ 21942 h 1814"/>
                    <a:gd name="T8" fmla="*/ 3703 w 1086"/>
                    <a:gd name="T9" fmla="*/ 37307 h 1814"/>
                    <a:gd name="T10" fmla="*/ 3703 w 1086"/>
                    <a:gd name="T11" fmla="*/ 43166 h 1814"/>
                    <a:gd name="T12" fmla="*/ 8069 w 1086"/>
                    <a:gd name="T13" fmla="*/ 51235 h 1814"/>
                    <a:gd name="T14" fmla="*/ 16857 w 1086"/>
                    <a:gd name="T15" fmla="*/ 49743 h 1814"/>
                    <a:gd name="T16" fmla="*/ 30730 w 1086"/>
                    <a:gd name="T17" fmla="*/ 47588 h 1814"/>
                    <a:gd name="T18" fmla="*/ 46869 w 1086"/>
                    <a:gd name="T19" fmla="*/ 53446 h 1814"/>
                    <a:gd name="T20" fmla="*/ 51235 w 1086"/>
                    <a:gd name="T21" fmla="*/ 65882 h 1814"/>
                    <a:gd name="T22" fmla="*/ 43939 w 1086"/>
                    <a:gd name="T23" fmla="*/ 84121 h 1814"/>
                    <a:gd name="T24" fmla="*/ 20505 w 1086"/>
                    <a:gd name="T25" fmla="*/ 92909 h 1814"/>
                    <a:gd name="T26" fmla="*/ 11717 w 1086"/>
                    <a:gd name="T27" fmla="*/ 91472 h 1814"/>
                    <a:gd name="T28" fmla="*/ 8069 w 1086"/>
                    <a:gd name="T29" fmla="*/ 87824 h 1814"/>
                    <a:gd name="T30" fmla="*/ 11717 w 1086"/>
                    <a:gd name="T31" fmla="*/ 84895 h 1814"/>
                    <a:gd name="T32" fmla="*/ 15365 w 1086"/>
                    <a:gd name="T33" fmla="*/ 80473 h 1814"/>
                    <a:gd name="T34" fmla="*/ 9562 w 1086"/>
                    <a:gd name="T35" fmla="*/ 75388 h 1814"/>
                    <a:gd name="T36" fmla="*/ 2929 w 1086"/>
                    <a:gd name="T37" fmla="*/ 78318 h 1814"/>
                    <a:gd name="T38" fmla="*/ 55 w 1086"/>
                    <a:gd name="T39" fmla="*/ 86332 h 1814"/>
                    <a:gd name="T40" fmla="*/ 8788 w 1086"/>
                    <a:gd name="T41" fmla="*/ 98768 h 1814"/>
                    <a:gd name="T42" fmla="*/ 20505 w 1086"/>
                    <a:gd name="T43" fmla="*/ 100260 h 1814"/>
                    <a:gd name="T44" fmla="*/ 50517 w 1086"/>
                    <a:gd name="T45" fmla="*/ 89261 h 1814"/>
                    <a:gd name="T46" fmla="*/ 60023 w 1086"/>
                    <a:gd name="T47" fmla="*/ 66600 h 1814"/>
                    <a:gd name="T48" fmla="*/ 53446 w 1086"/>
                    <a:gd name="T49" fmla="*/ 48306 h 1814"/>
                    <a:gd name="T50" fmla="*/ 31504 w 1086"/>
                    <a:gd name="T51" fmla="*/ 39518 h 1814"/>
                    <a:gd name="T52" fmla="*/ 19787 w 1086"/>
                    <a:gd name="T53" fmla="*/ 41010 h 1814"/>
                    <a:gd name="T54" fmla="*/ 11717 w 1086"/>
                    <a:gd name="T55" fmla="*/ 42447 h 1814"/>
                    <a:gd name="T56" fmla="*/ 21997 w 1086"/>
                    <a:gd name="T57" fmla="*/ 9506 h 1814"/>
                    <a:gd name="T58" fmla="*/ 48306 w 1086"/>
                    <a:gd name="T59" fmla="*/ 8788 h 1814"/>
                    <a:gd name="T60" fmla="*/ 54164 w 1086"/>
                    <a:gd name="T61" fmla="*/ 4422 h 1814"/>
                    <a:gd name="T62" fmla="*/ 47587 w 1086"/>
                    <a:gd name="T63" fmla="*/ 0 h 1814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0" t="0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25" name="Google Shape;529;p27"/>
                <p:cNvSpPr>
                  <a:spLocks/>
                </p:cNvSpPr>
                <p:nvPr/>
              </p:nvSpPr>
              <p:spPr bwMode="auto">
                <a:xfrm>
                  <a:off x="3885346" y="4261478"/>
                  <a:ext cx="143426" cy="143426"/>
                </a:xfrm>
                <a:custGeom>
                  <a:avLst/>
                  <a:gdLst>
                    <a:gd name="T0" fmla="*/ 27801 w 2595"/>
                    <a:gd name="T1" fmla="*/ 55 h 2595"/>
                    <a:gd name="T2" fmla="*/ 0 w 2595"/>
                    <a:gd name="T3" fmla="*/ 27856 h 2595"/>
                    <a:gd name="T4" fmla="*/ 0 w 2595"/>
                    <a:gd name="T5" fmla="*/ 113414 h 2595"/>
                    <a:gd name="T6" fmla="*/ 27801 w 2595"/>
                    <a:gd name="T7" fmla="*/ 143426 h 2595"/>
                    <a:gd name="T8" fmla="*/ 113414 w 2595"/>
                    <a:gd name="T9" fmla="*/ 143426 h 2595"/>
                    <a:gd name="T10" fmla="*/ 143371 w 2595"/>
                    <a:gd name="T11" fmla="*/ 113414 h 2595"/>
                    <a:gd name="T12" fmla="*/ 143371 w 2595"/>
                    <a:gd name="T13" fmla="*/ 27856 h 2595"/>
                    <a:gd name="T14" fmla="*/ 113414 w 2595"/>
                    <a:gd name="T15" fmla="*/ 55 h 2595"/>
                    <a:gd name="T16" fmla="*/ 27801 w 2595"/>
                    <a:gd name="T17" fmla="*/ 55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lnTo>
                        <a:pt x="503" y="1"/>
                      </a:ln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26" name="Google Shape;530;p27"/>
                <p:cNvSpPr>
                  <a:spLocks/>
                </p:cNvSpPr>
                <p:nvPr/>
              </p:nvSpPr>
              <p:spPr bwMode="auto">
                <a:xfrm>
                  <a:off x="3885346" y="4453872"/>
                  <a:ext cx="143426" cy="143426"/>
                </a:xfrm>
                <a:custGeom>
                  <a:avLst/>
                  <a:gdLst>
                    <a:gd name="T0" fmla="*/ 27801 w 2595"/>
                    <a:gd name="T1" fmla="*/ 55 h 2595"/>
                    <a:gd name="T2" fmla="*/ 0 w 2595"/>
                    <a:gd name="T3" fmla="*/ 30730 h 2595"/>
                    <a:gd name="T4" fmla="*/ 0 w 2595"/>
                    <a:gd name="T5" fmla="*/ 115625 h 2595"/>
                    <a:gd name="T6" fmla="*/ 27801 w 2595"/>
                    <a:gd name="T7" fmla="*/ 143426 h 2595"/>
                    <a:gd name="T8" fmla="*/ 113414 w 2595"/>
                    <a:gd name="T9" fmla="*/ 143426 h 2595"/>
                    <a:gd name="T10" fmla="*/ 143371 w 2595"/>
                    <a:gd name="T11" fmla="*/ 115625 h 2595"/>
                    <a:gd name="T12" fmla="*/ 143371 w 2595"/>
                    <a:gd name="T13" fmla="*/ 30730 h 2595"/>
                    <a:gd name="T14" fmla="*/ 113414 w 2595"/>
                    <a:gd name="T15" fmla="*/ 55 h 2595"/>
                    <a:gd name="T16" fmla="*/ 27801 w 2595"/>
                    <a:gd name="T17" fmla="*/ 55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lnTo>
                        <a:pt x="503" y="1"/>
                      </a:ln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27" name="Google Shape;531;p27"/>
                <p:cNvSpPr>
                  <a:spLocks/>
                </p:cNvSpPr>
                <p:nvPr/>
              </p:nvSpPr>
              <p:spPr bwMode="auto">
                <a:xfrm>
                  <a:off x="3885346" y="4645549"/>
                  <a:ext cx="143426" cy="338750"/>
                </a:xfrm>
                <a:custGeom>
                  <a:avLst/>
                  <a:gdLst>
                    <a:gd name="T0" fmla="*/ 27801 w 2595"/>
                    <a:gd name="T1" fmla="*/ 0 h 6129"/>
                    <a:gd name="T2" fmla="*/ 0 w 2595"/>
                    <a:gd name="T3" fmla="*/ 30730 h 6129"/>
                    <a:gd name="T4" fmla="*/ 0 w 2595"/>
                    <a:gd name="T5" fmla="*/ 310894 h 6129"/>
                    <a:gd name="T6" fmla="*/ 27801 w 2595"/>
                    <a:gd name="T7" fmla="*/ 338695 h 6129"/>
                    <a:gd name="T8" fmla="*/ 113414 w 2595"/>
                    <a:gd name="T9" fmla="*/ 338695 h 6129"/>
                    <a:gd name="T10" fmla="*/ 143371 w 2595"/>
                    <a:gd name="T11" fmla="*/ 310894 h 6129"/>
                    <a:gd name="T12" fmla="*/ 143371 w 2595"/>
                    <a:gd name="T13" fmla="*/ 30730 h 6129"/>
                    <a:gd name="T14" fmla="*/ 113414 w 2595"/>
                    <a:gd name="T15" fmla="*/ 0 h 6129"/>
                    <a:gd name="T16" fmla="*/ 27801 w 2595"/>
                    <a:gd name="T17" fmla="*/ 0 h 612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lnTo>
                        <a:pt x="503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57" name="Google Shape;532;p27"/>
            <p:cNvSpPr>
              <a:spLocks/>
            </p:cNvSpPr>
            <p:nvPr/>
          </p:nvSpPr>
          <p:spPr bwMode="auto">
            <a:xfrm>
              <a:off x="2415510" y="3608289"/>
              <a:ext cx="278008" cy="1899077"/>
            </a:xfrm>
            <a:custGeom>
              <a:avLst/>
              <a:gdLst>
                <a:gd name="T0" fmla="*/ 55 w 5030"/>
                <a:gd name="T1" fmla="*/ 55 h 34360"/>
                <a:gd name="T2" fmla="*/ 55 w 5030"/>
                <a:gd name="T3" fmla="*/ 1899022 h 34360"/>
                <a:gd name="T4" fmla="*/ 278008 w 5030"/>
                <a:gd name="T5" fmla="*/ 1899022 h 34360"/>
                <a:gd name="T6" fmla="*/ 278008 w 5030"/>
                <a:gd name="T7" fmla="*/ 55 h 34360"/>
                <a:gd name="T8" fmla="*/ 55 w 5030"/>
                <a:gd name="T9" fmla="*/ 55 h 343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8" name="Google Shape;533;p27"/>
            <p:cNvSpPr>
              <a:spLocks/>
            </p:cNvSpPr>
            <p:nvPr/>
          </p:nvSpPr>
          <p:spPr bwMode="auto">
            <a:xfrm>
              <a:off x="2653282" y="3608289"/>
              <a:ext cx="40237" cy="1899077"/>
            </a:xfrm>
            <a:custGeom>
              <a:avLst/>
              <a:gdLst>
                <a:gd name="T0" fmla="*/ 0 w 728"/>
                <a:gd name="T1" fmla="*/ 55 h 34360"/>
                <a:gd name="T2" fmla="*/ 0 w 728"/>
                <a:gd name="T3" fmla="*/ 1899022 h 34360"/>
                <a:gd name="T4" fmla="*/ 40237 w 728"/>
                <a:gd name="T5" fmla="*/ 1899022 h 34360"/>
                <a:gd name="T6" fmla="*/ 40237 w 728"/>
                <a:gd name="T7" fmla="*/ 55 h 34360"/>
                <a:gd name="T8" fmla="*/ 0 w 728"/>
                <a:gd name="T9" fmla="*/ 55 h 343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9" name="Google Shape;534;p27"/>
            <p:cNvSpPr>
              <a:spLocks/>
            </p:cNvSpPr>
            <p:nvPr/>
          </p:nvSpPr>
          <p:spPr bwMode="auto">
            <a:xfrm>
              <a:off x="2510630" y="3669749"/>
              <a:ext cx="182888" cy="8843"/>
            </a:xfrm>
            <a:custGeom>
              <a:avLst/>
              <a:gdLst>
                <a:gd name="T0" fmla="*/ 0 w 3309"/>
                <a:gd name="T1" fmla="*/ 55 h 160"/>
                <a:gd name="T2" fmla="*/ 0 w 3309"/>
                <a:gd name="T3" fmla="*/ 8788 h 160"/>
                <a:gd name="T4" fmla="*/ 182888 w 3309"/>
                <a:gd name="T5" fmla="*/ 8788 h 160"/>
                <a:gd name="T6" fmla="*/ 182888 w 3309"/>
                <a:gd name="T7" fmla="*/ 55 h 160"/>
                <a:gd name="T8" fmla="*/ 0 w 3309"/>
                <a:gd name="T9" fmla="*/ 55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0" name="Google Shape;535;p27"/>
            <p:cNvSpPr>
              <a:spLocks/>
            </p:cNvSpPr>
            <p:nvPr/>
          </p:nvSpPr>
          <p:spPr bwMode="auto">
            <a:xfrm>
              <a:off x="2571316" y="3745856"/>
              <a:ext cx="122202" cy="8788"/>
            </a:xfrm>
            <a:custGeom>
              <a:avLst/>
              <a:gdLst>
                <a:gd name="T0" fmla="*/ 55 w 2211"/>
                <a:gd name="T1" fmla="*/ 0 h 159"/>
                <a:gd name="T2" fmla="*/ 55 w 2211"/>
                <a:gd name="T3" fmla="*/ 8788 h 159"/>
                <a:gd name="T4" fmla="*/ 122202 w 2211"/>
                <a:gd name="T5" fmla="*/ 8788 h 159"/>
                <a:gd name="T6" fmla="*/ 122202 w 2211"/>
                <a:gd name="T7" fmla="*/ 0 h 159"/>
                <a:gd name="T8" fmla="*/ 55 w 221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1" name="Google Shape;536;p27"/>
            <p:cNvSpPr>
              <a:spLocks/>
            </p:cNvSpPr>
            <p:nvPr/>
          </p:nvSpPr>
          <p:spPr bwMode="auto">
            <a:xfrm>
              <a:off x="2571316" y="3848990"/>
              <a:ext cx="122202" cy="12491"/>
            </a:xfrm>
            <a:custGeom>
              <a:avLst/>
              <a:gdLst>
                <a:gd name="T0" fmla="*/ 55 w 2211"/>
                <a:gd name="T1" fmla="*/ 0 h 226"/>
                <a:gd name="T2" fmla="*/ 55 w 2211"/>
                <a:gd name="T3" fmla="*/ 12436 h 226"/>
                <a:gd name="T4" fmla="*/ 122202 w 2211"/>
                <a:gd name="T5" fmla="*/ 12436 h 226"/>
                <a:gd name="T6" fmla="*/ 122202 w 2211"/>
                <a:gd name="T7" fmla="*/ 0 h 226"/>
                <a:gd name="T8" fmla="*/ 55 w 2211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2" name="Google Shape;537;p27"/>
            <p:cNvSpPr>
              <a:spLocks/>
            </p:cNvSpPr>
            <p:nvPr/>
          </p:nvSpPr>
          <p:spPr bwMode="auto">
            <a:xfrm>
              <a:off x="2571316" y="3955771"/>
              <a:ext cx="122202" cy="9562"/>
            </a:xfrm>
            <a:custGeom>
              <a:avLst/>
              <a:gdLst>
                <a:gd name="T0" fmla="*/ 55 w 2211"/>
                <a:gd name="T1" fmla="*/ 55 h 173"/>
                <a:gd name="T2" fmla="*/ 55 w 2211"/>
                <a:gd name="T3" fmla="*/ 9562 h 173"/>
                <a:gd name="T4" fmla="*/ 122202 w 2211"/>
                <a:gd name="T5" fmla="*/ 9562 h 173"/>
                <a:gd name="T6" fmla="*/ 122202 w 2211"/>
                <a:gd name="T7" fmla="*/ 55 h 173"/>
                <a:gd name="T8" fmla="*/ 55 w 2211"/>
                <a:gd name="T9" fmla="*/ 55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3" name="Google Shape;538;p27"/>
            <p:cNvSpPr>
              <a:spLocks/>
            </p:cNvSpPr>
            <p:nvPr/>
          </p:nvSpPr>
          <p:spPr bwMode="auto">
            <a:xfrm>
              <a:off x="2571316" y="4120365"/>
              <a:ext cx="122202" cy="9562"/>
            </a:xfrm>
            <a:custGeom>
              <a:avLst/>
              <a:gdLst>
                <a:gd name="T0" fmla="*/ 55 w 2211"/>
                <a:gd name="T1" fmla="*/ 0 h 173"/>
                <a:gd name="T2" fmla="*/ 55 w 2211"/>
                <a:gd name="T3" fmla="*/ 9562 h 173"/>
                <a:gd name="T4" fmla="*/ 122202 w 2211"/>
                <a:gd name="T5" fmla="*/ 9562 h 173"/>
                <a:gd name="T6" fmla="*/ 122202 w 2211"/>
                <a:gd name="T7" fmla="*/ 0 h 173"/>
                <a:gd name="T8" fmla="*/ 55 w 2211"/>
                <a:gd name="T9" fmla="*/ 0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4" name="Google Shape;539;p27"/>
            <p:cNvSpPr>
              <a:spLocks/>
            </p:cNvSpPr>
            <p:nvPr/>
          </p:nvSpPr>
          <p:spPr bwMode="auto">
            <a:xfrm>
              <a:off x="2571316" y="4227147"/>
              <a:ext cx="122202" cy="9562"/>
            </a:xfrm>
            <a:custGeom>
              <a:avLst/>
              <a:gdLst>
                <a:gd name="T0" fmla="*/ 55 w 2211"/>
                <a:gd name="T1" fmla="*/ 55 h 173"/>
                <a:gd name="T2" fmla="*/ 55 w 2211"/>
                <a:gd name="T3" fmla="*/ 9562 h 173"/>
                <a:gd name="T4" fmla="*/ 122202 w 2211"/>
                <a:gd name="T5" fmla="*/ 9562 h 173"/>
                <a:gd name="T6" fmla="*/ 122202 w 2211"/>
                <a:gd name="T7" fmla="*/ 55 h 173"/>
                <a:gd name="T8" fmla="*/ 55 w 2211"/>
                <a:gd name="T9" fmla="*/ 55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5" name="Google Shape;540;p27"/>
            <p:cNvSpPr>
              <a:spLocks/>
            </p:cNvSpPr>
            <p:nvPr/>
          </p:nvSpPr>
          <p:spPr bwMode="auto">
            <a:xfrm>
              <a:off x="2571316" y="4333984"/>
              <a:ext cx="122202" cy="8788"/>
            </a:xfrm>
            <a:custGeom>
              <a:avLst/>
              <a:gdLst>
                <a:gd name="T0" fmla="*/ 55 w 2211"/>
                <a:gd name="T1" fmla="*/ 0 h 159"/>
                <a:gd name="T2" fmla="*/ 55 w 2211"/>
                <a:gd name="T3" fmla="*/ 8788 h 159"/>
                <a:gd name="T4" fmla="*/ 122202 w 2211"/>
                <a:gd name="T5" fmla="*/ 8788 h 159"/>
                <a:gd name="T6" fmla="*/ 122202 w 2211"/>
                <a:gd name="T7" fmla="*/ 0 h 159"/>
                <a:gd name="T8" fmla="*/ 55 w 221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6" name="Google Shape;541;p27"/>
            <p:cNvSpPr>
              <a:spLocks/>
            </p:cNvSpPr>
            <p:nvPr/>
          </p:nvSpPr>
          <p:spPr bwMode="auto">
            <a:xfrm>
              <a:off x="2571316" y="4495649"/>
              <a:ext cx="122202" cy="8788"/>
            </a:xfrm>
            <a:custGeom>
              <a:avLst/>
              <a:gdLst>
                <a:gd name="T0" fmla="*/ 55 w 2211"/>
                <a:gd name="T1" fmla="*/ 0 h 159"/>
                <a:gd name="T2" fmla="*/ 55 w 2211"/>
                <a:gd name="T3" fmla="*/ 8788 h 159"/>
                <a:gd name="T4" fmla="*/ 122202 w 2211"/>
                <a:gd name="T5" fmla="*/ 8788 h 159"/>
                <a:gd name="T6" fmla="*/ 122202 w 2211"/>
                <a:gd name="T7" fmla="*/ 0 h 159"/>
                <a:gd name="T8" fmla="*/ 55 w 221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7" name="Google Shape;542;p27"/>
            <p:cNvSpPr>
              <a:spLocks/>
            </p:cNvSpPr>
            <p:nvPr/>
          </p:nvSpPr>
          <p:spPr bwMode="auto">
            <a:xfrm>
              <a:off x="2571316" y="4598782"/>
              <a:ext cx="122202" cy="12491"/>
            </a:xfrm>
            <a:custGeom>
              <a:avLst/>
              <a:gdLst>
                <a:gd name="T0" fmla="*/ 55 w 2211"/>
                <a:gd name="T1" fmla="*/ 0 h 226"/>
                <a:gd name="T2" fmla="*/ 55 w 2211"/>
                <a:gd name="T3" fmla="*/ 12436 h 226"/>
                <a:gd name="T4" fmla="*/ 122202 w 2211"/>
                <a:gd name="T5" fmla="*/ 12436 h 226"/>
                <a:gd name="T6" fmla="*/ 122202 w 2211"/>
                <a:gd name="T7" fmla="*/ 0 h 226"/>
                <a:gd name="T8" fmla="*/ 55 w 2211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8" name="Google Shape;543;p27"/>
            <p:cNvSpPr>
              <a:spLocks/>
            </p:cNvSpPr>
            <p:nvPr/>
          </p:nvSpPr>
          <p:spPr bwMode="auto">
            <a:xfrm>
              <a:off x="2571316" y="4705564"/>
              <a:ext cx="122202" cy="9562"/>
            </a:xfrm>
            <a:custGeom>
              <a:avLst/>
              <a:gdLst>
                <a:gd name="T0" fmla="*/ 55 w 2211"/>
                <a:gd name="T1" fmla="*/ 55 h 173"/>
                <a:gd name="T2" fmla="*/ 55 w 2211"/>
                <a:gd name="T3" fmla="*/ 9562 h 173"/>
                <a:gd name="T4" fmla="*/ 122202 w 2211"/>
                <a:gd name="T5" fmla="*/ 9562 h 173"/>
                <a:gd name="T6" fmla="*/ 122202 w 2211"/>
                <a:gd name="T7" fmla="*/ 55 h 173"/>
                <a:gd name="T8" fmla="*/ 55 w 2211"/>
                <a:gd name="T9" fmla="*/ 55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9" name="Google Shape;544;p27"/>
            <p:cNvSpPr>
              <a:spLocks/>
            </p:cNvSpPr>
            <p:nvPr/>
          </p:nvSpPr>
          <p:spPr bwMode="auto">
            <a:xfrm>
              <a:off x="2571316" y="4867229"/>
              <a:ext cx="122202" cy="12491"/>
            </a:xfrm>
            <a:custGeom>
              <a:avLst/>
              <a:gdLst>
                <a:gd name="T0" fmla="*/ 55 w 2211"/>
                <a:gd name="T1" fmla="*/ 55 h 226"/>
                <a:gd name="T2" fmla="*/ 55 w 2211"/>
                <a:gd name="T3" fmla="*/ 12491 h 226"/>
                <a:gd name="T4" fmla="*/ 122202 w 2211"/>
                <a:gd name="T5" fmla="*/ 12491 h 226"/>
                <a:gd name="T6" fmla="*/ 122202 w 2211"/>
                <a:gd name="T7" fmla="*/ 55 h 226"/>
                <a:gd name="T8" fmla="*/ 55 w 2211"/>
                <a:gd name="T9" fmla="*/ 55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0" name="Google Shape;545;p27"/>
            <p:cNvSpPr>
              <a:spLocks/>
            </p:cNvSpPr>
            <p:nvPr/>
          </p:nvSpPr>
          <p:spPr bwMode="auto">
            <a:xfrm>
              <a:off x="2571316" y="4974010"/>
              <a:ext cx="122202" cy="8843"/>
            </a:xfrm>
            <a:custGeom>
              <a:avLst/>
              <a:gdLst>
                <a:gd name="T0" fmla="*/ 55 w 2211"/>
                <a:gd name="T1" fmla="*/ 55 h 160"/>
                <a:gd name="T2" fmla="*/ 55 w 2211"/>
                <a:gd name="T3" fmla="*/ 8843 h 160"/>
                <a:gd name="T4" fmla="*/ 122202 w 2211"/>
                <a:gd name="T5" fmla="*/ 8843 h 160"/>
                <a:gd name="T6" fmla="*/ 122202 w 2211"/>
                <a:gd name="T7" fmla="*/ 55 h 160"/>
                <a:gd name="T8" fmla="*/ 55 w 2211"/>
                <a:gd name="T9" fmla="*/ 55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1" name="Google Shape;546;p27"/>
            <p:cNvSpPr>
              <a:spLocks/>
            </p:cNvSpPr>
            <p:nvPr/>
          </p:nvSpPr>
          <p:spPr bwMode="auto">
            <a:xfrm>
              <a:off x="2571316" y="5080847"/>
              <a:ext cx="122202" cy="8843"/>
            </a:xfrm>
            <a:custGeom>
              <a:avLst/>
              <a:gdLst>
                <a:gd name="T0" fmla="*/ 55 w 2211"/>
                <a:gd name="T1" fmla="*/ 0 h 160"/>
                <a:gd name="T2" fmla="*/ 55 w 2211"/>
                <a:gd name="T3" fmla="*/ 8788 h 160"/>
                <a:gd name="T4" fmla="*/ 122202 w 2211"/>
                <a:gd name="T5" fmla="*/ 8788 h 160"/>
                <a:gd name="T6" fmla="*/ 122202 w 2211"/>
                <a:gd name="T7" fmla="*/ 0 h 160"/>
                <a:gd name="T8" fmla="*/ 55 w 2211"/>
                <a:gd name="T9" fmla="*/ 0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2" name="Google Shape;547;p27"/>
            <p:cNvSpPr>
              <a:spLocks/>
            </p:cNvSpPr>
            <p:nvPr/>
          </p:nvSpPr>
          <p:spPr bwMode="auto">
            <a:xfrm>
              <a:off x="2571316" y="5242512"/>
              <a:ext cx="122202" cy="8843"/>
            </a:xfrm>
            <a:custGeom>
              <a:avLst/>
              <a:gdLst>
                <a:gd name="T0" fmla="*/ 55 w 2211"/>
                <a:gd name="T1" fmla="*/ 0 h 160"/>
                <a:gd name="T2" fmla="*/ 55 w 2211"/>
                <a:gd name="T3" fmla="*/ 8788 h 160"/>
                <a:gd name="T4" fmla="*/ 122202 w 2211"/>
                <a:gd name="T5" fmla="*/ 8788 h 160"/>
                <a:gd name="T6" fmla="*/ 122202 w 2211"/>
                <a:gd name="T7" fmla="*/ 0 h 160"/>
                <a:gd name="T8" fmla="*/ 55 w 2211"/>
                <a:gd name="T9" fmla="*/ 0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3" name="Google Shape;548;p27"/>
            <p:cNvSpPr>
              <a:spLocks/>
            </p:cNvSpPr>
            <p:nvPr/>
          </p:nvSpPr>
          <p:spPr bwMode="auto">
            <a:xfrm>
              <a:off x="2571316" y="5348575"/>
              <a:ext cx="122202" cy="9562"/>
            </a:xfrm>
            <a:custGeom>
              <a:avLst/>
              <a:gdLst>
                <a:gd name="T0" fmla="*/ 55 w 2211"/>
                <a:gd name="T1" fmla="*/ 0 h 173"/>
                <a:gd name="T2" fmla="*/ 55 w 2211"/>
                <a:gd name="T3" fmla="*/ 9507 h 173"/>
                <a:gd name="T4" fmla="*/ 122202 w 2211"/>
                <a:gd name="T5" fmla="*/ 9507 h 173"/>
                <a:gd name="T6" fmla="*/ 122202 w 2211"/>
                <a:gd name="T7" fmla="*/ 0 h 173"/>
                <a:gd name="T8" fmla="*/ 55 w 2211"/>
                <a:gd name="T9" fmla="*/ 0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4" name="Google Shape;549;p27"/>
            <p:cNvSpPr>
              <a:spLocks/>
            </p:cNvSpPr>
            <p:nvPr/>
          </p:nvSpPr>
          <p:spPr bwMode="auto">
            <a:xfrm>
              <a:off x="2571316" y="5452427"/>
              <a:ext cx="122202" cy="12491"/>
            </a:xfrm>
            <a:custGeom>
              <a:avLst/>
              <a:gdLst>
                <a:gd name="T0" fmla="*/ 55 w 2211"/>
                <a:gd name="T1" fmla="*/ 55 h 226"/>
                <a:gd name="T2" fmla="*/ 55 w 2211"/>
                <a:gd name="T3" fmla="*/ 12491 h 226"/>
                <a:gd name="T4" fmla="*/ 122202 w 2211"/>
                <a:gd name="T5" fmla="*/ 12491 h 226"/>
                <a:gd name="T6" fmla="*/ 122202 w 2211"/>
                <a:gd name="T7" fmla="*/ 55 h 226"/>
                <a:gd name="T8" fmla="*/ 55 w 2211"/>
                <a:gd name="T9" fmla="*/ 55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5" name="Google Shape;550;p27"/>
            <p:cNvSpPr>
              <a:spLocks/>
            </p:cNvSpPr>
            <p:nvPr/>
          </p:nvSpPr>
          <p:spPr bwMode="auto">
            <a:xfrm>
              <a:off x="2510630" y="4041384"/>
              <a:ext cx="182888" cy="12491"/>
            </a:xfrm>
            <a:custGeom>
              <a:avLst/>
              <a:gdLst>
                <a:gd name="T0" fmla="*/ 0 w 3309"/>
                <a:gd name="T1" fmla="*/ 0 h 226"/>
                <a:gd name="T2" fmla="*/ 0 w 3309"/>
                <a:gd name="T3" fmla="*/ 12436 h 226"/>
                <a:gd name="T4" fmla="*/ 182888 w 3309"/>
                <a:gd name="T5" fmla="*/ 12436 h 226"/>
                <a:gd name="T6" fmla="*/ 182888 w 3309"/>
                <a:gd name="T7" fmla="*/ 0 h 226"/>
                <a:gd name="T8" fmla="*/ 0 w 3309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6" name="Google Shape;551;p27"/>
            <p:cNvSpPr>
              <a:spLocks/>
            </p:cNvSpPr>
            <p:nvPr/>
          </p:nvSpPr>
          <p:spPr bwMode="auto">
            <a:xfrm>
              <a:off x="2510630" y="4415894"/>
              <a:ext cx="182888" cy="9562"/>
            </a:xfrm>
            <a:custGeom>
              <a:avLst/>
              <a:gdLst>
                <a:gd name="T0" fmla="*/ 0 w 3309"/>
                <a:gd name="T1" fmla="*/ 0 h 173"/>
                <a:gd name="T2" fmla="*/ 0 w 3309"/>
                <a:gd name="T3" fmla="*/ 9562 h 173"/>
                <a:gd name="T4" fmla="*/ 182888 w 3309"/>
                <a:gd name="T5" fmla="*/ 9562 h 173"/>
                <a:gd name="T6" fmla="*/ 182888 w 3309"/>
                <a:gd name="T7" fmla="*/ 0 h 173"/>
                <a:gd name="T8" fmla="*/ 0 w 3309"/>
                <a:gd name="T9" fmla="*/ 0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7" name="Google Shape;552;p27"/>
            <p:cNvSpPr>
              <a:spLocks/>
            </p:cNvSpPr>
            <p:nvPr/>
          </p:nvSpPr>
          <p:spPr bwMode="auto">
            <a:xfrm>
              <a:off x="2510630" y="4788248"/>
              <a:ext cx="182888" cy="8843"/>
            </a:xfrm>
            <a:custGeom>
              <a:avLst/>
              <a:gdLst>
                <a:gd name="T0" fmla="*/ 0 w 3309"/>
                <a:gd name="T1" fmla="*/ 0 h 160"/>
                <a:gd name="T2" fmla="*/ 0 w 3309"/>
                <a:gd name="T3" fmla="*/ 8788 h 160"/>
                <a:gd name="T4" fmla="*/ 182888 w 3309"/>
                <a:gd name="T5" fmla="*/ 8788 h 160"/>
                <a:gd name="T6" fmla="*/ 182888 w 3309"/>
                <a:gd name="T7" fmla="*/ 0 h 160"/>
                <a:gd name="T8" fmla="*/ 0 w 3309"/>
                <a:gd name="T9" fmla="*/ 0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8" name="Google Shape;553;p27"/>
            <p:cNvSpPr>
              <a:spLocks/>
            </p:cNvSpPr>
            <p:nvPr/>
          </p:nvSpPr>
          <p:spPr bwMode="auto">
            <a:xfrm>
              <a:off x="2510630" y="5162757"/>
              <a:ext cx="182888" cy="9562"/>
            </a:xfrm>
            <a:custGeom>
              <a:avLst/>
              <a:gdLst>
                <a:gd name="T0" fmla="*/ 0 w 3309"/>
                <a:gd name="T1" fmla="*/ 55 h 173"/>
                <a:gd name="T2" fmla="*/ 0 w 3309"/>
                <a:gd name="T3" fmla="*/ 9562 h 173"/>
                <a:gd name="T4" fmla="*/ 182888 w 3309"/>
                <a:gd name="T5" fmla="*/ 9562 h 173"/>
                <a:gd name="T6" fmla="*/ 182888 w 3309"/>
                <a:gd name="T7" fmla="*/ 55 h 173"/>
                <a:gd name="T8" fmla="*/ 0 w 3309"/>
                <a:gd name="T9" fmla="*/ 55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9" name="Google Shape;554;p27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598800" y="4303815"/>
              <a:ext cx="317602" cy="1057580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0850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0" name="Google Shape;555;p27"/>
            <p:cNvSpPr>
              <a:spLocks/>
            </p:cNvSpPr>
            <p:nvPr/>
          </p:nvSpPr>
          <p:spPr bwMode="auto">
            <a:xfrm>
              <a:off x="2607905" y="4617077"/>
              <a:ext cx="286796" cy="744266"/>
            </a:xfrm>
            <a:custGeom>
              <a:avLst/>
              <a:gdLst>
                <a:gd name="T0" fmla="*/ 0 w 5189"/>
                <a:gd name="T1" fmla="*/ 0 h 13466"/>
                <a:gd name="T2" fmla="*/ 12436 w 5189"/>
                <a:gd name="T3" fmla="*/ 182888 h 13466"/>
                <a:gd name="T4" fmla="*/ 203172 w 5189"/>
                <a:gd name="T5" fmla="*/ 744211 h 13466"/>
                <a:gd name="T6" fmla="*/ 207041 w 5189"/>
                <a:gd name="T7" fmla="*/ 743934 h 13466"/>
                <a:gd name="T8" fmla="*/ 286796 w 5189"/>
                <a:gd name="T9" fmla="*/ 414801 h 13466"/>
                <a:gd name="T10" fmla="*/ 286796 w 5189"/>
                <a:gd name="T11" fmla="*/ 414801 h 13466"/>
                <a:gd name="T12" fmla="*/ 210744 w 5189"/>
                <a:gd name="T13" fmla="*/ 453214 h 13466"/>
                <a:gd name="T14" fmla="*/ 0 w 5189"/>
                <a:gd name="T15" fmla="*/ 0 h 134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1" name="Google Shape;556;p27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724253" y="4414972"/>
              <a:ext cx="100045" cy="247722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0850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2" name="Google Shape;557;p27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525752" y="3916353"/>
              <a:ext cx="395414" cy="371582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0850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3" name="Google Shape;558;p27"/>
            <p:cNvSpPr>
              <a:spLocks/>
            </p:cNvSpPr>
            <p:nvPr/>
          </p:nvSpPr>
          <p:spPr bwMode="auto">
            <a:xfrm>
              <a:off x="2568387" y="4063935"/>
              <a:ext cx="246559" cy="224009"/>
            </a:xfrm>
            <a:custGeom>
              <a:avLst/>
              <a:gdLst>
                <a:gd name="T0" fmla="*/ 182335 w 4461"/>
                <a:gd name="T1" fmla="*/ 0 h 4053"/>
                <a:gd name="T2" fmla="*/ 170508 w 4461"/>
                <a:gd name="T3" fmla="*/ 32333 h 4053"/>
                <a:gd name="T4" fmla="*/ 154314 w 4461"/>
                <a:gd name="T5" fmla="*/ 74835 h 4053"/>
                <a:gd name="T6" fmla="*/ 96114 w 4461"/>
                <a:gd name="T7" fmla="*/ 38855 h 4053"/>
                <a:gd name="T8" fmla="*/ 84895 w 4461"/>
                <a:gd name="T9" fmla="*/ 50627 h 4053"/>
                <a:gd name="T10" fmla="*/ 78428 w 4461"/>
                <a:gd name="T11" fmla="*/ 167855 h 4053"/>
                <a:gd name="T12" fmla="*/ 70248 w 4461"/>
                <a:gd name="T13" fmla="*/ 166197 h 4053"/>
                <a:gd name="T14" fmla="*/ 11662 w 4461"/>
                <a:gd name="T15" fmla="*/ 133256 h 4053"/>
                <a:gd name="T16" fmla="*/ 5914 w 4461"/>
                <a:gd name="T17" fmla="*/ 160338 h 4053"/>
                <a:gd name="T18" fmla="*/ 55 w 4461"/>
                <a:gd name="T19" fmla="*/ 187420 h 4053"/>
                <a:gd name="T20" fmla="*/ 36589 w 4461"/>
                <a:gd name="T21" fmla="*/ 223954 h 4053"/>
                <a:gd name="T22" fmla="*/ 209970 w 4461"/>
                <a:gd name="T23" fmla="*/ 205659 h 4053"/>
                <a:gd name="T24" fmla="*/ 243630 w 4461"/>
                <a:gd name="T25" fmla="*/ 74725 h 4053"/>
                <a:gd name="T26" fmla="*/ 182335 w 4461"/>
                <a:gd name="T27" fmla="*/ 0 h 405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4" name="Google Shape;559;p27"/>
            <p:cNvSpPr>
              <a:spLocks/>
            </p:cNvSpPr>
            <p:nvPr/>
          </p:nvSpPr>
          <p:spPr bwMode="auto">
            <a:xfrm>
              <a:off x="2586681" y="4259646"/>
              <a:ext cx="216603" cy="130382"/>
            </a:xfrm>
            <a:custGeom>
              <a:avLst/>
              <a:gdLst>
                <a:gd name="T0" fmla="*/ 199193 w 3919"/>
                <a:gd name="T1" fmla="*/ 55 h 2359"/>
                <a:gd name="T2" fmla="*/ 194606 w 3919"/>
                <a:gd name="T3" fmla="*/ 1216 h 2359"/>
                <a:gd name="T4" fmla="*/ 5859 w 3919"/>
                <a:gd name="T5" fmla="*/ 22384 h 2359"/>
                <a:gd name="T6" fmla="*/ 55 w 3919"/>
                <a:gd name="T7" fmla="*/ 28243 h 2359"/>
                <a:gd name="T8" fmla="*/ 8788 w 3919"/>
                <a:gd name="T9" fmla="*/ 123363 h 2359"/>
                <a:gd name="T10" fmla="*/ 15365 w 3919"/>
                <a:gd name="T11" fmla="*/ 130382 h 2359"/>
                <a:gd name="T12" fmla="*/ 18294 w 3919"/>
                <a:gd name="T13" fmla="*/ 129221 h 2359"/>
                <a:gd name="T14" fmla="*/ 209971 w 3919"/>
                <a:gd name="T15" fmla="*/ 107998 h 2359"/>
                <a:gd name="T16" fmla="*/ 216548 w 3919"/>
                <a:gd name="T17" fmla="*/ 98491 h 2359"/>
                <a:gd name="T18" fmla="*/ 207041 w 3919"/>
                <a:gd name="T19" fmla="*/ 7019 h 2359"/>
                <a:gd name="T20" fmla="*/ 199193 w 3919"/>
                <a:gd name="T21" fmla="*/ 55 h 23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5" name="Google Shape;560;p27"/>
            <p:cNvSpPr>
              <a:spLocks/>
            </p:cNvSpPr>
            <p:nvPr/>
          </p:nvSpPr>
          <p:spPr bwMode="auto">
            <a:xfrm rot="41933">
              <a:off x="2590197" y="4314548"/>
              <a:ext cx="215526" cy="77273"/>
            </a:xfrm>
            <a:custGeom>
              <a:avLst/>
              <a:gdLst>
                <a:gd name="T0" fmla="*/ 208836 w 3866"/>
                <a:gd name="T1" fmla="*/ 0 h 1398"/>
                <a:gd name="T2" fmla="*/ 56 w 3866"/>
                <a:gd name="T3" fmla="*/ 24155 h 1398"/>
                <a:gd name="T4" fmla="*/ 5909 w 3866"/>
                <a:gd name="T5" fmla="*/ 70253 h 1398"/>
                <a:gd name="T6" fmla="*/ 12544 w 3866"/>
                <a:gd name="T7" fmla="*/ 77273 h 1398"/>
                <a:gd name="T8" fmla="*/ 15498 w 3866"/>
                <a:gd name="T9" fmla="*/ 76112 h 1398"/>
                <a:gd name="T10" fmla="*/ 208836 w 3866"/>
                <a:gd name="T11" fmla="*/ 54887 h 1398"/>
                <a:gd name="T12" fmla="*/ 215470 w 3866"/>
                <a:gd name="T13" fmla="*/ 45380 h 1398"/>
                <a:gd name="T14" fmla="*/ 208836 w 3866"/>
                <a:gd name="T15" fmla="*/ 0 h 13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6" name="Google Shape;561;p27"/>
            <p:cNvSpPr>
              <a:spLocks/>
            </p:cNvSpPr>
            <p:nvPr/>
          </p:nvSpPr>
          <p:spPr bwMode="auto">
            <a:xfrm>
              <a:off x="2724193" y="5007670"/>
              <a:ext cx="239982" cy="242138"/>
            </a:xfrm>
            <a:custGeom>
              <a:avLst/>
              <a:gdLst>
                <a:gd name="T0" fmla="*/ 145636 w 4342"/>
                <a:gd name="T1" fmla="*/ 55 h 4381"/>
                <a:gd name="T2" fmla="*/ 5914 w 4342"/>
                <a:gd name="T3" fmla="*/ 170508 h 4381"/>
                <a:gd name="T4" fmla="*/ 156469 w 4342"/>
                <a:gd name="T5" fmla="*/ 242083 h 4381"/>
                <a:gd name="T6" fmla="*/ 239982 w 4342"/>
                <a:gd name="T7" fmla="*/ 204112 h 4381"/>
                <a:gd name="T8" fmla="*/ 145636 w 4342"/>
                <a:gd name="T9" fmla="*/ 55 h 43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7" name="Google Shape;562;p27"/>
            <p:cNvSpPr>
              <a:spLocks/>
            </p:cNvSpPr>
            <p:nvPr/>
          </p:nvSpPr>
          <p:spPr bwMode="auto">
            <a:xfrm>
              <a:off x="2730052" y="4358081"/>
              <a:ext cx="356326" cy="853756"/>
            </a:xfrm>
            <a:custGeom>
              <a:avLst/>
              <a:gdLst>
                <a:gd name="T0" fmla="*/ 121484 w 6447"/>
                <a:gd name="T1" fmla="*/ 55 h 15447"/>
                <a:gd name="T2" fmla="*/ 55 w 6447"/>
                <a:gd name="T3" fmla="*/ 817167 h 15447"/>
                <a:gd name="T4" fmla="*/ 234124 w 6447"/>
                <a:gd name="T5" fmla="*/ 853701 h 15447"/>
                <a:gd name="T6" fmla="*/ 356271 w 6447"/>
                <a:gd name="T7" fmla="*/ 33715 h 15447"/>
                <a:gd name="T8" fmla="*/ 121484 w 6447"/>
                <a:gd name="T9" fmla="*/ 55 h 154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8" name="Google Shape;563;p27"/>
            <p:cNvSpPr>
              <a:spLocks/>
            </p:cNvSpPr>
            <p:nvPr/>
          </p:nvSpPr>
          <p:spPr bwMode="auto">
            <a:xfrm>
              <a:off x="2842692" y="4373447"/>
              <a:ext cx="243685" cy="838391"/>
            </a:xfrm>
            <a:custGeom>
              <a:avLst/>
              <a:gdLst>
                <a:gd name="T0" fmla="*/ 121483 w 4409"/>
                <a:gd name="T1" fmla="*/ 55 h 15169"/>
                <a:gd name="T2" fmla="*/ 55 w 4409"/>
                <a:gd name="T3" fmla="*/ 820097 h 15169"/>
                <a:gd name="T4" fmla="*/ 121483 w 4409"/>
                <a:gd name="T5" fmla="*/ 838336 h 15169"/>
                <a:gd name="T6" fmla="*/ 243630 w 4409"/>
                <a:gd name="T7" fmla="*/ 18350 h 15169"/>
                <a:gd name="T8" fmla="*/ 121483 w 4409"/>
                <a:gd name="T9" fmla="*/ 55 h 151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9" name="Google Shape;564;p27"/>
            <p:cNvSpPr>
              <a:spLocks/>
            </p:cNvSpPr>
            <p:nvPr/>
          </p:nvSpPr>
          <p:spPr bwMode="auto">
            <a:xfrm>
              <a:off x="2846063" y="4187684"/>
              <a:ext cx="240314" cy="242083"/>
            </a:xfrm>
            <a:custGeom>
              <a:avLst/>
              <a:gdLst>
                <a:gd name="T0" fmla="*/ 142984 w 4348"/>
                <a:gd name="T1" fmla="*/ 0 h 4380"/>
                <a:gd name="T2" fmla="*/ 5472 w 4348"/>
                <a:gd name="T3" fmla="*/ 170453 h 4380"/>
                <a:gd name="T4" fmla="*/ 156414 w 4348"/>
                <a:gd name="T5" fmla="*/ 242083 h 4380"/>
                <a:gd name="T6" fmla="*/ 240259 w 4348"/>
                <a:gd name="T7" fmla="*/ 204112 h 4380"/>
                <a:gd name="T8" fmla="*/ 142984 w 4348"/>
                <a:gd name="T9" fmla="*/ 0 h 43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0" name="Google Shape;565;p27"/>
            <p:cNvSpPr>
              <a:spLocks/>
            </p:cNvSpPr>
            <p:nvPr/>
          </p:nvSpPr>
          <p:spPr bwMode="auto">
            <a:xfrm>
              <a:off x="2942952" y="4186493"/>
              <a:ext cx="79755" cy="77267"/>
            </a:xfrm>
            <a:custGeom>
              <a:avLst/>
              <a:gdLst>
                <a:gd name="T0" fmla="*/ 46095 w 1443"/>
                <a:gd name="T1" fmla="*/ 0 h 1398"/>
                <a:gd name="T2" fmla="*/ 0 w 1443"/>
                <a:gd name="T3" fmla="*/ 57812 h 1398"/>
                <a:gd name="T4" fmla="*/ 36589 w 1443"/>
                <a:gd name="T5" fmla="*/ 76106 h 1398"/>
                <a:gd name="T6" fmla="*/ 48859 w 1443"/>
                <a:gd name="T7" fmla="*/ 77212 h 1398"/>
                <a:gd name="T8" fmla="*/ 79755 w 1443"/>
                <a:gd name="T9" fmla="*/ 70248 h 1398"/>
                <a:gd name="T10" fmla="*/ 46095 w 1443"/>
                <a:gd name="T11" fmla="*/ 0 h 13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1" name="Google Shape;566;p27"/>
            <p:cNvSpPr>
              <a:spLocks/>
            </p:cNvSpPr>
            <p:nvPr/>
          </p:nvSpPr>
          <p:spPr bwMode="auto">
            <a:xfrm>
              <a:off x="2339458" y="4663117"/>
              <a:ext cx="777649" cy="963467"/>
            </a:xfrm>
            <a:custGeom>
              <a:avLst/>
              <a:gdLst>
                <a:gd name="T0" fmla="*/ 0 w 14070"/>
                <a:gd name="T1" fmla="*/ 55 h 17432"/>
                <a:gd name="T2" fmla="*/ 0 w 14070"/>
                <a:gd name="T3" fmla="*/ 758636 h 17432"/>
                <a:gd name="T4" fmla="*/ 171171 w 14070"/>
                <a:gd name="T5" fmla="*/ 963467 h 17432"/>
                <a:gd name="T6" fmla="*/ 606423 w 14070"/>
                <a:gd name="T7" fmla="*/ 963467 h 17432"/>
                <a:gd name="T8" fmla="*/ 777594 w 14070"/>
                <a:gd name="T9" fmla="*/ 758636 h 17432"/>
                <a:gd name="T10" fmla="*/ 777594 w 14070"/>
                <a:gd name="T11" fmla="*/ 55 h 17432"/>
                <a:gd name="T12" fmla="*/ 0 w 14070"/>
                <a:gd name="T13" fmla="*/ 55 h 174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2" name="Google Shape;567;p27"/>
            <p:cNvSpPr>
              <a:spLocks/>
            </p:cNvSpPr>
            <p:nvPr/>
          </p:nvSpPr>
          <p:spPr bwMode="auto">
            <a:xfrm>
              <a:off x="2375983" y="4821897"/>
              <a:ext cx="741115" cy="804661"/>
            </a:xfrm>
            <a:custGeom>
              <a:avLst/>
              <a:gdLst>
                <a:gd name="T0" fmla="*/ 646714 w 13409"/>
                <a:gd name="T1" fmla="*/ 46 h 17432"/>
                <a:gd name="T2" fmla="*/ 646714 w 13409"/>
                <a:gd name="T3" fmla="*/ 575569 h 17432"/>
                <a:gd name="T4" fmla="*/ 472613 w 13409"/>
                <a:gd name="T5" fmla="*/ 745992 h 17432"/>
                <a:gd name="T6" fmla="*/ 39573 w 13409"/>
                <a:gd name="T7" fmla="*/ 745992 h 17432"/>
                <a:gd name="T8" fmla="*/ 55 w 13409"/>
                <a:gd name="T9" fmla="*/ 740499 h 17432"/>
                <a:gd name="T10" fmla="*/ 55 w 13409"/>
                <a:gd name="T11" fmla="*/ 740499 h 17432"/>
                <a:gd name="T12" fmla="*/ 134638 w 13409"/>
                <a:gd name="T13" fmla="*/ 804661 h 17432"/>
                <a:gd name="T14" fmla="*/ 569889 w 13409"/>
                <a:gd name="T15" fmla="*/ 804661 h 17432"/>
                <a:gd name="T16" fmla="*/ 741060 w 13409"/>
                <a:gd name="T17" fmla="*/ 633592 h 17432"/>
                <a:gd name="T18" fmla="*/ 741060 w 13409"/>
                <a:gd name="T19" fmla="*/ 46 h 17432"/>
                <a:gd name="T20" fmla="*/ 646714 w 13409"/>
                <a:gd name="T21" fmla="*/ 46 h 174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lnTo>
                    <a:pt x="11701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3" name="Google Shape;568;p27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433648" y="4872304"/>
              <a:ext cx="460523" cy="492267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0850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4" name="Google Shape;569;p27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3375336" y="4937410"/>
              <a:ext cx="427175" cy="428749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0850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5" name="Google Shape;570;p27"/>
            <p:cNvSpPr>
              <a:spLocks/>
            </p:cNvSpPr>
            <p:nvPr/>
          </p:nvSpPr>
          <p:spPr bwMode="auto">
            <a:xfrm>
              <a:off x="2894646" y="4821907"/>
              <a:ext cx="658432" cy="768142"/>
            </a:xfrm>
            <a:custGeom>
              <a:avLst/>
              <a:gdLst>
                <a:gd name="T0" fmla="*/ 55 w 11913"/>
                <a:gd name="T1" fmla="*/ 0 h 13898"/>
                <a:gd name="T2" fmla="*/ 55 w 11913"/>
                <a:gd name="T3" fmla="*/ 599845 h 13898"/>
                <a:gd name="T4" fmla="*/ 146355 w 11913"/>
                <a:gd name="T5" fmla="*/ 768087 h 13898"/>
                <a:gd name="T6" fmla="*/ 512077 w 11913"/>
                <a:gd name="T7" fmla="*/ 768087 h 13898"/>
                <a:gd name="T8" fmla="*/ 658377 w 11913"/>
                <a:gd name="T9" fmla="*/ 599845 h 13898"/>
                <a:gd name="T10" fmla="*/ 658377 w 11913"/>
                <a:gd name="T11" fmla="*/ 0 h 13898"/>
                <a:gd name="T12" fmla="*/ 55 w 11913"/>
                <a:gd name="T13" fmla="*/ 0 h 1389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6" name="Google Shape;571;p27"/>
            <p:cNvSpPr>
              <a:spLocks/>
            </p:cNvSpPr>
            <p:nvPr/>
          </p:nvSpPr>
          <p:spPr bwMode="auto">
            <a:xfrm>
              <a:off x="2927587" y="4821907"/>
              <a:ext cx="625491" cy="768142"/>
            </a:xfrm>
            <a:custGeom>
              <a:avLst/>
              <a:gdLst>
                <a:gd name="T0" fmla="*/ 539878 w 11317"/>
                <a:gd name="T1" fmla="*/ 0 h 13898"/>
                <a:gd name="T2" fmla="*/ 539878 w 11317"/>
                <a:gd name="T3" fmla="*/ 544962 h 13898"/>
                <a:gd name="T4" fmla="*/ 396507 w 11317"/>
                <a:gd name="T5" fmla="*/ 706627 h 13898"/>
                <a:gd name="T6" fmla="*/ 33659 w 11317"/>
                <a:gd name="T7" fmla="*/ 706627 h 13898"/>
                <a:gd name="T8" fmla="*/ 0 w 11317"/>
                <a:gd name="T9" fmla="*/ 703697 h 13898"/>
                <a:gd name="T10" fmla="*/ 0 w 11317"/>
                <a:gd name="T11" fmla="*/ 703697 h 13898"/>
                <a:gd name="T12" fmla="*/ 113414 w 11317"/>
                <a:gd name="T13" fmla="*/ 768087 h 13898"/>
                <a:gd name="T14" fmla="*/ 479136 w 11317"/>
                <a:gd name="T15" fmla="*/ 768087 h 13898"/>
                <a:gd name="T16" fmla="*/ 625436 w 11317"/>
                <a:gd name="T17" fmla="*/ 599845 h 13898"/>
                <a:gd name="T18" fmla="*/ 625436 w 11317"/>
                <a:gd name="T19" fmla="*/ 0 h 13898"/>
                <a:gd name="T20" fmla="*/ 539878 w 11317"/>
                <a:gd name="T21" fmla="*/ 0 h 1389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lnTo>
                    <a:pt x="97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grpSp>
          <p:nvGrpSpPr>
            <p:cNvPr id="197" name="Google Shape;572;p27"/>
            <p:cNvGrpSpPr>
              <a:grpSpLocks/>
            </p:cNvGrpSpPr>
            <p:nvPr/>
          </p:nvGrpSpPr>
          <p:grpSpPr bwMode="auto"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199" name="Google Shape;573;p27"/>
              <p:cNvSpPr>
                <a:spLocks/>
              </p:cNvSpPr>
              <p:nvPr/>
            </p:nvSpPr>
            <p:spPr bwMode="auto">
              <a:xfrm>
                <a:off x="2774143" y="4562865"/>
                <a:ext cx="112751" cy="98104"/>
              </a:xfrm>
              <a:custGeom>
                <a:avLst/>
                <a:gdLst>
                  <a:gd name="T0" fmla="*/ 3703 w 2040"/>
                  <a:gd name="T1" fmla="*/ 1492 h 1775"/>
                  <a:gd name="T2" fmla="*/ 2985 w 2040"/>
                  <a:gd name="T3" fmla="*/ 10280 h 1775"/>
                  <a:gd name="T4" fmla="*/ 19068 w 2040"/>
                  <a:gd name="T5" fmla="*/ 13928 h 1775"/>
                  <a:gd name="T6" fmla="*/ 46151 w 2040"/>
                  <a:gd name="T7" fmla="*/ 49024 h 1775"/>
                  <a:gd name="T8" fmla="*/ 40292 w 2040"/>
                  <a:gd name="T9" fmla="*/ 57094 h 1775"/>
                  <a:gd name="T10" fmla="*/ 26364 w 2040"/>
                  <a:gd name="T11" fmla="*/ 75388 h 1775"/>
                  <a:gd name="T12" fmla="*/ 17631 w 2040"/>
                  <a:gd name="T13" fmla="*/ 79754 h 1775"/>
                  <a:gd name="T14" fmla="*/ 5195 w 2040"/>
                  <a:gd name="T15" fmla="*/ 86332 h 1775"/>
                  <a:gd name="T16" fmla="*/ 8125 w 2040"/>
                  <a:gd name="T17" fmla="*/ 90753 h 1775"/>
                  <a:gd name="T18" fmla="*/ 21279 w 2040"/>
                  <a:gd name="T19" fmla="*/ 92190 h 1775"/>
                  <a:gd name="T20" fmla="*/ 34433 w 2040"/>
                  <a:gd name="T21" fmla="*/ 92190 h 1775"/>
                  <a:gd name="T22" fmla="*/ 51235 w 2040"/>
                  <a:gd name="T23" fmla="*/ 91472 h 1775"/>
                  <a:gd name="T24" fmla="*/ 52728 w 2040"/>
                  <a:gd name="T25" fmla="*/ 83402 h 1775"/>
                  <a:gd name="T26" fmla="*/ 41010 w 2040"/>
                  <a:gd name="T27" fmla="*/ 80528 h 1775"/>
                  <a:gd name="T28" fmla="*/ 41729 w 2040"/>
                  <a:gd name="T29" fmla="*/ 76107 h 1775"/>
                  <a:gd name="T30" fmla="*/ 49080 w 2040"/>
                  <a:gd name="T31" fmla="*/ 67319 h 1775"/>
                  <a:gd name="T32" fmla="*/ 60023 w 2040"/>
                  <a:gd name="T33" fmla="*/ 67319 h 1775"/>
                  <a:gd name="T34" fmla="*/ 68811 w 2040"/>
                  <a:gd name="T35" fmla="*/ 80528 h 1775"/>
                  <a:gd name="T36" fmla="*/ 69530 w 2040"/>
                  <a:gd name="T37" fmla="*/ 85613 h 1775"/>
                  <a:gd name="T38" fmla="*/ 63671 w 2040"/>
                  <a:gd name="T39" fmla="*/ 88542 h 1775"/>
                  <a:gd name="T40" fmla="*/ 65163 w 2040"/>
                  <a:gd name="T41" fmla="*/ 95838 h 1775"/>
                  <a:gd name="T42" fmla="*/ 79810 w 2040"/>
                  <a:gd name="T43" fmla="*/ 97330 h 1775"/>
                  <a:gd name="T44" fmla="*/ 103189 w 2040"/>
                  <a:gd name="T45" fmla="*/ 98049 h 1775"/>
                  <a:gd name="T46" fmla="*/ 112696 w 2040"/>
                  <a:gd name="T47" fmla="*/ 92190 h 1775"/>
                  <a:gd name="T48" fmla="*/ 103908 w 2040"/>
                  <a:gd name="T49" fmla="*/ 87105 h 1775"/>
                  <a:gd name="T50" fmla="*/ 92246 w 2040"/>
                  <a:gd name="T51" fmla="*/ 85613 h 1775"/>
                  <a:gd name="T52" fmla="*/ 84176 w 2040"/>
                  <a:gd name="T53" fmla="*/ 78317 h 1775"/>
                  <a:gd name="T54" fmla="*/ 62234 w 2040"/>
                  <a:gd name="T55" fmla="*/ 49024 h 1775"/>
                  <a:gd name="T56" fmla="*/ 79036 w 2040"/>
                  <a:gd name="T57" fmla="*/ 25645 h 1775"/>
                  <a:gd name="T58" fmla="*/ 92964 w 2040"/>
                  <a:gd name="T59" fmla="*/ 19068 h 1775"/>
                  <a:gd name="T60" fmla="*/ 110485 w 2040"/>
                  <a:gd name="T61" fmla="*/ 17576 h 1775"/>
                  <a:gd name="T62" fmla="*/ 106837 w 2040"/>
                  <a:gd name="T63" fmla="*/ 7351 h 1775"/>
                  <a:gd name="T64" fmla="*/ 62234 w 2040"/>
                  <a:gd name="T65" fmla="*/ 8788 h 1775"/>
                  <a:gd name="T66" fmla="*/ 60742 w 2040"/>
                  <a:gd name="T67" fmla="*/ 17576 h 1775"/>
                  <a:gd name="T68" fmla="*/ 65163 w 2040"/>
                  <a:gd name="T69" fmla="*/ 19787 h 1775"/>
                  <a:gd name="T70" fmla="*/ 59305 w 2040"/>
                  <a:gd name="T71" fmla="*/ 30012 h 1775"/>
                  <a:gd name="T72" fmla="*/ 47588 w 2040"/>
                  <a:gd name="T73" fmla="*/ 29293 h 1775"/>
                  <a:gd name="T74" fmla="*/ 39573 w 2040"/>
                  <a:gd name="T75" fmla="*/ 16857 h 1775"/>
                  <a:gd name="T76" fmla="*/ 40292 w 2040"/>
                  <a:gd name="T77" fmla="*/ 12491 h 1775"/>
                  <a:gd name="T78" fmla="*/ 49798 w 2040"/>
                  <a:gd name="T79" fmla="*/ 10280 h 1775"/>
                  <a:gd name="T80" fmla="*/ 51235 w 2040"/>
                  <a:gd name="T81" fmla="*/ 4422 h 1775"/>
                  <a:gd name="T82" fmla="*/ 46869 w 2040"/>
                  <a:gd name="T83" fmla="*/ 774 h 1775"/>
                  <a:gd name="T84" fmla="*/ 16139 w 2040"/>
                  <a:gd name="T85" fmla="*/ 55 h 177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lnTo>
                      <a:pt x="292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00" name="Google Shape;574;p27"/>
              <p:cNvSpPr>
                <a:spLocks/>
              </p:cNvSpPr>
              <p:nvPr/>
            </p:nvSpPr>
            <p:spPr bwMode="auto">
              <a:xfrm>
                <a:off x="2897782" y="4536556"/>
                <a:ext cx="65882" cy="66600"/>
              </a:xfrm>
              <a:custGeom>
                <a:avLst/>
                <a:gdLst>
                  <a:gd name="T0" fmla="*/ 32941 w 1192"/>
                  <a:gd name="T1" fmla="*/ 0 h 1205"/>
                  <a:gd name="T2" fmla="*/ 27856 w 1192"/>
                  <a:gd name="T3" fmla="*/ 2211 h 1205"/>
                  <a:gd name="T4" fmla="*/ 26364 w 1192"/>
                  <a:gd name="T5" fmla="*/ 5859 h 1205"/>
                  <a:gd name="T6" fmla="*/ 26364 w 1192"/>
                  <a:gd name="T7" fmla="*/ 15365 h 1205"/>
                  <a:gd name="T8" fmla="*/ 26364 w 1192"/>
                  <a:gd name="T9" fmla="*/ 27082 h 1205"/>
                  <a:gd name="T10" fmla="*/ 5140 w 1192"/>
                  <a:gd name="T11" fmla="*/ 27082 h 1205"/>
                  <a:gd name="T12" fmla="*/ 1492 w 1192"/>
                  <a:gd name="T13" fmla="*/ 28519 h 1205"/>
                  <a:gd name="T14" fmla="*/ 55 w 1192"/>
                  <a:gd name="T15" fmla="*/ 33659 h 1205"/>
                  <a:gd name="T16" fmla="*/ 1492 w 1192"/>
                  <a:gd name="T17" fmla="*/ 38799 h 1205"/>
                  <a:gd name="T18" fmla="*/ 5140 w 1192"/>
                  <a:gd name="T19" fmla="*/ 40236 h 1205"/>
                  <a:gd name="T20" fmla="*/ 13928 w 1192"/>
                  <a:gd name="T21" fmla="*/ 40236 h 1205"/>
                  <a:gd name="T22" fmla="*/ 26364 w 1192"/>
                  <a:gd name="T23" fmla="*/ 39518 h 1205"/>
                  <a:gd name="T24" fmla="*/ 26364 w 1192"/>
                  <a:gd name="T25" fmla="*/ 39518 h 1205"/>
                  <a:gd name="T26" fmla="*/ 25645 w 1192"/>
                  <a:gd name="T27" fmla="*/ 51954 h 1205"/>
                  <a:gd name="T28" fmla="*/ 25645 w 1192"/>
                  <a:gd name="T29" fmla="*/ 61460 h 1205"/>
                  <a:gd name="T30" fmla="*/ 27082 w 1192"/>
                  <a:gd name="T31" fmla="*/ 64389 h 1205"/>
                  <a:gd name="T32" fmla="*/ 32222 w 1192"/>
                  <a:gd name="T33" fmla="*/ 66600 h 1205"/>
                  <a:gd name="T34" fmla="*/ 38081 w 1192"/>
                  <a:gd name="T35" fmla="*/ 64389 h 1205"/>
                  <a:gd name="T36" fmla="*/ 39518 w 1192"/>
                  <a:gd name="T37" fmla="*/ 61460 h 1205"/>
                  <a:gd name="T38" fmla="*/ 39518 w 1192"/>
                  <a:gd name="T39" fmla="*/ 39518 h 1205"/>
                  <a:gd name="T40" fmla="*/ 60023 w 1192"/>
                  <a:gd name="T41" fmla="*/ 39518 h 1205"/>
                  <a:gd name="T42" fmla="*/ 64390 w 1192"/>
                  <a:gd name="T43" fmla="*/ 38026 h 1205"/>
                  <a:gd name="T44" fmla="*/ 65882 w 1192"/>
                  <a:gd name="T45" fmla="*/ 32941 h 1205"/>
                  <a:gd name="T46" fmla="*/ 64390 w 1192"/>
                  <a:gd name="T47" fmla="*/ 27801 h 1205"/>
                  <a:gd name="T48" fmla="*/ 61460 w 1192"/>
                  <a:gd name="T49" fmla="*/ 26364 h 1205"/>
                  <a:gd name="T50" fmla="*/ 51954 w 1192"/>
                  <a:gd name="T51" fmla="*/ 26364 h 1205"/>
                  <a:gd name="T52" fmla="*/ 39518 w 1192"/>
                  <a:gd name="T53" fmla="*/ 27082 h 1205"/>
                  <a:gd name="T54" fmla="*/ 39518 w 1192"/>
                  <a:gd name="T55" fmla="*/ 15365 h 1205"/>
                  <a:gd name="T56" fmla="*/ 40292 w 1192"/>
                  <a:gd name="T57" fmla="*/ 5859 h 1205"/>
                  <a:gd name="T58" fmla="*/ 38081 w 1192"/>
                  <a:gd name="T59" fmla="*/ 2211 h 1205"/>
                  <a:gd name="T60" fmla="*/ 32941 w 1192"/>
                  <a:gd name="T61" fmla="*/ 0 h 120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01" name="Google Shape;575;p27"/>
              <p:cNvSpPr>
                <a:spLocks/>
              </p:cNvSpPr>
              <p:nvPr/>
            </p:nvSpPr>
            <p:spPr bwMode="auto">
              <a:xfrm>
                <a:off x="2967311" y="4565794"/>
                <a:ext cx="127287" cy="127342"/>
              </a:xfrm>
              <a:custGeom>
                <a:avLst/>
                <a:gdLst>
                  <a:gd name="T0" fmla="*/ 12436 w 2303"/>
                  <a:gd name="T1" fmla="*/ 55 h 2304"/>
                  <a:gd name="T2" fmla="*/ 3648 w 2303"/>
                  <a:gd name="T3" fmla="*/ 2211 h 2304"/>
                  <a:gd name="T4" fmla="*/ 0 w 2303"/>
                  <a:gd name="T5" fmla="*/ 7351 h 2304"/>
                  <a:gd name="T6" fmla="*/ 4366 w 2303"/>
                  <a:gd name="T7" fmla="*/ 11717 h 2304"/>
                  <a:gd name="T8" fmla="*/ 16084 w 2303"/>
                  <a:gd name="T9" fmla="*/ 12491 h 2304"/>
                  <a:gd name="T10" fmla="*/ 20505 w 2303"/>
                  <a:gd name="T11" fmla="*/ 12491 h 2304"/>
                  <a:gd name="T12" fmla="*/ 23435 w 2303"/>
                  <a:gd name="T13" fmla="*/ 13210 h 2304"/>
                  <a:gd name="T14" fmla="*/ 24872 w 2303"/>
                  <a:gd name="T15" fmla="*/ 15420 h 2304"/>
                  <a:gd name="T16" fmla="*/ 27082 w 2303"/>
                  <a:gd name="T17" fmla="*/ 18294 h 2304"/>
                  <a:gd name="T18" fmla="*/ 68037 w 2303"/>
                  <a:gd name="T19" fmla="*/ 91472 h 2304"/>
                  <a:gd name="T20" fmla="*/ 62179 w 2303"/>
                  <a:gd name="T21" fmla="*/ 102471 h 2304"/>
                  <a:gd name="T22" fmla="*/ 56320 w 2303"/>
                  <a:gd name="T23" fmla="*/ 109766 h 2304"/>
                  <a:gd name="T24" fmla="*/ 50462 w 2303"/>
                  <a:gd name="T25" fmla="*/ 114132 h 2304"/>
                  <a:gd name="T26" fmla="*/ 43166 w 2303"/>
                  <a:gd name="T27" fmla="*/ 115625 h 2304"/>
                  <a:gd name="T28" fmla="*/ 33659 w 2303"/>
                  <a:gd name="T29" fmla="*/ 112695 h 2304"/>
                  <a:gd name="T30" fmla="*/ 29238 w 2303"/>
                  <a:gd name="T31" fmla="*/ 106837 h 2304"/>
                  <a:gd name="T32" fmla="*/ 30730 w 2303"/>
                  <a:gd name="T33" fmla="*/ 103189 h 2304"/>
                  <a:gd name="T34" fmla="*/ 33659 w 2303"/>
                  <a:gd name="T35" fmla="*/ 101697 h 2304"/>
                  <a:gd name="T36" fmla="*/ 35870 w 2303"/>
                  <a:gd name="T37" fmla="*/ 101697 h 2304"/>
                  <a:gd name="T38" fmla="*/ 38800 w 2303"/>
                  <a:gd name="T39" fmla="*/ 100260 h 2304"/>
                  <a:gd name="T40" fmla="*/ 40237 w 2303"/>
                  <a:gd name="T41" fmla="*/ 98767 h 2304"/>
                  <a:gd name="T42" fmla="*/ 41674 w 2303"/>
                  <a:gd name="T43" fmla="*/ 95120 h 2304"/>
                  <a:gd name="T44" fmla="*/ 38800 w 2303"/>
                  <a:gd name="T45" fmla="*/ 90035 h 2304"/>
                  <a:gd name="T46" fmla="*/ 33659 w 2303"/>
                  <a:gd name="T47" fmla="*/ 88542 h 2304"/>
                  <a:gd name="T48" fmla="*/ 28519 w 2303"/>
                  <a:gd name="T49" fmla="*/ 90035 h 2304"/>
                  <a:gd name="T50" fmla="*/ 23435 w 2303"/>
                  <a:gd name="T51" fmla="*/ 92909 h 2304"/>
                  <a:gd name="T52" fmla="*/ 19731 w 2303"/>
                  <a:gd name="T53" fmla="*/ 98767 h 2304"/>
                  <a:gd name="T54" fmla="*/ 18294 w 2303"/>
                  <a:gd name="T55" fmla="*/ 106837 h 2304"/>
                  <a:gd name="T56" fmla="*/ 20505 w 2303"/>
                  <a:gd name="T57" fmla="*/ 115625 h 2304"/>
                  <a:gd name="T58" fmla="*/ 25590 w 2303"/>
                  <a:gd name="T59" fmla="*/ 121483 h 2304"/>
                  <a:gd name="T60" fmla="*/ 32167 w 2303"/>
                  <a:gd name="T61" fmla="*/ 125850 h 2304"/>
                  <a:gd name="T62" fmla="*/ 40955 w 2303"/>
                  <a:gd name="T63" fmla="*/ 127342 h 2304"/>
                  <a:gd name="T64" fmla="*/ 55602 w 2303"/>
                  <a:gd name="T65" fmla="*/ 123639 h 2304"/>
                  <a:gd name="T66" fmla="*/ 68756 w 2303"/>
                  <a:gd name="T67" fmla="*/ 113414 h 2304"/>
                  <a:gd name="T68" fmla="*/ 77544 w 2303"/>
                  <a:gd name="T69" fmla="*/ 99541 h 2304"/>
                  <a:gd name="T70" fmla="*/ 84840 w 2303"/>
                  <a:gd name="T71" fmla="*/ 79755 h 2304"/>
                  <a:gd name="T72" fmla="*/ 106063 w 2303"/>
                  <a:gd name="T73" fmla="*/ 20505 h 2304"/>
                  <a:gd name="T74" fmla="*/ 108993 w 2303"/>
                  <a:gd name="T75" fmla="*/ 16857 h 2304"/>
                  <a:gd name="T76" fmla="*/ 115570 w 2303"/>
                  <a:gd name="T77" fmla="*/ 15420 h 2304"/>
                  <a:gd name="T78" fmla="*/ 123639 w 2303"/>
                  <a:gd name="T79" fmla="*/ 13928 h 2304"/>
                  <a:gd name="T80" fmla="*/ 127287 w 2303"/>
                  <a:gd name="T81" fmla="*/ 9562 h 2304"/>
                  <a:gd name="T82" fmla="*/ 123639 w 2303"/>
                  <a:gd name="T83" fmla="*/ 5140 h 2304"/>
                  <a:gd name="T84" fmla="*/ 115570 w 2303"/>
                  <a:gd name="T85" fmla="*/ 3703 h 2304"/>
                  <a:gd name="T86" fmla="*/ 81192 w 2303"/>
                  <a:gd name="T87" fmla="*/ 3703 h 2304"/>
                  <a:gd name="T88" fmla="*/ 74615 w 2303"/>
                  <a:gd name="T89" fmla="*/ 5140 h 2304"/>
                  <a:gd name="T90" fmla="*/ 73896 w 2303"/>
                  <a:gd name="T91" fmla="*/ 9562 h 2304"/>
                  <a:gd name="T92" fmla="*/ 75333 w 2303"/>
                  <a:gd name="T93" fmla="*/ 13928 h 2304"/>
                  <a:gd name="T94" fmla="*/ 82684 w 2303"/>
                  <a:gd name="T95" fmla="*/ 15420 h 2304"/>
                  <a:gd name="T96" fmla="*/ 89261 w 2303"/>
                  <a:gd name="T97" fmla="*/ 16857 h 2304"/>
                  <a:gd name="T98" fmla="*/ 90698 w 2303"/>
                  <a:gd name="T99" fmla="*/ 19068 h 2304"/>
                  <a:gd name="T100" fmla="*/ 89261 w 2303"/>
                  <a:gd name="T101" fmla="*/ 27082 h 2304"/>
                  <a:gd name="T102" fmla="*/ 73178 w 2303"/>
                  <a:gd name="T103" fmla="*/ 75388 h 2304"/>
                  <a:gd name="T104" fmla="*/ 44603 w 2303"/>
                  <a:gd name="T105" fmla="*/ 21224 h 2304"/>
                  <a:gd name="T106" fmla="*/ 43166 w 2303"/>
                  <a:gd name="T107" fmla="*/ 17576 h 2304"/>
                  <a:gd name="T108" fmla="*/ 43166 w 2303"/>
                  <a:gd name="T109" fmla="*/ 14647 h 2304"/>
                  <a:gd name="T110" fmla="*/ 43166 w 2303"/>
                  <a:gd name="T111" fmla="*/ 12491 h 2304"/>
                  <a:gd name="T112" fmla="*/ 45377 w 2303"/>
                  <a:gd name="T113" fmla="*/ 11717 h 2304"/>
                  <a:gd name="T114" fmla="*/ 51235 w 2303"/>
                  <a:gd name="T115" fmla="*/ 10280 h 2304"/>
                  <a:gd name="T116" fmla="*/ 52672 w 2303"/>
                  <a:gd name="T117" fmla="*/ 5859 h 2304"/>
                  <a:gd name="T118" fmla="*/ 50462 w 2303"/>
                  <a:gd name="T119" fmla="*/ 2211 h 2304"/>
                  <a:gd name="T120" fmla="*/ 43884 w 2303"/>
                  <a:gd name="T121" fmla="*/ 55 h 2304"/>
                  <a:gd name="T122" fmla="*/ 12436 w 2303"/>
                  <a:gd name="T123" fmla="*/ 55 h 2304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lnTo>
                      <a:pt x="225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sp>
          <p:nvSpPr>
            <p:cNvPr id="198" name="Google Shape;576;p27"/>
            <p:cNvSpPr>
              <a:spLocks/>
            </p:cNvSpPr>
            <p:nvPr/>
          </p:nvSpPr>
          <p:spPr bwMode="auto">
            <a:xfrm>
              <a:off x="3028510" y="5577559"/>
              <a:ext cx="389985" cy="49024"/>
            </a:xfrm>
            <a:custGeom>
              <a:avLst/>
              <a:gdLst>
                <a:gd name="T0" fmla="*/ 55 w 7056"/>
                <a:gd name="T1" fmla="*/ 0 h 887"/>
                <a:gd name="T2" fmla="*/ 55 w 7056"/>
                <a:gd name="T3" fmla="*/ 49024 h 887"/>
                <a:gd name="T4" fmla="*/ 389930 w 7056"/>
                <a:gd name="T5" fmla="*/ 49024 h 887"/>
                <a:gd name="T6" fmla="*/ 389930 w 7056"/>
                <a:gd name="T7" fmla="*/ 0 h 887"/>
                <a:gd name="T8" fmla="*/ 55 w 7056"/>
                <a:gd name="T9" fmla="*/ 0 h 8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28" name="Google Shape;578;p27"/>
          <p:cNvSpPr>
            <a:spLocks/>
          </p:cNvSpPr>
          <p:nvPr/>
        </p:nvSpPr>
        <p:spPr bwMode="auto">
          <a:xfrm>
            <a:off x="3308350" y="6418263"/>
            <a:ext cx="265113" cy="165100"/>
          </a:xfrm>
          <a:custGeom>
            <a:avLst/>
            <a:gdLst>
              <a:gd name="T0" fmla="*/ 55 w 4806"/>
              <a:gd name="T1" fmla="*/ 55 h 2979"/>
              <a:gd name="T2" fmla="*/ 55 w 4806"/>
              <a:gd name="T3" fmla="*/ 165045 h 2979"/>
              <a:gd name="T4" fmla="*/ 265058 w 4806"/>
              <a:gd name="T5" fmla="*/ 165045 h 2979"/>
              <a:gd name="T6" fmla="*/ 265058 w 4806"/>
              <a:gd name="T7" fmla="*/ 55 h 2979"/>
              <a:gd name="T8" fmla="*/ 55 w 4806"/>
              <a:gd name="T9" fmla="*/ 55 h 29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lnTo>
                  <a:pt x="1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260" tIns="91260" rIns="91260" bIns="91260" anchor="ctr"/>
          <a:lstStyle/>
          <a:p>
            <a:endParaRPr lang="en-US"/>
          </a:p>
        </p:txBody>
      </p:sp>
      <p:grpSp>
        <p:nvGrpSpPr>
          <p:cNvPr id="229" name="Group 228"/>
          <p:cNvGrpSpPr>
            <a:grpSpLocks/>
          </p:cNvGrpSpPr>
          <p:nvPr userDrawn="1"/>
        </p:nvGrpSpPr>
        <p:grpSpPr bwMode="auto">
          <a:xfrm>
            <a:off x="1524000" y="5626100"/>
            <a:ext cx="9320213" cy="1231900"/>
            <a:chOff x="1524301" y="5626805"/>
            <a:chExt cx="9320239" cy="1231195"/>
          </a:xfrm>
        </p:grpSpPr>
        <p:sp>
          <p:nvSpPr>
            <p:cNvPr id="230" name="Google Shape;577;p27"/>
            <p:cNvSpPr>
              <a:spLocks/>
            </p:cNvSpPr>
            <p:nvPr/>
          </p:nvSpPr>
          <p:spPr bwMode="auto">
            <a:xfrm>
              <a:off x="3307961" y="6403932"/>
              <a:ext cx="265628" cy="451390"/>
            </a:xfrm>
            <a:custGeom>
              <a:avLst/>
              <a:gdLst>
                <a:gd name="T0" fmla="*/ 55 w 4806"/>
                <a:gd name="T1" fmla="*/ 55 h 8167"/>
                <a:gd name="T2" fmla="*/ 55 w 4806"/>
                <a:gd name="T3" fmla="*/ 451390 h 8167"/>
                <a:gd name="T4" fmla="*/ 265573 w 4806"/>
                <a:gd name="T5" fmla="*/ 451390 h 8167"/>
                <a:gd name="T6" fmla="*/ 265573 w 4806"/>
                <a:gd name="T7" fmla="*/ 55 h 8167"/>
                <a:gd name="T8" fmla="*/ 55 w 4806"/>
                <a:gd name="T9" fmla="*/ 55 h 81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grpSp>
          <p:nvGrpSpPr>
            <p:cNvPr id="231" name="Google Shape;579;p27"/>
            <p:cNvGrpSpPr>
              <a:grpSpLocks/>
            </p:cNvGrpSpPr>
            <p:nvPr userDrawn="1"/>
          </p:nvGrpSpPr>
          <p:grpSpPr bwMode="auto"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32" name="Google Shape;580;p27"/>
              <p:cNvSpPr>
                <a:spLocks/>
              </p:cNvSpPr>
              <p:nvPr/>
            </p:nvSpPr>
            <p:spPr bwMode="auto">
              <a:xfrm>
                <a:off x="929285" y="5051507"/>
                <a:ext cx="7315206" cy="420715"/>
              </a:xfrm>
              <a:custGeom>
                <a:avLst/>
                <a:gdLst>
                  <a:gd name="T0" fmla="*/ 55 w 132354"/>
                  <a:gd name="T1" fmla="*/ 55 h 7612"/>
                  <a:gd name="T2" fmla="*/ 55 w 132354"/>
                  <a:gd name="T3" fmla="*/ 420660 h 7612"/>
                  <a:gd name="T4" fmla="*/ 7315151 w 132354"/>
                  <a:gd name="T5" fmla="*/ 420660 h 7612"/>
                  <a:gd name="T6" fmla="*/ 7315151 w 132354"/>
                  <a:gd name="T7" fmla="*/ 55 h 7612"/>
                  <a:gd name="T8" fmla="*/ 55 w 132354"/>
                  <a:gd name="T9" fmla="*/ 55 h 76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33" name="Google Shape;581;p27"/>
              <p:cNvSpPr>
                <a:spLocks/>
              </p:cNvSpPr>
              <p:nvPr/>
            </p:nvSpPr>
            <p:spPr bwMode="auto">
              <a:xfrm>
                <a:off x="929285" y="5051507"/>
                <a:ext cx="7315206" cy="133919"/>
              </a:xfrm>
              <a:custGeom>
                <a:avLst/>
                <a:gdLst>
                  <a:gd name="T0" fmla="*/ 55 w 132354"/>
                  <a:gd name="T1" fmla="*/ 55 h 2423"/>
                  <a:gd name="T2" fmla="*/ 55 w 132354"/>
                  <a:gd name="T3" fmla="*/ 133919 h 2423"/>
                  <a:gd name="T4" fmla="*/ 7315151 w 132354"/>
                  <a:gd name="T5" fmla="*/ 133919 h 2423"/>
                  <a:gd name="T6" fmla="*/ 7315151 w 132354"/>
                  <a:gd name="T7" fmla="*/ 55 h 2423"/>
                  <a:gd name="T8" fmla="*/ 55 w 132354"/>
                  <a:gd name="T9" fmla="*/ 55 h 24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34" name="Google Shape;582;p27"/>
              <p:cNvSpPr>
                <a:spLocks/>
              </p:cNvSpPr>
              <p:nvPr/>
            </p:nvSpPr>
            <p:spPr bwMode="auto">
              <a:xfrm>
                <a:off x="6668743" y="5831311"/>
                <a:ext cx="264854" cy="451390"/>
              </a:xfrm>
              <a:custGeom>
                <a:avLst/>
                <a:gdLst>
                  <a:gd name="T0" fmla="*/ 55 w 4792"/>
                  <a:gd name="T1" fmla="*/ 55 h 8167"/>
                  <a:gd name="T2" fmla="*/ 55 w 4792"/>
                  <a:gd name="T3" fmla="*/ 451390 h 8167"/>
                  <a:gd name="T4" fmla="*/ 264854 w 4792"/>
                  <a:gd name="T5" fmla="*/ 451390 h 8167"/>
                  <a:gd name="T6" fmla="*/ 264854 w 4792"/>
                  <a:gd name="T7" fmla="*/ 55 h 8167"/>
                  <a:gd name="T8" fmla="*/ 55 w 4792"/>
                  <a:gd name="T9" fmla="*/ 55 h 81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35" name="Google Shape;583;p27"/>
              <p:cNvSpPr>
                <a:spLocks/>
              </p:cNvSpPr>
              <p:nvPr/>
            </p:nvSpPr>
            <p:spPr bwMode="auto">
              <a:xfrm>
                <a:off x="6668743" y="5831311"/>
                <a:ext cx="264854" cy="164649"/>
              </a:xfrm>
              <a:custGeom>
                <a:avLst/>
                <a:gdLst>
                  <a:gd name="T0" fmla="*/ 55 w 4792"/>
                  <a:gd name="T1" fmla="*/ 55 h 2979"/>
                  <a:gd name="T2" fmla="*/ 55 w 4792"/>
                  <a:gd name="T3" fmla="*/ 164594 h 2979"/>
                  <a:gd name="T4" fmla="*/ 264854 w 4792"/>
                  <a:gd name="T5" fmla="*/ 164594 h 2979"/>
                  <a:gd name="T6" fmla="*/ 264854 w 4792"/>
                  <a:gd name="T7" fmla="*/ 55 h 2979"/>
                  <a:gd name="T8" fmla="*/ 55 w 4792"/>
                  <a:gd name="T9" fmla="*/ 55 h 29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36" name="Google Shape;584;p27"/>
              <p:cNvSpPr>
                <a:spLocks/>
              </p:cNvSpPr>
              <p:nvPr/>
            </p:nvSpPr>
            <p:spPr bwMode="auto">
              <a:xfrm>
                <a:off x="1654207" y="5472167"/>
                <a:ext cx="5864644" cy="359200"/>
              </a:xfrm>
              <a:custGeom>
                <a:avLst/>
                <a:gdLst>
                  <a:gd name="T0" fmla="*/ 55 w 106109"/>
                  <a:gd name="T1" fmla="*/ 0 h 6499"/>
                  <a:gd name="T2" fmla="*/ 55 w 106109"/>
                  <a:gd name="T3" fmla="*/ 359200 h 6499"/>
                  <a:gd name="T4" fmla="*/ 5864589 w 106109"/>
                  <a:gd name="T5" fmla="*/ 359200 h 6499"/>
                  <a:gd name="T6" fmla="*/ 5864589 w 106109"/>
                  <a:gd name="T7" fmla="*/ 0 h 6499"/>
                  <a:gd name="T8" fmla="*/ 55 w 106109"/>
                  <a:gd name="T9" fmla="*/ 0 h 64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37" name="Google Shape;585;p27"/>
              <p:cNvSpPr>
                <a:spLocks/>
              </p:cNvSpPr>
              <p:nvPr/>
            </p:nvSpPr>
            <p:spPr bwMode="auto">
              <a:xfrm>
                <a:off x="1654207" y="5472167"/>
                <a:ext cx="5864644" cy="176311"/>
              </a:xfrm>
              <a:custGeom>
                <a:avLst/>
                <a:gdLst>
                  <a:gd name="T0" fmla="*/ 55 w 106109"/>
                  <a:gd name="T1" fmla="*/ 0 h 3190"/>
                  <a:gd name="T2" fmla="*/ 55 w 106109"/>
                  <a:gd name="T3" fmla="*/ 176311 h 3190"/>
                  <a:gd name="T4" fmla="*/ 5864589 w 106109"/>
                  <a:gd name="T5" fmla="*/ 176311 h 3190"/>
                  <a:gd name="T6" fmla="*/ 5864589 w 106109"/>
                  <a:gd name="T7" fmla="*/ 0 h 3190"/>
                  <a:gd name="T8" fmla="*/ 55 w 106109"/>
                  <a:gd name="T9" fmla="*/ 0 h 31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0123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070852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8669932"/>
      </p:ext>
    </p:extLst>
  </p:cSld>
  <p:clrMapOvr>
    <a:masterClrMapping/>
  </p:clrMapOvr>
  <p:transition spd="slow" advClick="0" advTm="0">
    <p:rand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38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8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77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23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6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B7AE134-896A-472A-84A2-072BEA0B5869}" type="datetimeFigureOut">
              <a:rPr lang="en-US"/>
              <a:pPr>
                <a:defRPr/>
              </a:pPr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84E4C70-B9FC-4FC8-8FAE-445A9B819F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076373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7D01424-CD9F-4F11-B582-2C2A8CFAD1BC}" type="datetimeFigureOut">
              <a:rPr lang="en-US"/>
              <a:pPr>
                <a:defRPr/>
              </a:pPr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75C6349-CFCD-4524-AAA8-1E8886CE41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293175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14"/>
            <a:ext cx="5181600" cy="1000125"/>
          </a:xfrm>
        </p:spPr>
        <p:txBody>
          <a:bodyPr anchor="b"/>
          <a:lstStyle>
            <a:lvl1pPr marL="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  <a:lvl2pPr marL="3046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23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91385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21846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52308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82770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2132322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43693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A8EDEF4-381C-4ADD-AC39-E23CF6838CFB}" type="datetimeFigureOut">
              <a:rPr lang="en-US"/>
              <a:pPr>
                <a:defRPr/>
              </a:pPr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A58806E-2A33-4631-9C44-361FCDBE4A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041680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357FFFE-FF90-439C-99DF-AEFE5EEC290A}" type="datetimeFigureOut">
              <a:rPr lang="en-US"/>
              <a:pPr>
                <a:defRPr/>
              </a:pPr>
              <a:t>3/10/2026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E7B1AB4-7822-4D03-B2E6-90B7DA4249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435954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5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620" indent="0">
              <a:buNone/>
              <a:defRPr sz="1300" b="1"/>
            </a:lvl2pPr>
            <a:lvl3pPr marL="609234" indent="0">
              <a:buNone/>
              <a:defRPr sz="1200" b="1"/>
            </a:lvl3pPr>
            <a:lvl4pPr marL="913854" indent="0">
              <a:buNone/>
              <a:defRPr sz="1100" b="1"/>
            </a:lvl4pPr>
            <a:lvl5pPr marL="1218468" indent="0">
              <a:buNone/>
              <a:defRPr sz="1100" b="1"/>
            </a:lvl5pPr>
            <a:lvl6pPr marL="1523088" indent="0">
              <a:buNone/>
              <a:defRPr sz="1100" b="1"/>
            </a:lvl6pPr>
            <a:lvl7pPr marL="1827705" indent="0">
              <a:buNone/>
              <a:defRPr sz="1100" b="1"/>
            </a:lvl7pPr>
            <a:lvl8pPr marL="2132322" indent="0">
              <a:buNone/>
              <a:defRPr sz="1100" b="1"/>
            </a:lvl8pPr>
            <a:lvl9pPr marL="2436936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5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6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620" indent="0">
              <a:buNone/>
              <a:defRPr sz="1300" b="1"/>
            </a:lvl2pPr>
            <a:lvl3pPr marL="609234" indent="0">
              <a:buNone/>
              <a:defRPr sz="1200" b="1"/>
            </a:lvl3pPr>
            <a:lvl4pPr marL="913854" indent="0">
              <a:buNone/>
              <a:defRPr sz="1100" b="1"/>
            </a:lvl4pPr>
            <a:lvl5pPr marL="1218468" indent="0">
              <a:buNone/>
              <a:defRPr sz="1100" b="1"/>
            </a:lvl5pPr>
            <a:lvl6pPr marL="1523088" indent="0">
              <a:buNone/>
              <a:defRPr sz="1100" b="1"/>
            </a:lvl6pPr>
            <a:lvl7pPr marL="1827705" indent="0">
              <a:buNone/>
              <a:defRPr sz="1100" b="1"/>
            </a:lvl7pPr>
            <a:lvl8pPr marL="2132322" indent="0">
              <a:buNone/>
              <a:defRPr sz="1100" b="1"/>
            </a:lvl8pPr>
            <a:lvl9pPr marL="2436936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6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0FF45B2-E911-4E39-B9C9-8E9EA429BDF0}" type="datetimeFigureOut">
              <a:rPr lang="en-US"/>
              <a:pPr>
                <a:defRPr/>
              </a:pPr>
              <a:t>3/10/2026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164ECCE-92F9-4E0D-AE58-6785506518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136864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A04F12D-18A9-4739-BAD3-9F40152BC3AA}" type="datetimeFigureOut">
              <a:rPr lang="en-US"/>
              <a:pPr>
                <a:defRPr/>
              </a:pPr>
              <a:t>3/10/2026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B72CEB2-4283-431A-8368-C0FE8CF39C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826807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093DF31-3FD4-47A5-A0EA-26570812D19D}" type="datetimeFigureOut">
              <a:rPr lang="en-US"/>
              <a:pPr>
                <a:defRPr/>
              </a:pPr>
              <a:t>3/10/2026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3603EEF-2C12-488E-85CB-FBE1D49BBC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648932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72" y="182039"/>
            <a:ext cx="3407833" cy="3902075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9"/>
            <a:ext cx="2005542" cy="3127375"/>
          </a:xfrm>
        </p:spPr>
        <p:txBody>
          <a:bodyPr/>
          <a:lstStyle>
            <a:lvl1pPr marL="0" indent="0">
              <a:buNone/>
              <a:defRPr sz="900"/>
            </a:lvl1pPr>
            <a:lvl2pPr marL="304620" indent="0">
              <a:buNone/>
              <a:defRPr sz="800"/>
            </a:lvl2pPr>
            <a:lvl3pPr marL="609234" indent="0">
              <a:buNone/>
              <a:defRPr sz="700"/>
            </a:lvl3pPr>
            <a:lvl4pPr marL="913854" indent="0">
              <a:buNone/>
              <a:defRPr sz="600"/>
            </a:lvl4pPr>
            <a:lvl5pPr marL="1218468" indent="0">
              <a:buNone/>
              <a:defRPr sz="600"/>
            </a:lvl5pPr>
            <a:lvl6pPr marL="1523088" indent="0">
              <a:buNone/>
              <a:defRPr sz="600"/>
            </a:lvl6pPr>
            <a:lvl7pPr marL="1827705" indent="0">
              <a:buNone/>
              <a:defRPr sz="600"/>
            </a:lvl7pPr>
            <a:lvl8pPr marL="2132322" indent="0">
              <a:buNone/>
              <a:defRPr sz="600"/>
            </a:lvl8pPr>
            <a:lvl9pPr marL="2436936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95FF6BB-E8E6-4ECF-A240-43986992DAAD}" type="datetimeFigureOut">
              <a:rPr lang="en-US"/>
              <a:pPr>
                <a:defRPr/>
              </a:pPr>
              <a:t>3/10/2026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027EBE9-30D1-45CD-B345-F1FD3B7B1B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096459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5"/>
            <a:ext cx="3657600" cy="37782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 rtlCol="0">
            <a:normAutofit/>
          </a:bodyPr>
          <a:lstStyle>
            <a:lvl1pPr marL="0" indent="0">
              <a:buNone/>
              <a:defRPr sz="2100"/>
            </a:lvl1pPr>
            <a:lvl2pPr marL="304620" indent="0">
              <a:buNone/>
              <a:defRPr sz="1900"/>
            </a:lvl2pPr>
            <a:lvl3pPr marL="609234" indent="0">
              <a:buNone/>
              <a:defRPr sz="1600"/>
            </a:lvl3pPr>
            <a:lvl4pPr marL="913854" indent="0">
              <a:buNone/>
              <a:defRPr sz="1300"/>
            </a:lvl4pPr>
            <a:lvl5pPr marL="1218468" indent="0">
              <a:buNone/>
              <a:defRPr sz="1300"/>
            </a:lvl5pPr>
            <a:lvl6pPr marL="1523088" indent="0">
              <a:buNone/>
              <a:defRPr sz="1300"/>
            </a:lvl6pPr>
            <a:lvl7pPr marL="1827705" indent="0">
              <a:buNone/>
              <a:defRPr sz="1300"/>
            </a:lvl7pPr>
            <a:lvl8pPr marL="2132322" indent="0">
              <a:buNone/>
              <a:defRPr sz="1300"/>
            </a:lvl8pPr>
            <a:lvl9pPr marL="2436936" indent="0">
              <a:buNone/>
              <a:defRPr sz="13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30"/>
            <a:ext cx="3657600" cy="536575"/>
          </a:xfrm>
        </p:spPr>
        <p:txBody>
          <a:bodyPr/>
          <a:lstStyle>
            <a:lvl1pPr marL="0" indent="0">
              <a:buNone/>
              <a:defRPr sz="900"/>
            </a:lvl1pPr>
            <a:lvl2pPr marL="304620" indent="0">
              <a:buNone/>
              <a:defRPr sz="800"/>
            </a:lvl2pPr>
            <a:lvl3pPr marL="609234" indent="0">
              <a:buNone/>
              <a:defRPr sz="700"/>
            </a:lvl3pPr>
            <a:lvl4pPr marL="913854" indent="0">
              <a:buNone/>
              <a:defRPr sz="600"/>
            </a:lvl4pPr>
            <a:lvl5pPr marL="1218468" indent="0">
              <a:buNone/>
              <a:defRPr sz="600"/>
            </a:lvl5pPr>
            <a:lvl6pPr marL="1523088" indent="0">
              <a:buNone/>
              <a:defRPr sz="600"/>
            </a:lvl6pPr>
            <a:lvl7pPr marL="1827705" indent="0">
              <a:buNone/>
              <a:defRPr sz="600"/>
            </a:lvl7pPr>
            <a:lvl8pPr marL="2132322" indent="0">
              <a:buNone/>
              <a:defRPr sz="600"/>
            </a:lvl8pPr>
            <a:lvl9pPr marL="2436936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11C420A-2FC4-4F4E-A538-2F08AED44EA2}" type="datetimeFigureOut">
              <a:rPr lang="en-US"/>
              <a:pPr>
                <a:defRPr/>
              </a:pPr>
              <a:t>3/10/2026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DFC9CF4-60C5-49D9-A316-71F47EA272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759625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7" y="273076"/>
            <a:ext cx="4011084" cy="1162051"/>
          </a:xfrm>
        </p:spPr>
        <p:txBody>
          <a:bodyPr lIns="91240" tIns="45627" rIns="91240" bIns="45627"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62" y="273109"/>
            <a:ext cx="6815667" cy="5853113"/>
          </a:xfrm>
        </p:spPr>
        <p:txBody>
          <a:bodyPr lIns="91240" tIns="45627" rIns="91240" bIns="45627"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7" y="1435114"/>
            <a:ext cx="4011084" cy="4691063"/>
          </a:xfrm>
        </p:spPr>
        <p:txBody>
          <a:bodyPr lIns="91240" tIns="45627" rIns="91240" bIns="45627"/>
          <a:lstStyle>
            <a:lvl1pPr marL="0" indent="0">
              <a:buNone/>
              <a:defRPr sz="1900"/>
            </a:lvl1pPr>
            <a:lvl2pPr marL="608229" indent="0">
              <a:buNone/>
              <a:defRPr sz="1600"/>
            </a:lvl2pPr>
            <a:lvl3pPr marL="1216458" indent="0">
              <a:buNone/>
              <a:defRPr sz="1400"/>
            </a:lvl3pPr>
            <a:lvl4pPr marL="1824701" indent="0">
              <a:buNone/>
              <a:defRPr sz="1300"/>
            </a:lvl4pPr>
            <a:lvl5pPr marL="2432920" indent="0">
              <a:buNone/>
              <a:defRPr sz="1300"/>
            </a:lvl5pPr>
            <a:lvl6pPr marL="3041159" indent="0">
              <a:buNone/>
              <a:defRPr sz="1300"/>
            </a:lvl6pPr>
            <a:lvl7pPr marL="3649381" indent="0">
              <a:buNone/>
              <a:defRPr sz="1300"/>
            </a:lvl7pPr>
            <a:lvl8pPr marL="4257614" indent="0">
              <a:buNone/>
              <a:defRPr sz="1300"/>
            </a:lvl8pPr>
            <a:lvl9pPr marL="4865847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0527971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0706BC9-5E95-43F9-B4DB-82272CAF52A5}" type="datetimeFigureOut">
              <a:rPr lang="en-US"/>
              <a:pPr>
                <a:defRPr/>
              </a:pPr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4F498E9-5B7F-4D53-A33A-071B29B5A9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430402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7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7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4DB8BD2-00B0-4937-A1DC-DA51E558290D}" type="datetimeFigureOut">
              <a:rPr lang="en-US"/>
              <a:pPr>
                <a:defRPr/>
              </a:pPr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B5D0236-9F02-4B77-91DB-96596D7FB1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47039"/>
      </p:ext>
    </p:extLst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>
              <a:spLocks/>
            </p:cNvSpPr>
            <p:nvPr/>
          </p:nvSpPr>
          <p:spPr bwMode="auto">
            <a:xfrm>
              <a:off x="661185" y="219519"/>
              <a:ext cx="8068819" cy="4788281"/>
            </a:xfrm>
            <a:custGeom>
              <a:avLst/>
              <a:gdLst>
                <a:gd name="T0" fmla="*/ 223848 w 257584"/>
                <a:gd name="T1" fmla="*/ 33 h 146846"/>
                <a:gd name="T2" fmla="*/ 31 w 257584"/>
                <a:gd name="T3" fmla="*/ 233013 h 146846"/>
                <a:gd name="T4" fmla="*/ 31 w 257584"/>
                <a:gd name="T5" fmla="*/ 4555268 h 146846"/>
                <a:gd name="T6" fmla="*/ 223848 w 257584"/>
                <a:gd name="T7" fmla="*/ 4788248 h 146846"/>
                <a:gd name="T8" fmla="*/ 7844971 w 257584"/>
                <a:gd name="T9" fmla="*/ 4788248 h 146846"/>
                <a:gd name="T10" fmla="*/ 8068819 w 257584"/>
                <a:gd name="T11" fmla="*/ 4555268 h 146846"/>
                <a:gd name="T12" fmla="*/ 8068819 w 257584"/>
                <a:gd name="T13" fmla="*/ 233013 h 146846"/>
                <a:gd name="T14" fmla="*/ 7844971 w 257584"/>
                <a:gd name="T15" fmla="*/ 33 h 146846"/>
                <a:gd name="T16" fmla="*/ 223848 w 257584"/>
                <a:gd name="T17" fmla="*/ 33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/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33 h 9226"/>
                  <a:gd name="T2" fmla="*/ 0 w 18186"/>
                  <a:gd name="T3" fmla="*/ 300837 h 9226"/>
                  <a:gd name="T4" fmla="*/ 569676 w 18186"/>
                  <a:gd name="T5" fmla="*/ 300837 h 9226"/>
                  <a:gd name="T6" fmla="*/ 522281 w 18186"/>
                  <a:gd name="T7" fmla="*/ 145495 h 9226"/>
                  <a:gd name="T8" fmla="*/ 569676 w 18186"/>
                  <a:gd name="T9" fmla="*/ 33 h 9226"/>
                  <a:gd name="T10" fmla="*/ 0 w 18186"/>
                  <a:gd name="T11" fmla="*/ 33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" name="Google Shape;996;p14"/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33 h 9226"/>
                  <a:gd name="T2" fmla="*/ 0 w 18186"/>
                  <a:gd name="T3" fmla="*/ 300837 h 9226"/>
                  <a:gd name="T4" fmla="*/ 569676 w 18186"/>
                  <a:gd name="T5" fmla="*/ 300837 h 9226"/>
                  <a:gd name="T6" fmla="*/ 522281 w 18186"/>
                  <a:gd name="T7" fmla="*/ 145495 h 9226"/>
                  <a:gd name="T8" fmla="*/ 569676 w 18186"/>
                  <a:gd name="T9" fmla="*/ 33 h 9226"/>
                  <a:gd name="T10" fmla="*/ 0 w 18186"/>
                  <a:gd name="T11" fmla="*/ 33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sp>
          <p:nvSpPr>
            <p:cNvPr id="5" name="Google Shape;997;p14"/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308206 h 9453"/>
                <a:gd name="T4" fmla="*/ 569676 w 18186"/>
                <a:gd name="T5" fmla="*/ 308206 h 9453"/>
                <a:gd name="T6" fmla="*/ 527011 w 18186"/>
                <a:gd name="T7" fmla="*/ 150419 h 9453"/>
                <a:gd name="T8" fmla="*/ 56967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/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300804 h 9226"/>
                  <a:gd name="T4" fmla="*/ 569676 w 18186"/>
                  <a:gd name="T5" fmla="*/ 300804 h 9226"/>
                  <a:gd name="T6" fmla="*/ 527011 w 18186"/>
                  <a:gd name="T7" fmla="*/ 145495 h 9226"/>
                  <a:gd name="T8" fmla="*/ 56967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2" name="Google Shape;1000;p14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defTabSz="6092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/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308206 h 9453"/>
                  <a:gd name="T4" fmla="*/ 568486 w 18148"/>
                  <a:gd name="T5" fmla="*/ 308206 h 9453"/>
                  <a:gd name="T6" fmla="*/ 525853 w 18148"/>
                  <a:gd name="T7" fmla="*/ 152864 h 9453"/>
                  <a:gd name="T8" fmla="*/ 56848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0" name="Google Shape;1003;p14"/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308206 h 9453"/>
                  <a:gd name="T4" fmla="*/ 568486 w 18148"/>
                  <a:gd name="T5" fmla="*/ 308206 h 9453"/>
                  <a:gd name="T6" fmla="*/ 525853 w 18148"/>
                  <a:gd name="T7" fmla="*/ 152864 h 9453"/>
                  <a:gd name="T8" fmla="*/ 56848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/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308206 h 9453"/>
                  <a:gd name="T4" fmla="*/ 569676 w 18186"/>
                  <a:gd name="T5" fmla="*/ 308206 h 9453"/>
                  <a:gd name="T6" fmla="*/ 527011 w 18186"/>
                  <a:gd name="T7" fmla="*/ 150419 h 9453"/>
                  <a:gd name="T8" fmla="*/ 56967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8" name="Google Shape;1006;p14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defTabSz="6092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/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33 h 9226"/>
                  <a:gd name="T2" fmla="*/ 0 w 18186"/>
                  <a:gd name="T3" fmla="*/ 300837 h 9226"/>
                  <a:gd name="T4" fmla="*/ 569676 w 18186"/>
                  <a:gd name="T5" fmla="*/ 300837 h 9226"/>
                  <a:gd name="T6" fmla="*/ 522281 w 18186"/>
                  <a:gd name="T7" fmla="*/ 145495 h 9226"/>
                  <a:gd name="T8" fmla="*/ 569676 w 18186"/>
                  <a:gd name="T9" fmla="*/ 33 h 9226"/>
                  <a:gd name="T10" fmla="*/ 0 w 18186"/>
                  <a:gd name="T11" fmla="*/ 33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" name="Google Shape;1009;p14"/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33 h 9226"/>
                  <a:gd name="T2" fmla="*/ 0 w 18186"/>
                  <a:gd name="T3" fmla="*/ 300837 h 9226"/>
                  <a:gd name="T4" fmla="*/ 569676 w 18186"/>
                  <a:gd name="T5" fmla="*/ 300837 h 9226"/>
                  <a:gd name="T6" fmla="*/ 522281 w 18186"/>
                  <a:gd name="T7" fmla="*/ 145495 h 9226"/>
                  <a:gd name="T8" fmla="*/ 569676 w 18186"/>
                  <a:gd name="T9" fmla="*/ 33 h 9226"/>
                  <a:gd name="T10" fmla="*/ 0 w 18186"/>
                  <a:gd name="T11" fmla="*/ 33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/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33 h 9226"/>
                  <a:gd name="T2" fmla="*/ 0 w 18186"/>
                  <a:gd name="T3" fmla="*/ 300837 h 9226"/>
                  <a:gd name="T4" fmla="*/ 569676 w 18186"/>
                  <a:gd name="T5" fmla="*/ 300837 h 9226"/>
                  <a:gd name="T6" fmla="*/ 522281 w 18186"/>
                  <a:gd name="T7" fmla="*/ 145495 h 9226"/>
                  <a:gd name="T8" fmla="*/ 569676 w 18186"/>
                  <a:gd name="T9" fmla="*/ 33 h 9226"/>
                  <a:gd name="T10" fmla="*/ 0 w 18186"/>
                  <a:gd name="T11" fmla="*/ 33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4" name="Google Shape;1012;p14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defTabSz="6092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092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Google Shape;1014;p14"/>
            <p:cNvSpPr>
              <a:spLocks/>
            </p:cNvSpPr>
            <p:nvPr/>
          </p:nvSpPr>
          <p:spPr bwMode="auto">
            <a:xfrm>
              <a:off x="395894" y="219519"/>
              <a:ext cx="8053438" cy="4788281"/>
            </a:xfrm>
            <a:custGeom>
              <a:avLst/>
              <a:gdLst>
                <a:gd name="T0" fmla="*/ 223848 w 257093"/>
                <a:gd name="T1" fmla="*/ 33 h 146846"/>
                <a:gd name="T2" fmla="*/ 31 w 257093"/>
                <a:gd name="T3" fmla="*/ 233013 h 146846"/>
                <a:gd name="T4" fmla="*/ 31 w 257093"/>
                <a:gd name="T5" fmla="*/ 4555268 h 146846"/>
                <a:gd name="T6" fmla="*/ 223848 w 257093"/>
                <a:gd name="T7" fmla="*/ 4788248 h 146846"/>
                <a:gd name="T8" fmla="*/ 7829590 w 257093"/>
                <a:gd name="T9" fmla="*/ 4788248 h 146846"/>
                <a:gd name="T10" fmla="*/ 8053438 w 257093"/>
                <a:gd name="T11" fmla="*/ 4555268 h 146846"/>
                <a:gd name="T12" fmla="*/ 8053438 w 257093"/>
                <a:gd name="T13" fmla="*/ 233013 h 146846"/>
                <a:gd name="T14" fmla="*/ 7829590 w 257093"/>
                <a:gd name="T15" fmla="*/ 33 h 146846"/>
                <a:gd name="T16" fmla="*/ 223848 w 257093"/>
                <a:gd name="T17" fmla="*/ 33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25" name="Google Shape;1016;p14"/>
          <p:cNvGrpSpPr>
            <a:grpSpLocks/>
          </p:cNvGrpSpPr>
          <p:nvPr userDrawn="1"/>
        </p:nvGrpSpPr>
        <p:grpSpPr bwMode="auto">
          <a:xfrm>
            <a:off x="989013" y="5645150"/>
            <a:ext cx="615950" cy="536575"/>
            <a:chOff x="2495125" y="2142250"/>
            <a:chExt cx="444275" cy="398525"/>
          </a:xfrm>
        </p:grpSpPr>
        <p:sp>
          <p:nvSpPr>
            <p:cNvPr id="26" name="Google Shape;1017;p14"/>
            <p:cNvSpPr>
              <a:spLocks/>
            </p:cNvSpPr>
            <p:nvPr/>
          </p:nvSpPr>
          <p:spPr bwMode="auto">
            <a:xfrm>
              <a:off x="2495125" y="2142250"/>
              <a:ext cx="444275" cy="398525"/>
            </a:xfrm>
            <a:custGeom>
              <a:avLst/>
              <a:gdLst>
                <a:gd name="T0" fmla="*/ 163550 w 17771"/>
                <a:gd name="T1" fmla="*/ 152900 h 15941"/>
                <a:gd name="T2" fmla="*/ 230600 w 17771"/>
                <a:gd name="T3" fmla="*/ 146650 h 15941"/>
                <a:gd name="T4" fmla="*/ 261300 w 17771"/>
                <a:gd name="T5" fmla="*/ 200525 h 15941"/>
                <a:gd name="T6" fmla="*/ 240000 w 17771"/>
                <a:gd name="T7" fmla="*/ 249400 h 15941"/>
                <a:gd name="T8" fmla="*/ 176700 w 17771"/>
                <a:gd name="T9" fmla="*/ 256300 h 15941"/>
                <a:gd name="T10" fmla="*/ 135350 w 17771"/>
                <a:gd name="T11" fmla="*/ 214925 h 15941"/>
                <a:gd name="T12" fmla="*/ 163550 w 17771"/>
                <a:gd name="T13" fmla="*/ 152900 h 159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" name="Google Shape;1018;p1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655430" y="2307320"/>
              <a:ext cx="95038" cy="73102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092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8" name="Google Shape;1019;p14"/>
          <p:cNvGrpSpPr>
            <a:grpSpLocks/>
          </p:cNvGrpSpPr>
          <p:nvPr userDrawn="1"/>
        </p:nvGrpSpPr>
        <p:grpSpPr bwMode="auto">
          <a:xfrm>
            <a:off x="10177463" y="427038"/>
            <a:ext cx="403225" cy="379412"/>
            <a:chOff x="3243875" y="2372825"/>
            <a:chExt cx="291375" cy="281375"/>
          </a:xfrm>
        </p:grpSpPr>
        <p:sp>
          <p:nvSpPr>
            <p:cNvPr id="29" name="Google Shape;1020;p1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3287467" y="2403435"/>
              <a:ext cx="205339" cy="200141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defTabSz="6092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Google Shape;1021;p1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3303527" y="2403435"/>
              <a:ext cx="191573" cy="210737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defTabSz="6092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Google Shape;1022;p1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3396445" y="2372825"/>
              <a:ext cx="11471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defTabSz="6092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Google Shape;1023;p1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3243875" y="2495264"/>
              <a:ext cx="285639" cy="1059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defTabSz="6092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Google Shape;1024;p1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3340235" y="2378711"/>
              <a:ext cx="104390" cy="26842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defTabSz="6092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Google Shape;1025;p1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3266818" y="2458768"/>
              <a:ext cx="268432" cy="94184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defTabSz="6092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Google Shape;1026;p1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3275995" y="2451704"/>
              <a:ext cx="258107" cy="113021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defTabSz="6092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Google Shape;1027;p1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3328764" y="2385775"/>
              <a:ext cx="120450" cy="25783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defTabSz="6092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Google Shape;1028;p1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3327616" y="2438754"/>
              <a:ext cx="134216" cy="133035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092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Google Shape;1029;p14"/>
            <p:cNvSpPr>
              <a:spLocks/>
            </p:cNvSpPr>
            <p:nvPr/>
          </p:nvSpPr>
          <p:spPr bwMode="auto">
            <a:xfrm>
              <a:off x="3358550" y="2469325"/>
              <a:ext cx="72075" cy="71450"/>
            </a:xfrm>
            <a:custGeom>
              <a:avLst/>
              <a:gdLst>
                <a:gd name="T0" fmla="*/ 65800 w 2883"/>
                <a:gd name="T1" fmla="*/ 24450 h 2858"/>
                <a:gd name="T2" fmla="*/ 47000 w 2883"/>
                <a:gd name="T3" fmla="*/ 65175 h 2858"/>
                <a:gd name="T4" fmla="*/ 6275 w 2883"/>
                <a:gd name="T5" fmla="*/ 47000 h 2858"/>
                <a:gd name="T6" fmla="*/ 25075 w 2883"/>
                <a:gd name="T7" fmla="*/ 5650 h 2858"/>
                <a:gd name="T8" fmla="*/ 65800 w 2883"/>
                <a:gd name="T9" fmla="*/ 24450 h 28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39" name="Google Shape;1030;p14"/>
          <p:cNvGrpSpPr>
            <a:grpSpLocks/>
          </p:cNvGrpSpPr>
          <p:nvPr userDrawn="1"/>
        </p:nvGrpSpPr>
        <p:grpSpPr bwMode="auto">
          <a:xfrm>
            <a:off x="11004550" y="1042988"/>
            <a:ext cx="230188" cy="227012"/>
            <a:chOff x="4954425" y="2036375"/>
            <a:chExt cx="166675" cy="168575"/>
          </a:xfrm>
        </p:grpSpPr>
        <p:sp>
          <p:nvSpPr>
            <p:cNvPr id="40" name="Google Shape;1031;p14"/>
            <p:cNvSpPr>
              <a:spLocks/>
            </p:cNvSpPr>
            <p:nvPr/>
          </p:nvSpPr>
          <p:spPr bwMode="auto">
            <a:xfrm>
              <a:off x="4954425" y="2036375"/>
              <a:ext cx="166675" cy="168575"/>
            </a:xfrm>
            <a:custGeom>
              <a:avLst/>
              <a:gdLst>
                <a:gd name="T0" fmla="*/ 48250 w 6667"/>
                <a:gd name="T1" fmla="*/ 89600 h 6743"/>
                <a:gd name="T2" fmla="*/ 65175 w 6667"/>
                <a:gd name="T3" fmla="*/ 57650 h 6743"/>
                <a:gd name="T4" fmla="*/ 98375 w 6667"/>
                <a:gd name="T5" fmla="*/ 60150 h 6743"/>
                <a:gd name="T6" fmla="*/ 120300 w 6667"/>
                <a:gd name="T7" fmla="*/ 84600 h 6743"/>
                <a:gd name="T8" fmla="*/ 109650 w 6667"/>
                <a:gd name="T9" fmla="*/ 120925 h 6743"/>
                <a:gd name="T10" fmla="*/ 68925 w 6667"/>
                <a:gd name="T11" fmla="*/ 119675 h 6743"/>
                <a:gd name="T12" fmla="*/ 48250 w 6667"/>
                <a:gd name="T13" fmla="*/ 89600 h 6743"/>
                <a:gd name="T14" fmla="*/ 48250 w 6667"/>
                <a:gd name="T15" fmla="*/ 89600 h 67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" name="Google Shape;1032;p1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5008451" y="2104748"/>
              <a:ext cx="52876" cy="4125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092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2" name="Google Shape;1033;p14"/>
          <p:cNvSpPr>
            <a:spLocks/>
          </p:cNvSpPr>
          <p:nvPr userDrawn="1"/>
        </p:nvSpPr>
        <p:spPr bwMode="auto">
          <a:xfrm>
            <a:off x="2054225" y="6264275"/>
            <a:ext cx="165100" cy="109538"/>
          </a:xfrm>
          <a:custGeom>
            <a:avLst/>
            <a:gdLst>
              <a:gd name="T0" fmla="*/ 78063 w 4765"/>
              <a:gd name="T1" fmla="*/ 34 h 3248"/>
              <a:gd name="T2" fmla="*/ 69539 w 4765"/>
              <a:gd name="T3" fmla="*/ 108627 h 3248"/>
              <a:gd name="T4" fmla="*/ 81077 w 4765"/>
              <a:gd name="T5" fmla="*/ 109538 h 3248"/>
              <a:gd name="T6" fmla="*/ 86032 w 4765"/>
              <a:gd name="T7" fmla="*/ 438 h 3248"/>
              <a:gd name="T8" fmla="*/ 78063 w 4765"/>
              <a:gd name="T9" fmla="*/ 34 h 3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68" tIns="91368" rIns="91368" bIns="91368" anchor="ctr"/>
          <a:lstStyle/>
          <a:p>
            <a:endParaRPr lang="en-US"/>
          </a:p>
        </p:txBody>
      </p:sp>
      <p:sp>
        <p:nvSpPr>
          <p:cNvPr id="43" name="Google Shape;1034;p14">
            <a:extLst>
              <a:ext uri="{FF2B5EF4-FFF2-40B4-BE49-F238E27FC236}"/>
            </a:extLst>
          </p:cNvPr>
          <p:cNvSpPr/>
          <p:nvPr userDrawn="1"/>
        </p:nvSpPr>
        <p:spPr>
          <a:xfrm>
            <a:off x="10995025" y="6181725"/>
            <a:ext cx="120650" cy="82550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91368" tIns="91368" rIns="91368" bIns="91368" anchor="ctr"/>
          <a:lstStyle/>
          <a:p>
            <a:pPr defTabSz="6092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4" name="Google Shape;1035;p14"/>
          <p:cNvGrpSpPr>
            <a:grpSpLocks/>
          </p:cNvGrpSpPr>
          <p:nvPr userDrawn="1"/>
        </p:nvGrpSpPr>
        <p:grpSpPr bwMode="auto">
          <a:xfrm>
            <a:off x="817563" y="5192713"/>
            <a:ext cx="230187" cy="225425"/>
            <a:chOff x="4954425" y="2036375"/>
            <a:chExt cx="166675" cy="168575"/>
          </a:xfrm>
        </p:grpSpPr>
        <p:sp>
          <p:nvSpPr>
            <p:cNvPr id="45" name="Google Shape;1036;p1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092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Google Shape;1037;p1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5008450" y="2105230"/>
              <a:ext cx="52876" cy="40363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092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7" name="Google Shape;1082;p14"/>
          <p:cNvSpPr>
            <a:spLocks/>
          </p:cNvSpPr>
          <p:nvPr userDrawn="1"/>
        </p:nvSpPr>
        <p:spPr bwMode="auto">
          <a:xfrm>
            <a:off x="465138" y="882650"/>
            <a:ext cx="111125" cy="176213"/>
          </a:xfrm>
          <a:custGeom>
            <a:avLst/>
            <a:gdLst>
              <a:gd name="T0" fmla="*/ 56396 w 2534"/>
              <a:gd name="T1" fmla="*/ 44 h 4047"/>
              <a:gd name="T2" fmla="*/ 0 w 2534"/>
              <a:gd name="T3" fmla="*/ 88912 h 4047"/>
              <a:gd name="T4" fmla="*/ 56396 w 2534"/>
              <a:gd name="T5" fmla="*/ 176169 h 4047"/>
              <a:gd name="T6" fmla="*/ 111081 w 2534"/>
              <a:gd name="T7" fmla="*/ 88912 h 4047"/>
              <a:gd name="T8" fmla="*/ 56396 w 2534"/>
              <a:gd name="T9" fmla="*/ 44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68" tIns="91368" rIns="91368" bIns="91368" anchor="ctr"/>
          <a:lstStyle/>
          <a:p>
            <a:endParaRPr lang="en-US"/>
          </a:p>
        </p:txBody>
      </p:sp>
      <p:sp>
        <p:nvSpPr>
          <p:cNvPr id="48" name="Google Shape;1083;p14"/>
          <p:cNvSpPr>
            <a:spLocks/>
          </p:cNvSpPr>
          <p:nvPr userDrawn="1"/>
        </p:nvSpPr>
        <p:spPr bwMode="auto">
          <a:xfrm>
            <a:off x="200025" y="906463"/>
            <a:ext cx="449263" cy="111125"/>
          </a:xfrm>
          <a:custGeom>
            <a:avLst/>
            <a:gdLst>
              <a:gd name="T0" fmla="*/ 34432 w 10360"/>
              <a:gd name="T1" fmla="*/ 44 h 2534"/>
              <a:gd name="T2" fmla="*/ 0 w 10360"/>
              <a:gd name="T3" fmla="*/ 56396 h 2534"/>
              <a:gd name="T4" fmla="*/ 34432 w 10360"/>
              <a:gd name="T5" fmla="*/ 111125 h 2534"/>
              <a:gd name="T6" fmla="*/ 414831 w 10360"/>
              <a:gd name="T7" fmla="*/ 111125 h 2534"/>
              <a:gd name="T8" fmla="*/ 449263 w 10360"/>
              <a:gd name="T9" fmla="*/ 56396 h 2534"/>
              <a:gd name="T10" fmla="*/ 414831 w 10360"/>
              <a:gd name="T11" fmla="*/ 44 h 2534"/>
              <a:gd name="T12" fmla="*/ 34432 w 10360"/>
              <a:gd name="T13" fmla="*/ 44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68" tIns="91368" rIns="91368" bIns="91368" anchor="ctr"/>
          <a:lstStyle/>
          <a:p>
            <a:endParaRPr lang="en-US"/>
          </a:p>
        </p:txBody>
      </p:sp>
      <p:sp>
        <p:nvSpPr>
          <p:cNvPr id="49" name="Google Shape;1084;p14"/>
          <p:cNvSpPr>
            <a:spLocks/>
          </p:cNvSpPr>
          <p:nvPr userDrawn="1"/>
        </p:nvSpPr>
        <p:spPr bwMode="auto">
          <a:xfrm>
            <a:off x="223838" y="989013"/>
            <a:ext cx="46037" cy="46037"/>
          </a:xfrm>
          <a:custGeom>
            <a:avLst/>
            <a:gdLst>
              <a:gd name="T0" fmla="*/ 45992 w 1022"/>
              <a:gd name="T1" fmla="*/ 46037 h 1"/>
              <a:gd name="T2" fmla="*/ 1712 w 1022"/>
              <a:gd name="T3" fmla="*/ 46037 h 1"/>
              <a:gd name="T4" fmla="*/ 1712 w 1022"/>
              <a:gd name="T5" fmla="*/ 46037 h 1"/>
              <a:gd name="T6" fmla="*/ 1712 w 1022"/>
              <a:gd name="T7" fmla="*/ 46037 h 1"/>
              <a:gd name="T8" fmla="*/ 45992 w 1022"/>
              <a:gd name="T9" fmla="*/ 46037 h 1"/>
              <a:gd name="T10" fmla="*/ 45992 w 1022"/>
              <a:gd name="T11" fmla="*/ 46037 h 1"/>
              <a:gd name="T12" fmla="*/ 45 w 1022"/>
              <a:gd name="T13" fmla="*/ 46037 h 1"/>
              <a:gd name="T14" fmla="*/ 45 w 1022"/>
              <a:gd name="T15" fmla="*/ 46037 h 1"/>
              <a:gd name="T16" fmla="*/ 45 w 1022"/>
              <a:gd name="T17" fmla="*/ 46037 h 1"/>
              <a:gd name="T18" fmla="*/ 45 w 1022"/>
              <a:gd name="T19" fmla="*/ 46037 h 1"/>
              <a:gd name="T20" fmla="*/ 45 w 1022"/>
              <a:gd name="T21" fmla="*/ 46037 h 1"/>
              <a:gd name="T22" fmla="*/ 45 w 1022"/>
              <a:gd name="T23" fmla="*/ 46037 h 1"/>
              <a:gd name="T24" fmla="*/ 45 w 1022"/>
              <a:gd name="T25" fmla="*/ 46037 h 1"/>
              <a:gd name="T26" fmla="*/ 45 w 1022"/>
              <a:gd name="T27" fmla="*/ 46037 h 1"/>
              <a:gd name="T28" fmla="*/ 45 w 1022"/>
              <a:gd name="T29" fmla="*/ 46037 h 1"/>
              <a:gd name="T30" fmla="*/ 45 w 1022"/>
              <a:gd name="T31" fmla="*/ 46037 h 1"/>
              <a:gd name="T32" fmla="*/ 45 w 1022"/>
              <a:gd name="T33" fmla="*/ 46037 h 1"/>
              <a:gd name="T34" fmla="*/ 45 w 1022"/>
              <a:gd name="T35" fmla="*/ 46037 h 1"/>
              <a:gd name="T36" fmla="*/ 45 w 1022"/>
              <a:gd name="T37" fmla="*/ 46037 h 1"/>
              <a:gd name="T38" fmla="*/ 45 w 1022"/>
              <a:gd name="T39" fmla="*/ 46037 h 1"/>
              <a:gd name="T40" fmla="*/ 45 w 1022"/>
              <a:gd name="T41" fmla="*/ 46037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68" tIns="91368" rIns="91368" bIns="91368" anchor="ctr"/>
          <a:lstStyle/>
          <a:p>
            <a:endParaRPr lang="en-US"/>
          </a:p>
        </p:txBody>
      </p:sp>
      <p:sp>
        <p:nvSpPr>
          <p:cNvPr id="50" name="Google Shape;1085;p14"/>
          <p:cNvSpPr>
            <a:spLocks/>
          </p:cNvSpPr>
          <p:nvPr userDrawn="1"/>
        </p:nvSpPr>
        <p:spPr bwMode="auto">
          <a:xfrm>
            <a:off x="525463" y="947738"/>
            <a:ext cx="44450" cy="46037"/>
          </a:xfrm>
          <a:custGeom>
            <a:avLst/>
            <a:gdLst>
              <a:gd name="T0" fmla="*/ 44450 w 1"/>
              <a:gd name="T1" fmla="*/ 0 h 1"/>
              <a:gd name="T2" fmla="*/ 44450 w 1"/>
              <a:gd name="T3" fmla="*/ 0 h 1"/>
              <a:gd name="T4" fmla="*/ 44450 w 1"/>
              <a:gd name="T5" fmla="*/ 0 h 1"/>
              <a:gd name="T6" fmla="*/ 44450 w 1"/>
              <a:gd name="T7" fmla="*/ 0 h 1"/>
              <a:gd name="T8" fmla="*/ 44450 w 1"/>
              <a:gd name="T9" fmla="*/ 0 h 1"/>
              <a:gd name="T10" fmla="*/ 44450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68" tIns="91368" rIns="91368" bIns="91368" anchor="ctr"/>
          <a:lstStyle/>
          <a:p>
            <a:endParaRPr lang="en-US"/>
          </a:p>
        </p:txBody>
      </p:sp>
      <p:sp>
        <p:nvSpPr>
          <p:cNvPr id="51" name="Google Shape;1086;p14"/>
          <p:cNvSpPr>
            <a:spLocks/>
          </p:cNvSpPr>
          <p:nvPr userDrawn="1"/>
        </p:nvSpPr>
        <p:spPr bwMode="auto">
          <a:xfrm>
            <a:off x="201613" y="917575"/>
            <a:ext cx="447675" cy="96838"/>
          </a:xfrm>
          <a:custGeom>
            <a:avLst/>
            <a:gdLst>
              <a:gd name="T0" fmla="*/ 436182 w 10322"/>
              <a:gd name="T1" fmla="*/ 0 h 2193"/>
              <a:gd name="T2" fmla="*/ 436182 w 10322"/>
              <a:gd name="T3" fmla="*/ 0 h 2193"/>
              <a:gd name="T4" fmla="*/ 437830 w 10322"/>
              <a:gd name="T5" fmla="*/ 15014 h 2193"/>
              <a:gd name="T6" fmla="*/ 403393 w 10322"/>
              <a:gd name="T7" fmla="*/ 70123 h 2193"/>
              <a:gd name="T8" fmla="*/ 22987 w 10322"/>
              <a:gd name="T9" fmla="*/ 70123 h 2193"/>
              <a:gd name="T10" fmla="*/ 0 w 10322"/>
              <a:gd name="T11" fmla="*/ 55109 h 2193"/>
              <a:gd name="T12" fmla="*/ 0 w 10322"/>
              <a:gd name="T13" fmla="*/ 55109 h 2193"/>
              <a:gd name="T14" fmla="*/ 31184 w 10322"/>
              <a:gd name="T15" fmla="*/ 96838 h 2193"/>
              <a:gd name="T16" fmla="*/ 413238 w 10322"/>
              <a:gd name="T17" fmla="*/ 96838 h 2193"/>
              <a:gd name="T18" fmla="*/ 447675 w 10322"/>
              <a:gd name="T19" fmla="*/ 41729 h 2193"/>
              <a:gd name="T20" fmla="*/ 447675 w 10322"/>
              <a:gd name="T21" fmla="*/ 40051 h 2193"/>
              <a:gd name="T22" fmla="*/ 436182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68" tIns="91368" rIns="91368" bIns="91368" anchor="ctr"/>
          <a:lstStyle/>
          <a:p>
            <a:endParaRPr lang="en-US"/>
          </a:p>
        </p:txBody>
      </p:sp>
      <p:sp>
        <p:nvSpPr>
          <p:cNvPr id="52" name="Google Shape;1082;p14"/>
          <p:cNvSpPr>
            <a:spLocks/>
          </p:cNvSpPr>
          <p:nvPr userDrawn="1"/>
        </p:nvSpPr>
        <p:spPr bwMode="auto">
          <a:xfrm>
            <a:off x="465138" y="1495425"/>
            <a:ext cx="109537" cy="177800"/>
          </a:xfrm>
          <a:custGeom>
            <a:avLst/>
            <a:gdLst>
              <a:gd name="T0" fmla="*/ 55590 w 2534"/>
              <a:gd name="T1" fmla="*/ 44 h 4047"/>
              <a:gd name="T2" fmla="*/ 0 w 2534"/>
              <a:gd name="T3" fmla="*/ 89713 h 4047"/>
              <a:gd name="T4" fmla="*/ 55590 w 2534"/>
              <a:gd name="T5" fmla="*/ 177756 h 4047"/>
              <a:gd name="T6" fmla="*/ 109494 w 2534"/>
              <a:gd name="T7" fmla="*/ 89713 h 4047"/>
              <a:gd name="T8" fmla="*/ 55590 w 2534"/>
              <a:gd name="T9" fmla="*/ 44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68" tIns="91368" rIns="91368" bIns="91368" anchor="ctr"/>
          <a:lstStyle/>
          <a:p>
            <a:endParaRPr lang="en-US"/>
          </a:p>
        </p:txBody>
      </p:sp>
      <p:sp>
        <p:nvSpPr>
          <p:cNvPr id="53" name="Google Shape;1083;p14"/>
          <p:cNvSpPr>
            <a:spLocks/>
          </p:cNvSpPr>
          <p:nvPr userDrawn="1"/>
        </p:nvSpPr>
        <p:spPr bwMode="auto">
          <a:xfrm>
            <a:off x="198438" y="1520825"/>
            <a:ext cx="450850" cy="111125"/>
          </a:xfrm>
          <a:custGeom>
            <a:avLst/>
            <a:gdLst>
              <a:gd name="T0" fmla="*/ 34554 w 10360"/>
              <a:gd name="T1" fmla="*/ 44 h 2534"/>
              <a:gd name="T2" fmla="*/ 0 w 10360"/>
              <a:gd name="T3" fmla="*/ 56396 h 2534"/>
              <a:gd name="T4" fmla="*/ 34554 w 10360"/>
              <a:gd name="T5" fmla="*/ 111125 h 2534"/>
              <a:gd name="T6" fmla="*/ 416296 w 10360"/>
              <a:gd name="T7" fmla="*/ 111125 h 2534"/>
              <a:gd name="T8" fmla="*/ 450850 w 10360"/>
              <a:gd name="T9" fmla="*/ 56396 h 2534"/>
              <a:gd name="T10" fmla="*/ 416296 w 10360"/>
              <a:gd name="T11" fmla="*/ 44 h 2534"/>
              <a:gd name="T12" fmla="*/ 34554 w 10360"/>
              <a:gd name="T13" fmla="*/ 44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68" tIns="91368" rIns="91368" bIns="91368" anchor="ctr"/>
          <a:lstStyle/>
          <a:p>
            <a:endParaRPr lang="en-US"/>
          </a:p>
        </p:txBody>
      </p:sp>
      <p:sp>
        <p:nvSpPr>
          <p:cNvPr id="54" name="Google Shape;1084;p14"/>
          <p:cNvSpPr>
            <a:spLocks/>
          </p:cNvSpPr>
          <p:nvPr userDrawn="1"/>
        </p:nvSpPr>
        <p:spPr bwMode="auto">
          <a:xfrm>
            <a:off x="222250" y="1603375"/>
            <a:ext cx="46038" cy="46038"/>
          </a:xfrm>
          <a:custGeom>
            <a:avLst/>
            <a:gdLst>
              <a:gd name="T0" fmla="*/ 45993 w 1022"/>
              <a:gd name="T1" fmla="*/ 46038 h 1"/>
              <a:gd name="T2" fmla="*/ 1712 w 1022"/>
              <a:gd name="T3" fmla="*/ 46038 h 1"/>
              <a:gd name="T4" fmla="*/ 1712 w 1022"/>
              <a:gd name="T5" fmla="*/ 46038 h 1"/>
              <a:gd name="T6" fmla="*/ 1712 w 1022"/>
              <a:gd name="T7" fmla="*/ 46038 h 1"/>
              <a:gd name="T8" fmla="*/ 45993 w 1022"/>
              <a:gd name="T9" fmla="*/ 46038 h 1"/>
              <a:gd name="T10" fmla="*/ 45993 w 1022"/>
              <a:gd name="T11" fmla="*/ 46038 h 1"/>
              <a:gd name="T12" fmla="*/ 45 w 1022"/>
              <a:gd name="T13" fmla="*/ 46038 h 1"/>
              <a:gd name="T14" fmla="*/ 45 w 1022"/>
              <a:gd name="T15" fmla="*/ 46038 h 1"/>
              <a:gd name="T16" fmla="*/ 45 w 1022"/>
              <a:gd name="T17" fmla="*/ 46038 h 1"/>
              <a:gd name="T18" fmla="*/ 45 w 1022"/>
              <a:gd name="T19" fmla="*/ 46038 h 1"/>
              <a:gd name="T20" fmla="*/ 45 w 1022"/>
              <a:gd name="T21" fmla="*/ 46038 h 1"/>
              <a:gd name="T22" fmla="*/ 45 w 1022"/>
              <a:gd name="T23" fmla="*/ 46038 h 1"/>
              <a:gd name="T24" fmla="*/ 45 w 1022"/>
              <a:gd name="T25" fmla="*/ 46038 h 1"/>
              <a:gd name="T26" fmla="*/ 45 w 1022"/>
              <a:gd name="T27" fmla="*/ 46038 h 1"/>
              <a:gd name="T28" fmla="*/ 45 w 1022"/>
              <a:gd name="T29" fmla="*/ 46038 h 1"/>
              <a:gd name="T30" fmla="*/ 45 w 1022"/>
              <a:gd name="T31" fmla="*/ 46038 h 1"/>
              <a:gd name="T32" fmla="*/ 45 w 1022"/>
              <a:gd name="T33" fmla="*/ 46038 h 1"/>
              <a:gd name="T34" fmla="*/ 45 w 1022"/>
              <a:gd name="T35" fmla="*/ 46038 h 1"/>
              <a:gd name="T36" fmla="*/ 45 w 1022"/>
              <a:gd name="T37" fmla="*/ 46038 h 1"/>
              <a:gd name="T38" fmla="*/ 45 w 1022"/>
              <a:gd name="T39" fmla="*/ 46038 h 1"/>
              <a:gd name="T40" fmla="*/ 45 w 1022"/>
              <a:gd name="T41" fmla="*/ 46038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68" tIns="91368" rIns="91368" bIns="91368" anchor="ctr"/>
          <a:lstStyle/>
          <a:p>
            <a:endParaRPr lang="en-US"/>
          </a:p>
        </p:txBody>
      </p:sp>
      <p:sp>
        <p:nvSpPr>
          <p:cNvPr id="55" name="Google Shape;1085;p14"/>
          <p:cNvSpPr>
            <a:spLocks/>
          </p:cNvSpPr>
          <p:nvPr userDrawn="1"/>
        </p:nvSpPr>
        <p:spPr bwMode="auto">
          <a:xfrm>
            <a:off x="523875" y="1562100"/>
            <a:ext cx="46038" cy="44450"/>
          </a:xfrm>
          <a:custGeom>
            <a:avLst/>
            <a:gdLst>
              <a:gd name="T0" fmla="*/ 46038 w 1"/>
              <a:gd name="T1" fmla="*/ 0 h 1"/>
              <a:gd name="T2" fmla="*/ 46038 w 1"/>
              <a:gd name="T3" fmla="*/ 0 h 1"/>
              <a:gd name="T4" fmla="*/ 46038 w 1"/>
              <a:gd name="T5" fmla="*/ 0 h 1"/>
              <a:gd name="T6" fmla="*/ 46038 w 1"/>
              <a:gd name="T7" fmla="*/ 0 h 1"/>
              <a:gd name="T8" fmla="*/ 46038 w 1"/>
              <a:gd name="T9" fmla="*/ 0 h 1"/>
              <a:gd name="T10" fmla="*/ 46038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68" tIns="91368" rIns="91368" bIns="91368" anchor="ctr"/>
          <a:lstStyle/>
          <a:p>
            <a:endParaRPr lang="en-US"/>
          </a:p>
        </p:txBody>
      </p:sp>
      <p:sp>
        <p:nvSpPr>
          <p:cNvPr id="56" name="Google Shape;1086;p14"/>
          <p:cNvSpPr>
            <a:spLocks/>
          </p:cNvSpPr>
          <p:nvPr userDrawn="1"/>
        </p:nvSpPr>
        <p:spPr bwMode="auto">
          <a:xfrm>
            <a:off x="200025" y="1531938"/>
            <a:ext cx="447675" cy="95250"/>
          </a:xfrm>
          <a:custGeom>
            <a:avLst/>
            <a:gdLst>
              <a:gd name="T0" fmla="*/ 436182 w 10322"/>
              <a:gd name="T1" fmla="*/ 0 h 2193"/>
              <a:gd name="T2" fmla="*/ 436182 w 10322"/>
              <a:gd name="T3" fmla="*/ 0 h 2193"/>
              <a:gd name="T4" fmla="*/ 437830 w 10322"/>
              <a:gd name="T5" fmla="*/ 14767 h 2193"/>
              <a:gd name="T6" fmla="*/ 403393 w 10322"/>
              <a:gd name="T7" fmla="*/ 68973 h 2193"/>
              <a:gd name="T8" fmla="*/ 22987 w 10322"/>
              <a:gd name="T9" fmla="*/ 68973 h 2193"/>
              <a:gd name="T10" fmla="*/ 0 w 10322"/>
              <a:gd name="T11" fmla="*/ 54205 h 2193"/>
              <a:gd name="T12" fmla="*/ 0 w 10322"/>
              <a:gd name="T13" fmla="*/ 54205 h 2193"/>
              <a:gd name="T14" fmla="*/ 31184 w 10322"/>
              <a:gd name="T15" fmla="*/ 95250 h 2193"/>
              <a:gd name="T16" fmla="*/ 413238 w 10322"/>
              <a:gd name="T17" fmla="*/ 95250 h 2193"/>
              <a:gd name="T18" fmla="*/ 447675 w 10322"/>
              <a:gd name="T19" fmla="*/ 41045 h 2193"/>
              <a:gd name="T20" fmla="*/ 447675 w 10322"/>
              <a:gd name="T21" fmla="*/ 39394 h 2193"/>
              <a:gd name="T22" fmla="*/ 436182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68" tIns="91368" rIns="91368" bIns="91368" anchor="ctr"/>
          <a:lstStyle/>
          <a:p>
            <a:endParaRPr lang="en-US"/>
          </a:p>
        </p:txBody>
      </p:sp>
      <p:sp>
        <p:nvSpPr>
          <p:cNvPr id="57" name="Google Shape;1082;p14"/>
          <p:cNvSpPr>
            <a:spLocks/>
          </p:cNvSpPr>
          <p:nvPr userDrawn="1"/>
        </p:nvSpPr>
        <p:spPr bwMode="auto">
          <a:xfrm>
            <a:off x="463550" y="2109788"/>
            <a:ext cx="109538" cy="177800"/>
          </a:xfrm>
          <a:custGeom>
            <a:avLst/>
            <a:gdLst>
              <a:gd name="T0" fmla="*/ 55590 w 2534"/>
              <a:gd name="T1" fmla="*/ 44 h 4047"/>
              <a:gd name="T2" fmla="*/ 0 w 2534"/>
              <a:gd name="T3" fmla="*/ 89713 h 4047"/>
              <a:gd name="T4" fmla="*/ 55590 w 2534"/>
              <a:gd name="T5" fmla="*/ 177756 h 4047"/>
              <a:gd name="T6" fmla="*/ 109495 w 2534"/>
              <a:gd name="T7" fmla="*/ 89713 h 4047"/>
              <a:gd name="T8" fmla="*/ 55590 w 2534"/>
              <a:gd name="T9" fmla="*/ 44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68" tIns="91368" rIns="91368" bIns="91368" anchor="ctr"/>
          <a:lstStyle/>
          <a:p>
            <a:endParaRPr lang="en-US"/>
          </a:p>
        </p:txBody>
      </p:sp>
      <p:sp>
        <p:nvSpPr>
          <p:cNvPr id="58" name="Google Shape;1083;p14"/>
          <p:cNvSpPr>
            <a:spLocks/>
          </p:cNvSpPr>
          <p:nvPr userDrawn="1"/>
        </p:nvSpPr>
        <p:spPr bwMode="auto">
          <a:xfrm>
            <a:off x="198438" y="2135188"/>
            <a:ext cx="449262" cy="111125"/>
          </a:xfrm>
          <a:custGeom>
            <a:avLst/>
            <a:gdLst>
              <a:gd name="T0" fmla="*/ 34432 w 10360"/>
              <a:gd name="T1" fmla="*/ 44 h 2534"/>
              <a:gd name="T2" fmla="*/ 0 w 10360"/>
              <a:gd name="T3" fmla="*/ 56396 h 2534"/>
              <a:gd name="T4" fmla="*/ 34432 w 10360"/>
              <a:gd name="T5" fmla="*/ 111125 h 2534"/>
              <a:gd name="T6" fmla="*/ 414830 w 10360"/>
              <a:gd name="T7" fmla="*/ 111125 h 2534"/>
              <a:gd name="T8" fmla="*/ 449262 w 10360"/>
              <a:gd name="T9" fmla="*/ 56396 h 2534"/>
              <a:gd name="T10" fmla="*/ 414830 w 10360"/>
              <a:gd name="T11" fmla="*/ 44 h 2534"/>
              <a:gd name="T12" fmla="*/ 34432 w 10360"/>
              <a:gd name="T13" fmla="*/ 44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68" tIns="91368" rIns="91368" bIns="91368" anchor="ctr"/>
          <a:lstStyle/>
          <a:p>
            <a:endParaRPr lang="en-US"/>
          </a:p>
        </p:txBody>
      </p:sp>
      <p:sp>
        <p:nvSpPr>
          <p:cNvPr id="59" name="Google Shape;1084;p14"/>
          <p:cNvSpPr>
            <a:spLocks/>
          </p:cNvSpPr>
          <p:nvPr userDrawn="1"/>
        </p:nvSpPr>
        <p:spPr bwMode="auto">
          <a:xfrm>
            <a:off x="222250" y="2217738"/>
            <a:ext cx="44450" cy="44450"/>
          </a:xfrm>
          <a:custGeom>
            <a:avLst/>
            <a:gdLst>
              <a:gd name="T0" fmla="*/ 44407 w 1022"/>
              <a:gd name="T1" fmla="*/ 44450 h 1"/>
              <a:gd name="T2" fmla="*/ 1653 w 1022"/>
              <a:gd name="T3" fmla="*/ 44450 h 1"/>
              <a:gd name="T4" fmla="*/ 1653 w 1022"/>
              <a:gd name="T5" fmla="*/ 44450 h 1"/>
              <a:gd name="T6" fmla="*/ 1653 w 1022"/>
              <a:gd name="T7" fmla="*/ 44450 h 1"/>
              <a:gd name="T8" fmla="*/ 44407 w 1022"/>
              <a:gd name="T9" fmla="*/ 44450 h 1"/>
              <a:gd name="T10" fmla="*/ 44407 w 1022"/>
              <a:gd name="T11" fmla="*/ 44450 h 1"/>
              <a:gd name="T12" fmla="*/ 43 w 1022"/>
              <a:gd name="T13" fmla="*/ 44450 h 1"/>
              <a:gd name="T14" fmla="*/ 43 w 1022"/>
              <a:gd name="T15" fmla="*/ 44450 h 1"/>
              <a:gd name="T16" fmla="*/ 43 w 1022"/>
              <a:gd name="T17" fmla="*/ 44450 h 1"/>
              <a:gd name="T18" fmla="*/ 43 w 1022"/>
              <a:gd name="T19" fmla="*/ 44450 h 1"/>
              <a:gd name="T20" fmla="*/ 43 w 1022"/>
              <a:gd name="T21" fmla="*/ 44450 h 1"/>
              <a:gd name="T22" fmla="*/ 43 w 1022"/>
              <a:gd name="T23" fmla="*/ 44450 h 1"/>
              <a:gd name="T24" fmla="*/ 43 w 1022"/>
              <a:gd name="T25" fmla="*/ 44450 h 1"/>
              <a:gd name="T26" fmla="*/ 43 w 1022"/>
              <a:gd name="T27" fmla="*/ 44450 h 1"/>
              <a:gd name="T28" fmla="*/ 43 w 1022"/>
              <a:gd name="T29" fmla="*/ 44450 h 1"/>
              <a:gd name="T30" fmla="*/ 43 w 1022"/>
              <a:gd name="T31" fmla="*/ 44450 h 1"/>
              <a:gd name="T32" fmla="*/ 43 w 1022"/>
              <a:gd name="T33" fmla="*/ 44450 h 1"/>
              <a:gd name="T34" fmla="*/ 43 w 1022"/>
              <a:gd name="T35" fmla="*/ 44450 h 1"/>
              <a:gd name="T36" fmla="*/ 43 w 1022"/>
              <a:gd name="T37" fmla="*/ 44450 h 1"/>
              <a:gd name="T38" fmla="*/ 43 w 1022"/>
              <a:gd name="T39" fmla="*/ 44450 h 1"/>
              <a:gd name="T40" fmla="*/ 43 w 1022"/>
              <a:gd name="T41" fmla="*/ 44450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68" tIns="91368" rIns="91368" bIns="91368" anchor="ctr"/>
          <a:lstStyle/>
          <a:p>
            <a:endParaRPr lang="en-US"/>
          </a:p>
        </p:txBody>
      </p:sp>
      <p:sp>
        <p:nvSpPr>
          <p:cNvPr id="60" name="Google Shape;1085;p14"/>
          <p:cNvSpPr>
            <a:spLocks/>
          </p:cNvSpPr>
          <p:nvPr userDrawn="1"/>
        </p:nvSpPr>
        <p:spPr bwMode="auto">
          <a:xfrm>
            <a:off x="522288" y="2174875"/>
            <a:ext cx="46037" cy="46038"/>
          </a:xfrm>
          <a:custGeom>
            <a:avLst/>
            <a:gdLst>
              <a:gd name="T0" fmla="*/ 46037 w 1"/>
              <a:gd name="T1" fmla="*/ 0 h 1"/>
              <a:gd name="T2" fmla="*/ 46037 w 1"/>
              <a:gd name="T3" fmla="*/ 0 h 1"/>
              <a:gd name="T4" fmla="*/ 46037 w 1"/>
              <a:gd name="T5" fmla="*/ 0 h 1"/>
              <a:gd name="T6" fmla="*/ 46037 w 1"/>
              <a:gd name="T7" fmla="*/ 0 h 1"/>
              <a:gd name="T8" fmla="*/ 46037 w 1"/>
              <a:gd name="T9" fmla="*/ 0 h 1"/>
              <a:gd name="T10" fmla="*/ 46037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68" tIns="91368" rIns="91368" bIns="91368" anchor="ctr"/>
          <a:lstStyle/>
          <a:p>
            <a:endParaRPr lang="en-US"/>
          </a:p>
        </p:txBody>
      </p:sp>
      <p:sp>
        <p:nvSpPr>
          <p:cNvPr id="61" name="Google Shape;1086;p14"/>
          <p:cNvSpPr>
            <a:spLocks/>
          </p:cNvSpPr>
          <p:nvPr userDrawn="1"/>
        </p:nvSpPr>
        <p:spPr bwMode="auto">
          <a:xfrm>
            <a:off x="198438" y="2146300"/>
            <a:ext cx="449262" cy="95250"/>
          </a:xfrm>
          <a:custGeom>
            <a:avLst/>
            <a:gdLst>
              <a:gd name="T0" fmla="*/ 437728 w 10322"/>
              <a:gd name="T1" fmla="*/ 0 h 2193"/>
              <a:gd name="T2" fmla="*/ 437728 w 10322"/>
              <a:gd name="T3" fmla="*/ 0 h 2193"/>
              <a:gd name="T4" fmla="*/ 439382 w 10322"/>
              <a:gd name="T5" fmla="*/ 14767 h 2193"/>
              <a:gd name="T6" fmla="*/ 404823 w 10322"/>
              <a:gd name="T7" fmla="*/ 68973 h 2193"/>
              <a:gd name="T8" fmla="*/ 23068 w 10322"/>
              <a:gd name="T9" fmla="*/ 68973 h 2193"/>
              <a:gd name="T10" fmla="*/ 0 w 10322"/>
              <a:gd name="T11" fmla="*/ 54205 h 2193"/>
              <a:gd name="T12" fmla="*/ 0 w 10322"/>
              <a:gd name="T13" fmla="*/ 54205 h 2193"/>
              <a:gd name="T14" fmla="*/ 31294 w 10322"/>
              <a:gd name="T15" fmla="*/ 95250 h 2193"/>
              <a:gd name="T16" fmla="*/ 414703 w 10322"/>
              <a:gd name="T17" fmla="*/ 95250 h 2193"/>
              <a:gd name="T18" fmla="*/ 449262 w 10322"/>
              <a:gd name="T19" fmla="*/ 41045 h 2193"/>
              <a:gd name="T20" fmla="*/ 449262 w 10322"/>
              <a:gd name="T21" fmla="*/ 39394 h 2193"/>
              <a:gd name="T22" fmla="*/ 437728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68" tIns="91368" rIns="91368" bIns="91368" anchor="ctr"/>
          <a:lstStyle/>
          <a:p>
            <a:endParaRPr lang="en-US"/>
          </a:p>
        </p:txBody>
      </p:sp>
      <p:sp>
        <p:nvSpPr>
          <p:cNvPr id="62" name="Google Shape;1082;p14"/>
          <p:cNvSpPr>
            <a:spLocks/>
          </p:cNvSpPr>
          <p:nvPr userDrawn="1"/>
        </p:nvSpPr>
        <p:spPr bwMode="auto">
          <a:xfrm>
            <a:off x="461963" y="2724150"/>
            <a:ext cx="109537" cy="176213"/>
          </a:xfrm>
          <a:custGeom>
            <a:avLst/>
            <a:gdLst>
              <a:gd name="T0" fmla="*/ 55590 w 2534"/>
              <a:gd name="T1" fmla="*/ 44 h 4047"/>
              <a:gd name="T2" fmla="*/ 0 w 2534"/>
              <a:gd name="T3" fmla="*/ 88912 h 4047"/>
              <a:gd name="T4" fmla="*/ 55590 w 2534"/>
              <a:gd name="T5" fmla="*/ 176169 h 4047"/>
              <a:gd name="T6" fmla="*/ 109494 w 2534"/>
              <a:gd name="T7" fmla="*/ 88912 h 4047"/>
              <a:gd name="T8" fmla="*/ 55590 w 2534"/>
              <a:gd name="T9" fmla="*/ 44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68" tIns="91368" rIns="91368" bIns="91368" anchor="ctr"/>
          <a:lstStyle/>
          <a:p>
            <a:endParaRPr lang="en-US"/>
          </a:p>
        </p:txBody>
      </p:sp>
      <p:sp>
        <p:nvSpPr>
          <p:cNvPr id="63" name="Google Shape;1083;p14"/>
          <p:cNvSpPr>
            <a:spLocks/>
          </p:cNvSpPr>
          <p:nvPr userDrawn="1"/>
        </p:nvSpPr>
        <p:spPr bwMode="auto">
          <a:xfrm>
            <a:off x="196850" y="2747963"/>
            <a:ext cx="449263" cy="111125"/>
          </a:xfrm>
          <a:custGeom>
            <a:avLst/>
            <a:gdLst>
              <a:gd name="T0" fmla="*/ 34432 w 10360"/>
              <a:gd name="T1" fmla="*/ 44 h 2534"/>
              <a:gd name="T2" fmla="*/ 0 w 10360"/>
              <a:gd name="T3" fmla="*/ 56396 h 2534"/>
              <a:gd name="T4" fmla="*/ 34432 w 10360"/>
              <a:gd name="T5" fmla="*/ 111125 h 2534"/>
              <a:gd name="T6" fmla="*/ 414831 w 10360"/>
              <a:gd name="T7" fmla="*/ 111125 h 2534"/>
              <a:gd name="T8" fmla="*/ 449263 w 10360"/>
              <a:gd name="T9" fmla="*/ 56396 h 2534"/>
              <a:gd name="T10" fmla="*/ 414831 w 10360"/>
              <a:gd name="T11" fmla="*/ 44 h 2534"/>
              <a:gd name="T12" fmla="*/ 34432 w 10360"/>
              <a:gd name="T13" fmla="*/ 44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68" tIns="91368" rIns="91368" bIns="91368" anchor="ctr"/>
          <a:lstStyle/>
          <a:p>
            <a:endParaRPr lang="en-US"/>
          </a:p>
        </p:txBody>
      </p:sp>
      <p:sp>
        <p:nvSpPr>
          <p:cNvPr id="64" name="Google Shape;1084;p14"/>
          <p:cNvSpPr>
            <a:spLocks/>
          </p:cNvSpPr>
          <p:nvPr userDrawn="1"/>
        </p:nvSpPr>
        <p:spPr bwMode="auto">
          <a:xfrm>
            <a:off x="220663" y="2830513"/>
            <a:ext cx="46037" cy="46037"/>
          </a:xfrm>
          <a:custGeom>
            <a:avLst/>
            <a:gdLst>
              <a:gd name="T0" fmla="*/ 45992 w 1022"/>
              <a:gd name="T1" fmla="*/ 46037 h 1"/>
              <a:gd name="T2" fmla="*/ 1712 w 1022"/>
              <a:gd name="T3" fmla="*/ 46037 h 1"/>
              <a:gd name="T4" fmla="*/ 1712 w 1022"/>
              <a:gd name="T5" fmla="*/ 46037 h 1"/>
              <a:gd name="T6" fmla="*/ 1712 w 1022"/>
              <a:gd name="T7" fmla="*/ 46037 h 1"/>
              <a:gd name="T8" fmla="*/ 45992 w 1022"/>
              <a:gd name="T9" fmla="*/ 46037 h 1"/>
              <a:gd name="T10" fmla="*/ 45992 w 1022"/>
              <a:gd name="T11" fmla="*/ 46037 h 1"/>
              <a:gd name="T12" fmla="*/ 45 w 1022"/>
              <a:gd name="T13" fmla="*/ 46037 h 1"/>
              <a:gd name="T14" fmla="*/ 45 w 1022"/>
              <a:gd name="T15" fmla="*/ 46037 h 1"/>
              <a:gd name="T16" fmla="*/ 45 w 1022"/>
              <a:gd name="T17" fmla="*/ 46037 h 1"/>
              <a:gd name="T18" fmla="*/ 45 w 1022"/>
              <a:gd name="T19" fmla="*/ 46037 h 1"/>
              <a:gd name="T20" fmla="*/ 45 w 1022"/>
              <a:gd name="T21" fmla="*/ 46037 h 1"/>
              <a:gd name="T22" fmla="*/ 45 w 1022"/>
              <a:gd name="T23" fmla="*/ 46037 h 1"/>
              <a:gd name="T24" fmla="*/ 45 w 1022"/>
              <a:gd name="T25" fmla="*/ 46037 h 1"/>
              <a:gd name="T26" fmla="*/ 45 w 1022"/>
              <a:gd name="T27" fmla="*/ 46037 h 1"/>
              <a:gd name="T28" fmla="*/ 45 w 1022"/>
              <a:gd name="T29" fmla="*/ 46037 h 1"/>
              <a:gd name="T30" fmla="*/ 45 w 1022"/>
              <a:gd name="T31" fmla="*/ 46037 h 1"/>
              <a:gd name="T32" fmla="*/ 45 w 1022"/>
              <a:gd name="T33" fmla="*/ 46037 h 1"/>
              <a:gd name="T34" fmla="*/ 45 w 1022"/>
              <a:gd name="T35" fmla="*/ 46037 h 1"/>
              <a:gd name="T36" fmla="*/ 45 w 1022"/>
              <a:gd name="T37" fmla="*/ 46037 h 1"/>
              <a:gd name="T38" fmla="*/ 45 w 1022"/>
              <a:gd name="T39" fmla="*/ 46037 h 1"/>
              <a:gd name="T40" fmla="*/ 45 w 1022"/>
              <a:gd name="T41" fmla="*/ 46037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68" tIns="91368" rIns="91368" bIns="91368" anchor="ctr"/>
          <a:lstStyle/>
          <a:p>
            <a:endParaRPr lang="en-US"/>
          </a:p>
        </p:txBody>
      </p:sp>
      <p:sp>
        <p:nvSpPr>
          <p:cNvPr id="65" name="Google Shape;1085;p14"/>
          <p:cNvSpPr>
            <a:spLocks/>
          </p:cNvSpPr>
          <p:nvPr userDrawn="1"/>
        </p:nvSpPr>
        <p:spPr bwMode="auto">
          <a:xfrm>
            <a:off x="520700" y="2789238"/>
            <a:ext cx="46038" cy="46037"/>
          </a:xfrm>
          <a:custGeom>
            <a:avLst/>
            <a:gdLst>
              <a:gd name="T0" fmla="*/ 46038 w 1"/>
              <a:gd name="T1" fmla="*/ 0 h 1"/>
              <a:gd name="T2" fmla="*/ 46038 w 1"/>
              <a:gd name="T3" fmla="*/ 0 h 1"/>
              <a:gd name="T4" fmla="*/ 46038 w 1"/>
              <a:gd name="T5" fmla="*/ 0 h 1"/>
              <a:gd name="T6" fmla="*/ 46038 w 1"/>
              <a:gd name="T7" fmla="*/ 0 h 1"/>
              <a:gd name="T8" fmla="*/ 46038 w 1"/>
              <a:gd name="T9" fmla="*/ 0 h 1"/>
              <a:gd name="T10" fmla="*/ 46038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68" tIns="91368" rIns="91368" bIns="91368" anchor="ctr"/>
          <a:lstStyle/>
          <a:p>
            <a:endParaRPr lang="en-US"/>
          </a:p>
        </p:txBody>
      </p:sp>
      <p:sp>
        <p:nvSpPr>
          <p:cNvPr id="66" name="Google Shape;1086;p14"/>
          <p:cNvSpPr>
            <a:spLocks/>
          </p:cNvSpPr>
          <p:nvPr userDrawn="1"/>
        </p:nvSpPr>
        <p:spPr bwMode="auto">
          <a:xfrm>
            <a:off x="198438" y="2759075"/>
            <a:ext cx="447675" cy="96838"/>
          </a:xfrm>
          <a:custGeom>
            <a:avLst/>
            <a:gdLst>
              <a:gd name="T0" fmla="*/ 436182 w 10322"/>
              <a:gd name="T1" fmla="*/ 0 h 2193"/>
              <a:gd name="T2" fmla="*/ 436182 w 10322"/>
              <a:gd name="T3" fmla="*/ 0 h 2193"/>
              <a:gd name="T4" fmla="*/ 437830 w 10322"/>
              <a:gd name="T5" fmla="*/ 15014 h 2193"/>
              <a:gd name="T6" fmla="*/ 403393 w 10322"/>
              <a:gd name="T7" fmla="*/ 70123 h 2193"/>
              <a:gd name="T8" fmla="*/ 22987 w 10322"/>
              <a:gd name="T9" fmla="*/ 70123 h 2193"/>
              <a:gd name="T10" fmla="*/ 0 w 10322"/>
              <a:gd name="T11" fmla="*/ 55109 h 2193"/>
              <a:gd name="T12" fmla="*/ 0 w 10322"/>
              <a:gd name="T13" fmla="*/ 55109 h 2193"/>
              <a:gd name="T14" fmla="*/ 31184 w 10322"/>
              <a:gd name="T15" fmla="*/ 96838 h 2193"/>
              <a:gd name="T16" fmla="*/ 413238 w 10322"/>
              <a:gd name="T17" fmla="*/ 96838 h 2193"/>
              <a:gd name="T18" fmla="*/ 447675 w 10322"/>
              <a:gd name="T19" fmla="*/ 41729 h 2193"/>
              <a:gd name="T20" fmla="*/ 447675 w 10322"/>
              <a:gd name="T21" fmla="*/ 40051 h 2193"/>
              <a:gd name="T22" fmla="*/ 436182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68" tIns="91368" rIns="91368" bIns="91368" anchor="ctr"/>
          <a:lstStyle/>
          <a:p>
            <a:endParaRPr lang="en-US"/>
          </a:p>
        </p:txBody>
      </p:sp>
      <p:sp>
        <p:nvSpPr>
          <p:cNvPr id="67" name="Google Shape;1082;p14"/>
          <p:cNvSpPr>
            <a:spLocks/>
          </p:cNvSpPr>
          <p:nvPr userDrawn="1"/>
        </p:nvSpPr>
        <p:spPr bwMode="auto">
          <a:xfrm>
            <a:off x="460375" y="3336925"/>
            <a:ext cx="111125" cy="177800"/>
          </a:xfrm>
          <a:custGeom>
            <a:avLst/>
            <a:gdLst>
              <a:gd name="T0" fmla="*/ 56396 w 2534"/>
              <a:gd name="T1" fmla="*/ 44 h 4047"/>
              <a:gd name="T2" fmla="*/ 0 w 2534"/>
              <a:gd name="T3" fmla="*/ 89713 h 4047"/>
              <a:gd name="T4" fmla="*/ 56396 w 2534"/>
              <a:gd name="T5" fmla="*/ 177756 h 4047"/>
              <a:gd name="T6" fmla="*/ 111081 w 2534"/>
              <a:gd name="T7" fmla="*/ 89713 h 4047"/>
              <a:gd name="T8" fmla="*/ 56396 w 2534"/>
              <a:gd name="T9" fmla="*/ 44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68" tIns="91368" rIns="91368" bIns="91368" anchor="ctr"/>
          <a:lstStyle/>
          <a:p>
            <a:endParaRPr lang="en-US"/>
          </a:p>
        </p:txBody>
      </p:sp>
      <p:sp>
        <p:nvSpPr>
          <p:cNvPr id="68" name="Google Shape;1083;p14"/>
          <p:cNvSpPr>
            <a:spLocks/>
          </p:cNvSpPr>
          <p:nvPr userDrawn="1"/>
        </p:nvSpPr>
        <p:spPr bwMode="auto">
          <a:xfrm>
            <a:off x="195263" y="3362325"/>
            <a:ext cx="449262" cy="111125"/>
          </a:xfrm>
          <a:custGeom>
            <a:avLst/>
            <a:gdLst>
              <a:gd name="T0" fmla="*/ 34432 w 10360"/>
              <a:gd name="T1" fmla="*/ 44 h 2534"/>
              <a:gd name="T2" fmla="*/ 0 w 10360"/>
              <a:gd name="T3" fmla="*/ 56396 h 2534"/>
              <a:gd name="T4" fmla="*/ 34432 w 10360"/>
              <a:gd name="T5" fmla="*/ 111125 h 2534"/>
              <a:gd name="T6" fmla="*/ 414830 w 10360"/>
              <a:gd name="T7" fmla="*/ 111125 h 2534"/>
              <a:gd name="T8" fmla="*/ 449262 w 10360"/>
              <a:gd name="T9" fmla="*/ 56396 h 2534"/>
              <a:gd name="T10" fmla="*/ 414830 w 10360"/>
              <a:gd name="T11" fmla="*/ 44 h 2534"/>
              <a:gd name="T12" fmla="*/ 34432 w 10360"/>
              <a:gd name="T13" fmla="*/ 44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68" tIns="91368" rIns="91368" bIns="91368" anchor="ctr"/>
          <a:lstStyle/>
          <a:p>
            <a:endParaRPr lang="en-US"/>
          </a:p>
        </p:txBody>
      </p:sp>
      <p:sp>
        <p:nvSpPr>
          <p:cNvPr id="69" name="Google Shape;1084;p14"/>
          <p:cNvSpPr>
            <a:spLocks/>
          </p:cNvSpPr>
          <p:nvPr userDrawn="1"/>
        </p:nvSpPr>
        <p:spPr bwMode="auto">
          <a:xfrm>
            <a:off x="219075" y="3444875"/>
            <a:ext cx="46038" cy="46038"/>
          </a:xfrm>
          <a:custGeom>
            <a:avLst/>
            <a:gdLst>
              <a:gd name="T0" fmla="*/ 45993 w 1022"/>
              <a:gd name="T1" fmla="*/ 46038 h 1"/>
              <a:gd name="T2" fmla="*/ 1712 w 1022"/>
              <a:gd name="T3" fmla="*/ 46038 h 1"/>
              <a:gd name="T4" fmla="*/ 1712 w 1022"/>
              <a:gd name="T5" fmla="*/ 46038 h 1"/>
              <a:gd name="T6" fmla="*/ 1712 w 1022"/>
              <a:gd name="T7" fmla="*/ 46038 h 1"/>
              <a:gd name="T8" fmla="*/ 45993 w 1022"/>
              <a:gd name="T9" fmla="*/ 46038 h 1"/>
              <a:gd name="T10" fmla="*/ 45993 w 1022"/>
              <a:gd name="T11" fmla="*/ 46038 h 1"/>
              <a:gd name="T12" fmla="*/ 45 w 1022"/>
              <a:gd name="T13" fmla="*/ 46038 h 1"/>
              <a:gd name="T14" fmla="*/ 45 w 1022"/>
              <a:gd name="T15" fmla="*/ 46038 h 1"/>
              <a:gd name="T16" fmla="*/ 45 w 1022"/>
              <a:gd name="T17" fmla="*/ 46038 h 1"/>
              <a:gd name="T18" fmla="*/ 45 w 1022"/>
              <a:gd name="T19" fmla="*/ 46038 h 1"/>
              <a:gd name="T20" fmla="*/ 45 w 1022"/>
              <a:gd name="T21" fmla="*/ 46038 h 1"/>
              <a:gd name="T22" fmla="*/ 45 w 1022"/>
              <a:gd name="T23" fmla="*/ 46038 h 1"/>
              <a:gd name="T24" fmla="*/ 45 w 1022"/>
              <a:gd name="T25" fmla="*/ 46038 h 1"/>
              <a:gd name="T26" fmla="*/ 45 w 1022"/>
              <a:gd name="T27" fmla="*/ 46038 h 1"/>
              <a:gd name="T28" fmla="*/ 45 w 1022"/>
              <a:gd name="T29" fmla="*/ 46038 h 1"/>
              <a:gd name="T30" fmla="*/ 45 w 1022"/>
              <a:gd name="T31" fmla="*/ 46038 h 1"/>
              <a:gd name="T32" fmla="*/ 45 w 1022"/>
              <a:gd name="T33" fmla="*/ 46038 h 1"/>
              <a:gd name="T34" fmla="*/ 45 w 1022"/>
              <a:gd name="T35" fmla="*/ 46038 h 1"/>
              <a:gd name="T36" fmla="*/ 45 w 1022"/>
              <a:gd name="T37" fmla="*/ 46038 h 1"/>
              <a:gd name="T38" fmla="*/ 45 w 1022"/>
              <a:gd name="T39" fmla="*/ 46038 h 1"/>
              <a:gd name="T40" fmla="*/ 45 w 1022"/>
              <a:gd name="T41" fmla="*/ 46038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68" tIns="91368" rIns="91368" bIns="91368" anchor="ctr"/>
          <a:lstStyle/>
          <a:p>
            <a:endParaRPr lang="en-US"/>
          </a:p>
        </p:txBody>
      </p:sp>
      <p:sp>
        <p:nvSpPr>
          <p:cNvPr id="70" name="Google Shape;1085;p14"/>
          <p:cNvSpPr>
            <a:spLocks/>
          </p:cNvSpPr>
          <p:nvPr userDrawn="1"/>
        </p:nvSpPr>
        <p:spPr bwMode="auto">
          <a:xfrm>
            <a:off x="520700" y="3403600"/>
            <a:ext cx="44450" cy="44450"/>
          </a:xfrm>
          <a:custGeom>
            <a:avLst/>
            <a:gdLst>
              <a:gd name="T0" fmla="*/ 44450 w 1"/>
              <a:gd name="T1" fmla="*/ 0 h 1"/>
              <a:gd name="T2" fmla="*/ 44450 w 1"/>
              <a:gd name="T3" fmla="*/ 0 h 1"/>
              <a:gd name="T4" fmla="*/ 44450 w 1"/>
              <a:gd name="T5" fmla="*/ 0 h 1"/>
              <a:gd name="T6" fmla="*/ 44450 w 1"/>
              <a:gd name="T7" fmla="*/ 0 h 1"/>
              <a:gd name="T8" fmla="*/ 44450 w 1"/>
              <a:gd name="T9" fmla="*/ 0 h 1"/>
              <a:gd name="T10" fmla="*/ 44450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68" tIns="91368" rIns="91368" bIns="91368" anchor="ctr"/>
          <a:lstStyle/>
          <a:p>
            <a:endParaRPr lang="en-US"/>
          </a:p>
        </p:txBody>
      </p:sp>
      <p:sp>
        <p:nvSpPr>
          <p:cNvPr id="71" name="Google Shape;1086;p14"/>
          <p:cNvSpPr>
            <a:spLocks/>
          </p:cNvSpPr>
          <p:nvPr userDrawn="1"/>
        </p:nvSpPr>
        <p:spPr bwMode="auto">
          <a:xfrm>
            <a:off x="196850" y="3373438"/>
            <a:ext cx="447675" cy="96837"/>
          </a:xfrm>
          <a:custGeom>
            <a:avLst/>
            <a:gdLst>
              <a:gd name="T0" fmla="*/ 436182 w 10322"/>
              <a:gd name="T1" fmla="*/ 0 h 2193"/>
              <a:gd name="T2" fmla="*/ 436182 w 10322"/>
              <a:gd name="T3" fmla="*/ 0 h 2193"/>
              <a:gd name="T4" fmla="*/ 437830 w 10322"/>
              <a:gd name="T5" fmla="*/ 15013 h 2193"/>
              <a:gd name="T6" fmla="*/ 403393 w 10322"/>
              <a:gd name="T7" fmla="*/ 70122 h 2193"/>
              <a:gd name="T8" fmla="*/ 22987 w 10322"/>
              <a:gd name="T9" fmla="*/ 70122 h 2193"/>
              <a:gd name="T10" fmla="*/ 0 w 10322"/>
              <a:gd name="T11" fmla="*/ 55108 h 2193"/>
              <a:gd name="T12" fmla="*/ 0 w 10322"/>
              <a:gd name="T13" fmla="*/ 55108 h 2193"/>
              <a:gd name="T14" fmla="*/ 31184 w 10322"/>
              <a:gd name="T15" fmla="*/ 96837 h 2193"/>
              <a:gd name="T16" fmla="*/ 413238 w 10322"/>
              <a:gd name="T17" fmla="*/ 96837 h 2193"/>
              <a:gd name="T18" fmla="*/ 447675 w 10322"/>
              <a:gd name="T19" fmla="*/ 41729 h 2193"/>
              <a:gd name="T20" fmla="*/ 447675 w 10322"/>
              <a:gd name="T21" fmla="*/ 40051 h 2193"/>
              <a:gd name="T22" fmla="*/ 436182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68" tIns="91368" rIns="91368" bIns="91368" anchor="ctr"/>
          <a:lstStyle/>
          <a:p>
            <a:endParaRPr lang="en-US"/>
          </a:p>
        </p:txBody>
      </p:sp>
      <p:sp>
        <p:nvSpPr>
          <p:cNvPr id="72" name="Google Shape;1082;p14"/>
          <p:cNvSpPr>
            <a:spLocks/>
          </p:cNvSpPr>
          <p:nvPr userDrawn="1"/>
        </p:nvSpPr>
        <p:spPr bwMode="auto">
          <a:xfrm>
            <a:off x="460375" y="3951288"/>
            <a:ext cx="109538" cy="177800"/>
          </a:xfrm>
          <a:custGeom>
            <a:avLst/>
            <a:gdLst>
              <a:gd name="T0" fmla="*/ 55590 w 2534"/>
              <a:gd name="T1" fmla="*/ 44 h 4047"/>
              <a:gd name="T2" fmla="*/ 0 w 2534"/>
              <a:gd name="T3" fmla="*/ 89713 h 4047"/>
              <a:gd name="T4" fmla="*/ 55590 w 2534"/>
              <a:gd name="T5" fmla="*/ 177756 h 4047"/>
              <a:gd name="T6" fmla="*/ 109495 w 2534"/>
              <a:gd name="T7" fmla="*/ 89713 h 4047"/>
              <a:gd name="T8" fmla="*/ 55590 w 2534"/>
              <a:gd name="T9" fmla="*/ 44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68" tIns="91368" rIns="91368" bIns="91368" anchor="ctr"/>
          <a:lstStyle/>
          <a:p>
            <a:endParaRPr lang="en-US"/>
          </a:p>
        </p:txBody>
      </p:sp>
      <p:sp>
        <p:nvSpPr>
          <p:cNvPr id="73" name="Google Shape;1083;p14"/>
          <p:cNvSpPr>
            <a:spLocks/>
          </p:cNvSpPr>
          <p:nvPr userDrawn="1"/>
        </p:nvSpPr>
        <p:spPr bwMode="auto">
          <a:xfrm>
            <a:off x="193675" y="3976688"/>
            <a:ext cx="450850" cy="111125"/>
          </a:xfrm>
          <a:custGeom>
            <a:avLst/>
            <a:gdLst>
              <a:gd name="T0" fmla="*/ 34554 w 10360"/>
              <a:gd name="T1" fmla="*/ 44 h 2534"/>
              <a:gd name="T2" fmla="*/ 0 w 10360"/>
              <a:gd name="T3" fmla="*/ 56396 h 2534"/>
              <a:gd name="T4" fmla="*/ 34554 w 10360"/>
              <a:gd name="T5" fmla="*/ 111125 h 2534"/>
              <a:gd name="T6" fmla="*/ 416296 w 10360"/>
              <a:gd name="T7" fmla="*/ 111125 h 2534"/>
              <a:gd name="T8" fmla="*/ 450850 w 10360"/>
              <a:gd name="T9" fmla="*/ 56396 h 2534"/>
              <a:gd name="T10" fmla="*/ 416296 w 10360"/>
              <a:gd name="T11" fmla="*/ 44 h 2534"/>
              <a:gd name="T12" fmla="*/ 34554 w 10360"/>
              <a:gd name="T13" fmla="*/ 44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68" tIns="91368" rIns="91368" bIns="91368" anchor="ctr"/>
          <a:lstStyle/>
          <a:p>
            <a:endParaRPr lang="en-US"/>
          </a:p>
        </p:txBody>
      </p:sp>
      <p:sp>
        <p:nvSpPr>
          <p:cNvPr id="74" name="Google Shape;1084;p14"/>
          <p:cNvSpPr>
            <a:spLocks/>
          </p:cNvSpPr>
          <p:nvPr userDrawn="1"/>
        </p:nvSpPr>
        <p:spPr bwMode="auto">
          <a:xfrm>
            <a:off x="217488" y="4059238"/>
            <a:ext cx="46037" cy="46037"/>
          </a:xfrm>
          <a:custGeom>
            <a:avLst/>
            <a:gdLst>
              <a:gd name="T0" fmla="*/ 45992 w 1022"/>
              <a:gd name="T1" fmla="*/ 46037 h 1"/>
              <a:gd name="T2" fmla="*/ 1712 w 1022"/>
              <a:gd name="T3" fmla="*/ 46037 h 1"/>
              <a:gd name="T4" fmla="*/ 1712 w 1022"/>
              <a:gd name="T5" fmla="*/ 46037 h 1"/>
              <a:gd name="T6" fmla="*/ 1712 w 1022"/>
              <a:gd name="T7" fmla="*/ 46037 h 1"/>
              <a:gd name="T8" fmla="*/ 45992 w 1022"/>
              <a:gd name="T9" fmla="*/ 46037 h 1"/>
              <a:gd name="T10" fmla="*/ 45992 w 1022"/>
              <a:gd name="T11" fmla="*/ 46037 h 1"/>
              <a:gd name="T12" fmla="*/ 45 w 1022"/>
              <a:gd name="T13" fmla="*/ 46037 h 1"/>
              <a:gd name="T14" fmla="*/ 45 w 1022"/>
              <a:gd name="T15" fmla="*/ 46037 h 1"/>
              <a:gd name="T16" fmla="*/ 45 w 1022"/>
              <a:gd name="T17" fmla="*/ 46037 h 1"/>
              <a:gd name="T18" fmla="*/ 45 w 1022"/>
              <a:gd name="T19" fmla="*/ 46037 h 1"/>
              <a:gd name="T20" fmla="*/ 45 w 1022"/>
              <a:gd name="T21" fmla="*/ 46037 h 1"/>
              <a:gd name="T22" fmla="*/ 45 w 1022"/>
              <a:gd name="T23" fmla="*/ 46037 h 1"/>
              <a:gd name="T24" fmla="*/ 45 w 1022"/>
              <a:gd name="T25" fmla="*/ 46037 h 1"/>
              <a:gd name="T26" fmla="*/ 45 w 1022"/>
              <a:gd name="T27" fmla="*/ 46037 h 1"/>
              <a:gd name="T28" fmla="*/ 45 w 1022"/>
              <a:gd name="T29" fmla="*/ 46037 h 1"/>
              <a:gd name="T30" fmla="*/ 45 w 1022"/>
              <a:gd name="T31" fmla="*/ 46037 h 1"/>
              <a:gd name="T32" fmla="*/ 45 w 1022"/>
              <a:gd name="T33" fmla="*/ 46037 h 1"/>
              <a:gd name="T34" fmla="*/ 45 w 1022"/>
              <a:gd name="T35" fmla="*/ 46037 h 1"/>
              <a:gd name="T36" fmla="*/ 45 w 1022"/>
              <a:gd name="T37" fmla="*/ 46037 h 1"/>
              <a:gd name="T38" fmla="*/ 45 w 1022"/>
              <a:gd name="T39" fmla="*/ 46037 h 1"/>
              <a:gd name="T40" fmla="*/ 45 w 1022"/>
              <a:gd name="T41" fmla="*/ 46037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68" tIns="91368" rIns="91368" bIns="91368" anchor="ctr"/>
          <a:lstStyle/>
          <a:p>
            <a:endParaRPr lang="en-US"/>
          </a:p>
        </p:txBody>
      </p:sp>
      <p:sp>
        <p:nvSpPr>
          <p:cNvPr id="75" name="Google Shape;1085;p14"/>
          <p:cNvSpPr>
            <a:spLocks/>
          </p:cNvSpPr>
          <p:nvPr userDrawn="1"/>
        </p:nvSpPr>
        <p:spPr bwMode="auto">
          <a:xfrm>
            <a:off x="519113" y="4016375"/>
            <a:ext cx="46037" cy="46038"/>
          </a:xfrm>
          <a:custGeom>
            <a:avLst/>
            <a:gdLst>
              <a:gd name="T0" fmla="*/ 46037 w 1"/>
              <a:gd name="T1" fmla="*/ 0 h 1"/>
              <a:gd name="T2" fmla="*/ 46037 w 1"/>
              <a:gd name="T3" fmla="*/ 0 h 1"/>
              <a:gd name="T4" fmla="*/ 46037 w 1"/>
              <a:gd name="T5" fmla="*/ 0 h 1"/>
              <a:gd name="T6" fmla="*/ 46037 w 1"/>
              <a:gd name="T7" fmla="*/ 0 h 1"/>
              <a:gd name="T8" fmla="*/ 46037 w 1"/>
              <a:gd name="T9" fmla="*/ 0 h 1"/>
              <a:gd name="T10" fmla="*/ 46037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68" tIns="91368" rIns="91368" bIns="91368" anchor="ctr"/>
          <a:lstStyle/>
          <a:p>
            <a:endParaRPr lang="en-US"/>
          </a:p>
        </p:txBody>
      </p:sp>
      <p:sp>
        <p:nvSpPr>
          <p:cNvPr id="76" name="Google Shape;1086;p14"/>
          <p:cNvSpPr>
            <a:spLocks/>
          </p:cNvSpPr>
          <p:nvPr userDrawn="1"/>
        </p:nvSpPr>
        <p:spPr bwMode="auto">
          <a:xfrm>
            <a:off x="195263" y="3987800"/>
            <a:ext cx="447675" cy="95250"/>
          </a:xfrm>
          <a:custGeom>
            <a:avLst/>
            <a:gdLst>
              <a:gd name="T0" fmla="*/ 436182 w 10322"/>
              <a:gd name="T1" fmla="*/ 0 h 2193"/>
              <a:gd name="T2" fmla="*/ 436182 w 10322"/>
              <a:gd name="T3" fmla="*/ 0 h 2193"/>
              <a:gd name="T4" fmla="*/ 437830 w 10322"/>
              <a:gd name="T5" fmla="*/ 14767 h 2193"/>
              <a:gd name="T6" fmla="*/ 403393 w 10322"/>
              <a:gd name="T7" fmla="*/ 68973 h 2193"/>
              <a:gd name="T8" fmla="*/ 22987 w 10322"/>
              <a:gd name="T9" fmla="*/ 68973 h 2193"/>
              <a:gd name="T10" fmla="*/ 0 w 10322"/>
              <a:gd name="T11" fmla="*/ 54205 h 2193"/>
              <a:gd name="T12" fmla="*/ 0 w 10322"/>
              <a:gd name="T13" fmla="*/ 54205 h 2193"/>
              <a:gd name="T14" fmla="*/ 31184 w 10322"/>
              <a:gd name="T15" fmla="*/ 95250 h 2193"/>
              <a:gd name="T16" fmla="*/ 413238 w 10322"/>
              <a:gd name="T17" fmla="*/ 95250 h 2193"/>
              <a:gd name="T18" fmla="*/ 447675 w 10322"/>
              <a:gd name="T19" fmla="*/ 41045 h 2193"/>
              <a:gd name="T20" fmla="*/ 447675 w 10322"/>
              <a:gd name="T21" fmla="*/ 39394 h 2193"/>
              <a:gd name="T22" fmla="*/ 436182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68" tIns="91368" rIns="91368" bIns="91368" anchor="ctr"/>
          <a:lstStyle/>
          <a:p>
            <a:endParaRPr lang="en-US"/>
          </a:p>
        </p:txBody>
      </p:sp>
      <p:sp>
        <p:nvSpPr>
          <p:cNvPr id="77" name="Google Shape;1082;p14"/>
          <p:cNvSpPr>
            <a:spLocks/>
          </p:cNvSpPr>
          <p:nvPr userDrawn="1"/>
        </p:nvSpPr>
        <p:spPr bwMode="auto">
          <a:xfrm>
            <a:off x="458788" y="4565650"/>
            <a:ext cx="109537" cy="177800"/>
          </a:xfrm>
          <a:custGeom>
            <a:avLst/>
            <a:gdLst>
              <a:gd name="T0" fmla="*/ 55590 w 2534"/>
              <a:gd name="T1" fmla="*/ 44 h 4047"/>
              <a:gd name="T2" fmla="*/ 0 w 2534"/>
              <a:gd name="T3" fmla="*/ 89713 h 4047"/>
              <a:gd name="T4" fmla="*/ 55590 w 2534"/>
              <a:gd name="T5" fmla="*/ 177756 h 4047"/>
              <a:gd name="T6" fmla="*/ 109494 w 2534"/>
              <a:gd name="T7" fmla="*/ 89713 h 4047"/>
              <a:gd name="T8" fmla="*/ 55590 w 2534"/>
              <a:gd name="T9" fmla="*/ 44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68" tIns="91368" rIns="91368" bIns="91368" anchor="ctr"/>
          <a:lstStyle/>
          <a:p>
            <a:endParaRPr lang="en-US"/>
          </a:p>
        </p:txBody>
      </p:sp>
      <p:sp>
        <p:nvSpPr>
          <p:cNvPr id="78" name="Google Shape;1083;p14"/>
          <p:cNvSpPr>
            <a:spLocks/>
          </p:cNvSpPr>
          <p:nvPr userDrawn="1"/>
        </p:nvSpPr>
        <p:spPr bwMode="auto">
          <a:xfrm>
            <a:off x="193675" y="4589463"/>
            <a:ext cx="449263" cy="111125"/>
          </a:xfrm>
          <a:custGeom>
            <a:avLst/>
            <a:gdLst>
              <a:gd name="T0" fmla="*/ 34432 w 10360"/>
              <a:gd name="T1" fmla="*/ 44 h 2534"/>
              <a:gd name="T2" fmla="*/ 0 w 10360"/>
              <a:gd name="T3" fmla="*/ 56396 h 2534"/>
              <a:gd name="T4" fmla="*/ 34432 w 10360"/>
              <a:gd name="T5" fmla="*/ 111125 h 2534"/>
              <a:gd name="T6" fmla="*/ 414831 w 10360"/>
              <a:gd name="T7" fmla="*/ 111125 h 2534"/>
              <a:gd name="T8" fmla="*/ 449263 w 10360"/>
              <a:gd name="T9" fmla="*/ 56396 h 2534"/>
              <a:gd name="T10" fmla="*/ 414831 w 10360"/>
              <a:gd name="T11" fmla="*/ 44 h 2534"/>
              <a:gd name="T12" fmla="*/ 34432 w 10360"/>
              <a:gd name="T13" fmla="*/ 44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68" tIns="91368" rIns="91368" bIns="91368" anchor="ctr"/>
          <a:lstStyle/>
          <a:p>
            <a:endParaRPr lang="en-US"/>
          </a:p>
        </p:txBody>
      </p:sp>
      <p:sp>
        <p:nvSpPr>
          <p:cNvPr id="79" name="Google Shape;1084;p14"/>
          <p:cNvSpPr>
            <a:spLocks/>
          </p:cNvSpPr>
          <p:nvPr userDrawn="1"/>
        </p:nvSpPr>
        <p:spPr bwMode="auto">
          <a:xfrm>
            <a:off x="217488" y="4672013"/>
            <a:ext cx="44450" cy="46037"/>
          </a:xfrm>
          <a:custGeom>
            <a:avLst/>
            <a:gdLst>
              <a:gd name="T0" fmla="*/ 44407 w 1022"/>
              <a:gd name="T1" fmla="*/ 46037 h 1"/>
              <a:gd name="T2" fmla="*/ 1653 w 1022"/>
              <a:gd name="T3" fmla="*/ 46037 h 1"/>
              <a:gd name="T4" fmla="*/ 1653 w 1022"/>
              <a:gd name="T5" fmla="*/ 46037 h 1"/>
              <a:gd name="T6" fmla="*/ 1653 w 1022"/>
              <a:gd name="T7" fmla="*/ 46037 h 1"/>
              <a:gd name="T8" fmla="*/ 44407 w 1022"/>
              <a:gd name="T9" fmla="*/ 46037 h 1"/>
              <a:gd name="T10" fmla="*/ 44407 w 1022"/>
              <a:gd name="T11" fmla="*/ 46037 h 1"/>
              <a:gd name="T12" fmla="*/ 43 w 1022"/>
              <a:gd name="T13" fmla="*/ 46037 h 1"/>
              <a:gd name="T14" fmla="*/ 43 w 1022"/>
              <a:gd name="T15" fmla="*/ 46037 h 1"/>
              <a:gd name="T16" fmla="*/ 43 w 1022"/>
              <a:gd name="T17" fmla="*/ 46037 h 1"/>
              <a:gd name="T18" fmla="*/ 43 w 1022"/>
              <a:gd name="T19" fmla="*/ 46037 h 1"/>
              <a:gd name="T20" fmla="*/ 43 w 1022"/>
              <a:gd name="T21" fmla="*/ 46037 h 1"/>
              <a:gd name="T22" fmla="*/ 43 w 1022"/>
              <a:gd name="T23" fmla="*/ 46037 h 1"/>
              <a:gd name="T24" fmla="*/ 43 w 1022"/>
              <a:gd name="T25" fmla="*/ 46037 h 1"/>
              <a:gd name="T26" fmla="*/ 43 w 1022"/>
              <a:gd name="T27" fmla="*/ 46037 h 1"/>
              <a:gd name="T28" fmla="*/ 43 w 1022"/>
              <a:gd name="T29" fmla="*/ 46037 h 1"/>
              <a:gd name="T30" fmla="*/ 43 w 1022"/>
              <a:gd name="T31" fmla="*/ 46037 h 1"/>
              <a:gd name="T32" fmla="*/ 43 w 1022"/>
              <a:gd name="T33" fmla="*/ 46037 h 1"/>
              <a:gd name="T34" fmla="*/ 43 w 1022"/>
              <a:gd name="T35" fmla="*/ 46037 h 1"/>
              <a:gd name="T36" fmla="*/ 43 w 1022"/>
              <a:gd name="T37" fmla="*/ 46037 h 1"/>
              <a:gd name="T38" fmla="*/ 43 w 1022"/>
              <a:gd name="T39" fmla="*/ 46037 h 1"/>
              <a:gd name="T40" fmla="*/ 43 w 1022"/>
              <a:gd name="T41" fmla="*/ 46037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68" tIns="91368" rIns="91368" bIns="91368" anchor="ctr"/>
          <a:lstStyle/>
          <a:p>
            <a:endParaRPr lang="en-US"/>
          </a:p>
        </p:txBody>
      </p:sp>
      <p:sp>
        <p:nvSpPr>
          <p:cNvPr id="80" name="Google Shape;1085;p14"/>
          <p:cNvSpPr>
            <a:spLocks/>
          </p:cNvSpPr>
          <p:nvPr userDrawn="1"/>
        </p:nvSpPr>
        <p:spPr bwMode="auto">
          <a:xfrm>
            <a:off x="517525" y="4630738"/>
            <a:ext cx="46038" cy="46037"/>
          </a:xfrm>
          <a:custGeom>
            <a:avLst/>
            <a:gdLst>
              <a:gd name="T0" fmla="*/ 46038 w 1"/>
              <a:gd name="T1" fmla="*/ 0 h 1"/>
              <a:gd name="T2" fmla="*/ 46038 w 1"/>
              <a:gd name="T3" fmla="*/ 0 h 1"/>
              <a:gd name="T4" fmla="*/ 46038 w 1"/>
              <a:gd name="T5" fmla="*/ 0 h 1"/>
              <a:gd name="T6" fmla="*/ 46038 w 1"/>
              <a:gd name="T7" fmla="*/ 0 h 1"/>
              <a:gd name="T8" fmla="*/ 46038 w 1"/>
              <a:gd name="T9" fmla="*/ 0 h 1"/>
              <a:gd name="T10" fmla="*/ 46038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68" tIns="91368" rIns="91368" bIns="91368" anchor="ctr"/>
          <a:lstStyle/>
          <a:p>
            <a:endParaRPr lang="en-US"/>
          </a:p>
        </p:txBody>
      </p:sp>
      <p:sp>
        <p:nvSpPr>
          <p:cNvPr id="81" name="Google Shape;1086;p14"/>
          <p:cNvSpPr>
            <a:spLocks/>
          </p:cNvSpPr>
          <p:nvPr userDrawn="1"/>
        </p:nvSpPr>
        <p:spPr bwMode="auto">
          <a:xfrm>
            <a:off x="193675" y="4600575"/>
            <a:ext cx="449263" cy="96838"/>
          </a:xfrm>
          <a:custGeom>
            <a:avLst/>
            <a:gdLst>
              <a:gd name="T0" fmla="*/ 437729 w 10322"/>
              <a:gd name="T1" fmla="*/ 0 h 2193"/>
              <a:gd name="T2" fmla="*/ 437729 w 10322"/>
              <a:gd name="T3" fmla="*/ 0 h 2193"/>
              <a:gd name="T4" fmla="*/ 439383 w 10322"/>
              <a:gd name="T5" fmla="*/ 15014 h 2193"/>
              <a:gd name="T6" fmla="*/ 404824 w 10322"/>
              <a:gd name="T7" fmla="*/ 70123 h 2193"/>
              <a:gd name="T8" fmla="*/ 23068 w 10322"/>
              <a:gd name="T9" fmla="*/ 70123 h 2193"/>
              <a:gd name="T10" fmla="*/ 0 w 10322"/>
              <a:gd name="T11" fmla="*/ 55109 h 2193"/>
              <a:gd name="T12" fmla="*/ 0 w 10322"/>
              <a:gd name="T13" fmla="*/ 55109 h 2193"/>
              <a:gd name="T14" fmla="*/ 31294 w 10322"/>
              <a:gd name="T15" fmla="*/ 96838 h 2193"/>
              <a:gd name="T16" fmla="*/ 414704 w 10322"/>
              <a:gd name="T17" fmla="*/ 96838 h 2193"/>
              <a:gd name="T18" fmla="*/ 449263 w 10322"/>
              <a:gd name="T19" fmla="*/ 41729 h 2193"/>
              <a:gd name="T20" fmla="*/ 449263 w 10322"/>
              <a:gd name="T21" fmla="*/ 40051 h 2193"/>
              <a:gd name="T22" fmla="*/ 437729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68" tIns="91368" rIns="91368" bIns="91368" anchor="ctr"/>
          <a:lstStyle/>
          <a:p>
            <a:endParaRPr lang="en-US"/>
          </a:p>
        </p:txBody>
      </p:sp>
      <p:sp>
        <p:nvSpPr>
          <p:cNvPr id="82" name="Google Shape;1082;p14"/>
          <p:cNvSpPr>
            <a:spLocks/>
          </p:cNvSpPr>
          <p:nvPr userDrawn="1"/>
        </p:nvSpPr>
        <p:spPr bwMode="auto">
          <a:xfrm>
            <a:off x="457200" y="5180013"/>
            <a:ext cx="109538" cy="176212"/>
          </a:xfrm>
          <a:custGeom>
            <a:avLst/>
            <a:gdLst>
              <a:gd name="T0" fmla="*/ 55590 w 2534"/>
              <a:gd name="T1" fmla="*/ 44 h 4047"/>
              <a:gd name="T2" fmla="*/ 0 w 2534"/>
              <a:gd name="T3" fmla="*/ 88912 h 4047"/>
              <a:gd name="T4" fmla="*/ 55590 w 2534"/>
              <a:gd name="T5" fmla="*/ 176168 h 4047"/>
              <a:gd name="T6" fmla="*/ 109495 w 2534"/>
              <a:gd name="T7" fmla="*/ 88912 h 4047"/>
              <a:gd name="T8" fmla="*/ 55590 w 2534"/>
              <a:gd name="T9" fmla="*/ 44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68" tIns="91368" rIns="91368" bIns="91368" anchor="ctr"/>
          <a:lstStyle/>
          <a:p>
            <a:endParaRPr lang="en-US"/>
          </a:p>
        </p:txBody>
      </p:sp>
      <p:sp>
        <p:nvSpPr>
          <p:cNvPr id="83" name="Google Shape;1083;p14"/>
          <p:cNvSpPr>
            <a:spLocks/>
          </p:cNvSpPr>
          <p:nvPr userDrawn="1"/>
        </p:nvSpPr>
        <p:spPr bwMode="auto">
          <a:xfrm>
            <a:off x="192088" y="5203825"/>
            <a:ext cx="449262" cy="111125"/>
          </a:xfrm>
          <a:custGeom>
            <a:avLst/>
            <a:gdLst>
              <a:gd name="T0" fmla="*/ 34432 w 10360"/>
              <a:gd name="T1" fmla="*/ 44 h 2534"/>
              <a:gd name="T2" fmla="*/ 0 w 10360"/>
              <a:gd name="T3" fmla="*/ 56396 h 2534"/>
              <a:gd name="T4" fmla="*/ 34432 w 10360"/>
              <a:gd name="T5" fmla="*/ 111125 h 2534"/>
              <a:gd name="T6" fmla="*/ 414830 w 10360"/>
              <a:gd name="T7" fmla="*/ 111125 h 2534"/>
              <a:gd name="T8" fmla="*/ 449262 w 10360"/>
              <a:gd name="T9" fmla="*/ 56396 h 2534"/>
              <a:gd name="T10" fmla="*/ 414830 w 10360"/>
              <a:gd name="T11" fmla="*/ 44 h 2534"/>
              <a:gd name="T12" fmla="*/ 34432 w 10360"/>
              <a:gd name="T13" fmla="*/ 44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68" tIns="91368" rIns="91368" bIns="91368" anchor="ctr"/>
          <a:lstStyle/>
          <a:p>
            <a:endParaRPr lang="en-US"/>
          </a:p>
        </p:txBody>
      </p:sp>
      <p:sp>
        <p:nvSpPr>
          <p:cNvPr id="84" name="Google Shape;1084;p14"/>
          <p:cNvSpPr>
            <a:spLocks/>
          </p:cNvSpPr>
          <p:nvPr userDrawn="1"/>
        </p:nvSpPr>
        <p:spPr bwMode="auto">
          <a:xfrm>
            <a:off x="215900" y="5286375"/>
            <a:ext cx="46038" cy="46038"/>
          </a:xfrm>
          <a:custGeom>
            <a:avLst/>
            <a:gdLst>
              <a:gd name="T0" fmla="*/ 45993 w 1022"/>
              <a:gd name="T1" fmla="*/ 46038 h 1"/>
              <a:gd name="T2" fmla="*/ 1712 w 1022"/>
              <a:gd name="T3" fmla="*/ 46038 h 1"/>
              <a:gd name="T4" fmla="*/ 1712 w 1022"/>
              <a:gd name="T5" fmla="*/ 46038 h 1"/>
              <a:gd name="T6" fmla="*/ 1712 w 1022"/>
              <a:gd name="T7" fmla="*/ 46038 h 1"/>
              <a:gd name="T8" fmla="*/ 45993 w 1022"/>
              <a:gd name="T9" fmla="*/ 46038 h 1"/>
              <a:gd name="T10" fmla="*/ 45993 w 1022"/>
              <a:gd name="T11" fmla="*/ 46038 h 1"/>
              <a:gd name="T12" fmla="*/ 45 w 1022"/>
              <a:gd name="T13" fmla="*/ 46038 h 1"/>
              <a:gd name="T14" fmla="*/ 45 w 1022"/>
              <a:gd name="T15" fmla="*/ 46038 h 1"/>
              <a:gd name="T16" fmla="*/ 45 w 1022"/>
              <a:gd name="T17" fmla="*/ 46038 h 1"/>
              <a:gd name="T18" fmla="*/ 45 w 1022"/>
              <a:gd name="T19" fmla="*/ 46038 h 1"/>
              <a:gd name="T20" fmla="*/ 45 w 1022"/>
              <a:gd name="T21" fmla="*/ 46038 h 1"/>
              <a:gd name="T22" fmla="*/ 45 w 1022"/>
              <a:gd name="T23" fmla="*/ 46038 h 1"/>
              <a:gd name="T24" fmla="*/ 45 w 1022"/>
              <a:gd name="T25" fmla="*/ 46038 h 1"/>
              <a:gd name="T26" fmla="*/ 45 w 1022"/>
              <a:gd name="T27" fmla="*/ 46038 h 1"/>
              <a:gd name="T28" fmla="*/ 45 w 1022"/>
              <a:gd name="T29" fmla="*/ 46038 h 1"/>
              <a:gd name="T30" fmla="*/ 45 w 1022"/>
              <a:gd name="T31" fmla="*/ 46038 h 1"/>
              <a:gd name="T32" fmla="*/ 45 w 1022"/>
              <a:gd name="T33" fmla="*/ 46038 h 1"/>
              <a:gd name="T34" fmla="*/ 45 w 1022"/>
              <a:gd name="T35" fmla="*/ 46038 h 1"/>
              <a:gd name="T36" fmla="*/ 45 w 1022"/>
              <a:gd name="T37" fmla="*/ 46038 h 1"/>
              <a:gd name="T38" fmla="*/ 45 w 1022"/>
              <a:gd name="T39" fmla="*/ 46038 h 1"/>
              <a:gd name="T40" fmla="*/ 45 w 1022"/>
              <a:gd name="T41" fmla="*/ 46038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68" tIns="91368" rIns="91368" bIns="91368" anchor="ctr"/>
          <a:lstStyle/>
          <a:p>
            <a:endParaRPr lang="en-US"/>
          </a:p>
        </p:txBody>
      </p:sp>
      <p:sp>
        <p:nvSpPr>
          <p:cNvPr id="85" name="Google Shape;1085;p14"/>
          <p:cNvSpPr>
            <a:spLocks/>
          </p:cNvSpPr>
          <p:nvPr userDrawn="1"/>
        </p:nvSpPr>
        <p:spPr bwMode="auto">
          <a:xfrm>
            <a:off x="515938" y="5245100"/>
            <a:ext cx="46037" cy="46038"/>
          </a:xfrm>
          <a:custGeom>
            <a:avLst/>
            <a:gdLst>
              <a:gd name="T0" fmla="*/ 46037 w 1"/>
              <a:gd name="T1" fmla="*/ 0 h 1"/>
              <a:gd name="T2" fmla="*/ 46037 w 1"/>
              <a:gd name="T3" fmla="*/ 0 h 1"/>
              <a:gd name="T4" fmla="*/ 46037 w 1"/>
              <a:gd name="T5" fmla="*/ 0 h 1"/>
              <a:gd name="T6" fmla="*/ 46037 w 1"/>
              <a:gd name="T7" fmla="*/ 0 h 1"/>
              <a:gd name="T8" fmla="*/ 46037 w 1"/>
              <a:gd name="T9" fmla="*/ 0 h 1"/>
              <a:gd name="T10" fmla="*/ 46037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68" tIns="91368" rIns="91368" bIns="91368" anchor="ctr"/>
          <a:lstStyle/>
          <a:p>
            <a:endParaRPr lang="en-US"/>
          </a:p>
        </p:txBody>
      </p:sp>
      <p:sp>
        <p:nvSpPr>
          <p:cNvPr id="86" name="Google Shape;1086;p14"/>
          <p:cNvSpPr>
            <a:spLocks/>
          </p:cNvSpPr>
          <p:nvPr userDrawn="1"/>
        </p:nvSpPr>
        <p:spPr bwMode="auto">
          <a:xfrm>
            <a:off x="193675" y="5214938"/>
            <a:ext cx="447675" cy="96837"/>
          </a:xfrm>
          <a:custGeom>
            <a:avLst/>
            <a:gdLst>
              <a:gd name="T0" fmla="*/ 436182 w 10322"/>
              <a:gd name="T1" fmla="*/ 0 h 2193"/>
              <a:gd name="T2" fmla="*/ 436182 w 10322"/>
              <a:gd name="T3" fmla="*/ 0 h 2193"/>
              <a:gd name="T4" fmla="*/ 437830 w 10322"/>
              <a:gd name="T5" fmla="*/ 15013 h 2193"/>
              <a:gd name="T6" fmla="*/ 403393 w 10322"/>
              <a:gd name="T7" fmla="*/ 70122 h 2193"/>
              <a:gd name="T8" fmla="*/ 22987 w 10322"/>
              <a:gd name="T9" fmla="*/ 70122 h 2193"/>
              <a:gd name="T10" fmla="*/ 0 w 10322"/>
              <a:gd name="T11" fmla="*/ 55108 h 2193"/>
              <a:gd name="T12" fmla="*/ 0 w 10322"/>
              <a:gd name="T13" fmla="*/ 55108 h 2193"/>
              <a:gd name="T14" fmla="*/ 31184 w 10322"/>
              <a:gd name="T15" fmla="*/ 96837 h 2193"/>
              <a:gd name="T16" fmla="*/ 413238 w 10322"/>
              <a:gd name="T17" fmla="*/ 96837 h 2193"/>
              <a:gd name="T18" fmla="*/ 447675 w 10322"/>
              <a:gd name="T19" fmla="*/ 41729 h 2193"/>
              <a:gd name="T20" fmla="*/ 447675 w 10322"/>
              <a:gd name="T21" fmla="*/ 40051 h 2193"/>
              <a:gd name="T22" fmla="*/ 436182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68" tIns="91368" rIns="91368" bIns="91368" anchor="ctr"/>
          <a:lstStyle/>
          <a:p>
            <a:endParaRPr lang="en-US"/>
          </a:p>
        </p:txBody>
      </p:sp>
      <p:sp>
        <p:nvSpPr>
          <p:cNvPr id="87" name="Google Shape;1082;p14"/>
          <p:cNvSpPr>
            <a:spLocks/>
          </p:cNvSpPr>
          <p:nvPr userDrawn="1"/>
        </p:nvSpPr>
        <p:spPr bwMode="auto">
          <a:xfrm>
            <a:off x="455613" y="5792788"/>
            <a:ext cx="111125" cy="177800"/>
          </a:xfrm>
          <a:custGeom>
            <a:avLst/>
            <a:gdLst>
              <a:gd name="T0" fmla="*/ 56396 w 2534"/>
              <a:gd name="T1" fmla="*/ 44 h 4047"/>
              <a:gd name="T2" fmla="*/ 0 w 2534"/>
              <a:gd name="T3" fmla="*/ 89713 h 4047"/>
              <a:gd name="T4" fmla="*/ 56396 w 2534"/>
              <a:gd name="T5" fmla="*/ 177756 h 4047"/>
              <a:gd name="T6" fmla="*/ 111081 w 2534"/>
              <a:gd name="T7" fmla="*/ 89713 h 4047"/>
              <a:gd name="T8" fmla="*/ 56396 w 2534"/>
              <a:gd name="T9" fmla="*/ 44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68" tIns="91368" rIns="91368" bIns="91368" anchor="ctr"/>
          <a:lstStyle/>
          <a:p>
            <a:endParaRPr lang="en-US"/>
          </a:p>
        </p:txBody>
      </p:sp>
      <p:sp>
        <p:nvSpPr>
          <p:cNvPr id="88" name="Google Shape;1083;p14"/>
          <p:cNvSpPr>
            <a:spLocks/>
          </p:cNvSpPr>
          <p:nvPr userDrawn="1"/>
        </p:nvSpPr>
        <p:spPr bwMode="auto">
          <a:xfrm>
            <a:off x="190500" y="5818188"/>
            <a:ext cx="449263" cy="111125"/>
          </a:xfrm>
          <a:custGeom>
            <a:avLst/>
            <a:gdLst>
              <a:gd name="T0" fmla="*/ 34432 w 10360"/>
              <a:gd name="T1" fmla="*/ 44 h 2534"/>
              <a:gd name="T2" fmla="*/ 0 w 10360"/>
              <a:gd name="T3" fmla="*/ 56396 h 2534"/>
              <a:gd name="T4" fmla="*/ 34432 w 10360"/>
              <a:gd name="T5" fmla="*/ 111125 h 2534"/>
              <a:gd name="T6" fmla="*/ 414831 w 10360"/>
              <a:gd name="T7" fmla="*/ 111125 h 2534"/>
              <a:gd name="T8" fmla="*/ 449263 w 10360"/>
              <a:gd name="T9" fmla="*/ 56396 h 2534"/>
              <a:gd name="T10" fmla="*/ 414831 w 10360"/>
              <a:gd name="T11" fmla="*/ 44 h 2534"/>
              <a:gd name="T12" fmla="*/ 34432 w 10360"/>
              <a:gd name="T13" fmla="*/ 44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68" tIns="91368" rIns="91368" bIns="91368" anchor="ctr"/>
          <a:lstStyle/>
          <a:p>
            <a:endParaRPr lang="en-US"/>
          </a:p>
        </p:txBody>
      </p:sp>
      <p:sp>
        <p:nvSpPr>
          <p:cNvPr id="89" name="Google Shape;1084;p14"/>
          <p:cNvSpPr>
            <a:spLocks/>
          </p:cNvSpPr>
          <p:nvPr userDrawn="1"/>
        </p:nvSpPr>
        <p:spPr bwMode="auto">
          <a:xfrm>
            <a:off x="214313" y="5900738"/>
            <a:ext cx="46037" cy="46037"/>
          </a:xfrm>
          <a:custGeom>
            <a:avLst/>
            <a:gdLst>
              <a:gd name="T0" fmla="*/ 45992 w 1022"/>
              <a:gd name="T1" fmla="*/ 46037 h 1"/>
              <a:gd name="T2" fmla="*/ 1712 w 1022"/>
              <a:gd name="T3" fmla="*/ 46037 h 1"/>
              <a:gd name="T4" fmla="*/ 1712 w 1022"/>
              <a:gd name="T5" fmla="*/ 46037 h 1"/>
              <a:gd name="T6" fmla="*/ 1712 w 1022"/>
              <a:gd name="T7" fmla="*/ 46037 h 1"/>
              <a:gd name="T8" fmla="*/ 45992 w 1022"/>
              <a:gd name="T9" fmla="*/ 46037 h 1"/>
              <a:gd name="T10" fmla="*/ 45992 w 1022"/>
              <a:gd name="T11" fmla="*/ 46037 h 1"/>
              <a:gd name="T12" fmla="*/ 45 w 1022"/>
              <a:gd name="T13" fmla="*/ 46037 h 1"/>
              <a:gd name="T14" fmla="*/ 45 w 1022"/>
              <a:gd name="T15" fmla="*/ 46037 h 1"/>
              <a:gd name="T16" fmla="*/ 45 w 1022"/>
              <a:gd name="T17" fmla="*/ 46037 h 1"/>
              <a:gd name="T18" fmla="*/ 45 w 1022"/>
              <a:gd name="T19" fmla="*/ 46037 h 1"/>
              <a:gd name="T20" fmla="*/ 45 w 1022"/>
              <a:gd name="T21" fmla="*/ 46037 h 1"/>
              <a:gd name="T22" fmla="*/ 45 w 1022"/>
              <a:gd name="T23" fmla="*/ 46037 h 1"/>
              <a:gd name="T24" fmla="*/ 45 w 1022"/>
              <a:gd name="T25" fmla="*/ 46037 h 1"/>
              <a:gd name="T26" fmla="*/ 45 w 1022"/>
              <a:gd name="T27" fmla="*/ 46037 h 1"/>
              <a:gd name="T28" fmla="*/ 45 w 1022"/>
              <a:gd name="T29" fmla="*/ 46037 h 1"/>
              <a:gd name="T30" fmla="*/ 45 w 1022"/>
              <a:gd name="T31" fmla="*/ 46037 h 1"/>
              <a:gd name="T32" fmla="*/ 45 w 1022"/>
              <a:gd name="T33" fmla="*/ 46037 h 1"/>
              <a:gd name="T34" fmla="*/ 45 w 1022"/>
              <a:gd name="T35" fmla="*/ 46037 h 1"/>
              <a:gd name="T36" fmla="*/ 45 w 1022"/>
              <a:gd name="T37" fmla="*/ 46037 h 1"/>
              <a:gd name="T38" fmla="*/ 45 w 1022"/>
              <a:gd name="T39" fmla="*/ 46037 h 1"/>
              <a:gd name="T40" fmla="*/ 45 w 1022"/>
              <a:gd name="T41" fmla="*/ 46037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68" tIns="91368" rIns="91368" bIns="91368" anchor="ctr"/>
          <a:lstStyle/>
          <a:p>
            <a:endParaRPr lang="en-US"/>
          </a:p>
        </p:txBody>
      </p:sp>
      <p:sp>
        <p:nvSpPr>
          <p:cNvPr id="90" name="Google Shape;1085;p14"/>
          <p:cNvSpPr>
            <a:spLocks/>
          </p:cNvSpPr>
          <p:nvPr userDrawn="1"/>
        </p:nvSpPr>
        <p:spPr bwMode="auto">
          <a:xfrm>
            <a:off x="515938" y="5857875"/>
            <a:ext cx="44450" cy="46038"/>
          </a:xfrm>
          <a:custGeom>
            <a:avLst/>
            <a:gdLst>
              <a:gd name="T0" fmla="*/ 44450 w 1"/>
              <a:gd name="T1" fmla="*/ 0 h 1"/>
              <a:gd name="T2" fmla="*/ 44450 w 1"/>
              <a:gd name="T3" fmla="*/ 0 h 1"/>
              <a:gd name="T4" fmla="*/ 44450 w 1"/>
              <a:gd name="T5" fmla="*/ 0 h 1"/>
              <a:gd name="T6" fmla="*/ 44450 w 1"/>
              <a:gd name="T7" fmla="*/ 0 h 1"/>
              <a:gd name="T8" fmla="*/ 44450 w 1"/>
              <a:gd name="T9" fmla="*/ 0 h 1"/>
              <a:gd name="T10" fmla="*/ 44450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68" tIns="91368" rIns="91368" bIns="91368" anchor="ctr"/>
          <a:lstStyle/>
          <a:p>
            <a:endParaRPr lang="en-US"/>
          </a:p>
        </p:txBody>
      </p:sp>
      <p:sp>
        <p:nvSpPr>
          <p:cNvPr id="91" name="Google Shape;1086;p14"/>
          <p:cNvSpPr>
            <a:spLocks/>
          </p:cNvSpPr>
          <p:nvPr userDrawn="1"/>
        </p:nvSpPr>
        <p:spPr bwMode="auto">
          <a:xfrm>
            <a:off x="192088" y="5829300"/>
            <a:ext cx="447675" cy="95250"/>
          </a:xfrm>
          <a:custGeom>
            <a:avLst/>
            <a:gdLst>
              <a:gd name="T0" fmla="*/ 436182 w 10322"/>
              <a:gd name="T1" fmla="*/ 0 h 2193"/>
              <a:gd name="T2" fmla="*/ 436182 w 10322"/>
              <a:gd name="T3" fmla="*/ 0 h 2193"/>
              <a:gd name="T4" fmla="*/ 437830 w 10322"/>
              <a:gd name="T5" fmla="*/ 14767 h 2193"/>
              <a:gd name="T6" fmla="*/ 403393 w 10322"/>
              <a:gd name="T7" fmla="*/ 68973 h 2193"/>
              <a:gd name="T8" fmla="*/ 22987 w 10322"/>
              <a:gd name="T9" fmla="*/ 68973 h 2193"/>
              <a:gd name="T10" fmla="*/ 0 w 10322"/>
              <a:gd name="T11" fmla="*/ 54205 h 2193"/>
              <a:gd name="T12" fmla="*/ 0 w 10322"/>
              <a:gd name="T13" fmla="*/ 54205 h 2193"/>
              <a:gd name="T14" fmla="*/ 31184 w 10322"/>
              <a:gd name="T15" fmla="*/ 95250 h 2193"/>
              <a:gd name="T16" fmla="*/ 413238 w 10322"/>
              <a:gd name="T17" fmla="*/ 95250 h 2193"/>
              <a:gd name="T18" fmla="*/ 447675 w 10322"/>
              <a:gd name="T19" fmla="*/ 41045 h 2193"/>
              <a:gd name="T20" fmla="*/ 447675 w 10322"/>
              <a:gd name="T21" fmla="*/ 39394 h 2193"/>
              <a:gd name="T22" fmla="*/ 436182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68" tIns="91368" rIns="91368" bIns="91368" anchor="ctr"/>
          <a:lstStyle/>
          <a:p>
            <a:endParaRPr lang="en-US"/>
          </a:p>
        </p:txBody>
      </p:sp>
      <p:grpSp>
        <p:nvGrpSpPr>
          <p:cNvPr id="92" name="Google Shape;2356;p30">
            <a:extLst>
              <a:ext uri="{FF2B5EF4-FFF2-40B4-BE49-F238E27FC236}"/>
            </a:extLst>
          </p:cNvPr>
          <p:cNvGrpSpPr/>
          <p:nvPr userDrawn="1"/>
        </p:nvGrpSpPr>
        <p:grpSpPr>
          <a:xfrm>
            <a:off x="745414" y="1491614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93" name="Google Shape;2357;p30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092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94" name="Google Shape;2358;p30">
              <a:extLst>
                <a:ext uri="{FF2B5EF4-FFF2-40B4-BE49-F238E27FC236}"/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95" name="Google Shape;2359;p30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defTabSz="6092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6" name="Google Shape;2360;p30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defTabSz="6092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7" name="Google Shape;2361;p30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defTabSz="6092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98" name="Google Shape;447;p27"/>
          <p:cNvGrpSpPr>
            <a:grpSpLocks/>
          </p:cNvGrpSpPr>
          <p:nvPr userDrawn="1"/>
        </p:nvGrpSpPr>
        <p:grpSpPr bwMode="auto">
          <a:xfrm>
            <a:off x="8391525" y="4048125"/>
            <a:ext cx="2301875" cy="1593850"/>
            <a:chOff x="4799733" y="3457797"/>
            <a:chExt cx="2301388" cy="1593766"/>
          </a:xfrm>
        </p:grpSpPr>
        <p:sp>
          <p:nvSpPr>
            <p:cNvPr id="99" name="Google Shape;448;p27"/>
            <p:cNvSpPr>
              <a:spLocks/>
            </p:cNvSpPr>
            <p:nvPr/>
          </p:nvSpPr>
          <p:spPr bwMode="auto">
            <a:xfrm>
              <a:off x="5512937" y="4441437"/>
              <a:ext cx="134693" cy="122202"/>
            </a:xfrm>
            <a:custGeom>
              <a:avLst/>
              <a:gdLst>
                <a:gd name="T0" fmla="*/ 55 w 2437"/>
                <a:gd name="T1" fmla="*/ 55 h 2211"/>
                <a:gd name="T2" fmla="*/ 55 w 2437"/>
                <a:gd name="T3" fmla="*/ 39518 h 2211"/>
                <a:gd name="T4" fmla="*/ 55 w 2437"/>
                <a:gd name="T5" fmla="*/ 70248 h 2211"/>
                <a:gd name="T6" fmla="*/ 55 w 2437"/>
                <a:gd name="T7" fmla="*/ 122202 h 2211"/>
                <a:gd name="T8" fmla="*/ 134638 w 2437"/>
                <a:gd name="T9" fmla="*/ 61460 h 2211"/>
                <a:gd name="T10" fmla="*/ 55 w 2437"/>
                <a:gd name="T11" fmla="*/ 55 h 22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0" name="Google Shape;449;p27"/>
            <p:cNvSpPr>
              <a:spLocks/>
            </p:cNvSpPr>
            <p:nvPr/>
          </p:nvSpPr>
          <p:spPr bwMode="auto">
            <a:xfrm>
              <a:off x="5671673" y="4450943"/>
              <a:ext cx="91527" cy="79091"/>
            </a:xfrm>
            <a:custGeom>
              <a:avLst/>
              <a:gdLst>
                <a:gd name="T0" fmla="*/ 55 w 1656"/>
                <a:gd name="T1" fmla="*/ 55 h 1431"/>
                <a:gd name="T2" fmla="*/ 55 w 1656"/>
                <a:gd name="T3" fmla="*/ 79036 h 1431"/>
                <a:gd name="T4" fmla="*/ 91472 w 1656"/>
                <a:gd name="T5" fmla="*/ 79036 h 1431"/>
                <a:gd name="T6" fmla="*/ 91472 w 1656"/>
                <a:gd name="T7" fmla="*/ 55 h 1431"/>
                <a:gd name="T8" fmla="*/ 55 w 1656"/>
                <a:gd name="T9" fmla="*/ 55 h 14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1" name="Google Shape;450;p27"/>
            <p:cNvSpPr>
              <a:spLocks/>
            </p:cNvSpPr>
            <p:nvPr/>
          </p:nvSpPr>
          <p:spPr bwMode="auto">
            <a:xfrm>
              <a:off x="5670236" y="4448014"/>
              <a:ext cx="92246" cy="80528"/>
            </a:xfrm>
            <a:custGeom>
              <a:avLst/>
              <a:gdLst>
                <a:gd name="T0" fmla="*/ 2929 w 1669"/>
                <a:gd name="T1" fmla="*/ 1492 h 1457"/>
                <a:gd name="T2" fmla="*/ 2211 w 1669"/>
                <a:gd name="T3" fmla="*/ 8843 h 1457"/>
                <a:gd name="T4" fmla="*/ 16139 w 1669"/>
                <a:gd name="T5" fmla="*/ 10999 h 1457"/>
                <a:gd name="T6" fmla="*/ 38081 w 1669"/>
                <a:gd name="T7" fmla="*/ 40292 h 1457"/>
                <a:gd name="T8" fmla="*/ 32941 w 1669"/>
                <a:gd name="T9" fmla="*/ 47587 h 1457"/>
                <a:gd name="T10" fmla="*/ 21998 w 1669"/>
                <a:gd name="T11" fmla="*/ 62234 h 1457"/>
                <a:gd name="T12" fmla="*/ 14647 w 1669"/>
                <a:gd name="T13" fmla="*/ 65882 h 1457"/>
                <a:gd name="T14" fmla="*/ 4422 w 1669"/>
                <a:gd name="T15" fmla="*/ 71022 h 1457"/>
                <a:gd name="T16" fmla="*/ 6632 w 1669"/>
                <a:gd name="T17" fmla="*/ 74669 h 1457"/>
                <a:gd name="T18" fmla="*/ 30730 w 1669"/>
                <a:gd name="T19" fmla="*/ 75388 h 1457"/>
                <a:gd name="T20" fmla="*/ 37307 w 1669"/>
                <a:gd name="T21" fmla="*/ 76106 h 1457"/>
                <a:gd name="T22" fmla="*/ 44658 w 1669"/>
                <a:gd name="T23" fmla="*/ 71740 h 1457"/>
                <a:gd name="T24" fmla="*/ 36589 w 1669"/>
                <a:gd name="T25" fmla="*/ 67319 h 1457"/>
                <a:gd name="T26" fmla="*/ 32941 w 1669"/>
                <a:gd name="T27" fmla="*/ 65163 h 1457"/>
                <a:gd name="T28" fmla="*/ 36589 w 1669"/>
                <a:gd name="T29" fmla="*/ 60023 h 1457"/>
                <a:gd name="T30" fmla="*/ 44658 w 1669"/>
                <a:gd name="T31" fmla="*/ 49024 h 1457"/>
                <a:gd name="T32" fmla="*/ 53446 w 1669"/>
                <a:gd name="T33" fmla="*/ 61460 h 1457"/>
                <a:gd name="T34" fmla="*/ 57813 w 1669"/>
                <a:gd name="T35" fmla="*/ 68811 h 1457"/>
                <a:gd name="T36" fmla="*/ 54883 w 1669"/>
                <a:gd name="T37" fmla="*/ 71022 h 1457"/>
                <a:gd name="T38" fmla="*/ 51954 w 1669"/>
                <a:gd name="T39" fmla="*/ 75388 h 1457"/>
                <a:gd name="T40" fmla="*/ 60023 w 1669"/>
                <a:gd name="T41" fmla="*/ 80528 h 1457"/>
                <a:gd name="T42" fmla="*/ 89980 w 1669"/>
                <a:gd name="T43" fmla="*/ 79754 h 1457"/>
                <a:gd name="T44" fmla="*/ 89980 w 1669"/>
                <a:gd name="T45" fmla="*/ 73177 h 1457"/>
                <a:gd name="T46" fmla="*/ 80473 w 1669"/>
                <a:gd name="T47" fmla="*/ 71740 h 1457"/>
                <a:gd name="T48" fmla="*/ 73178 w 1669"/>
                <a:gd name="T49" fmla="*/ 68811 h 1457"/>
                <a:gd name="T50" fmla="*/ 62179 w 1669"/>
                <a:gd name="T51" fmla="*/ 55657 h 1457"/>
                <a:gd name="T52" fmla="*/ 57813 w 1669"/>
                <a:gd name="T53" fmla="*/ 30785 h 1457"/>
                <a:gd name="T54" fmla="*/ 70248 w 1669"/>
                <a:gd name="T55" fmla="*/ 16857 h 1457"/>
                <a:gd name="T56" fmla="*/ 87824 w 1669"/>
                <a:gd name="T57" fmla="*/ 15420 h 1457"/>
                <a:gd name="T58" fmla="*/ 91472 w 1669"/>
                <a:gd name="T59" fmla="*/ 11717 h 1457"/>
                <a:gd name="T60" fmla="*/ 56376 w 1669"/>
                <a:gd name="T61" fmla="*/ 6632 h 1457"/>
                <a:gd name="T62" fmla="*/ 49025 w 1669"/>
                <a:gd name="T63" fmla="*/ 11717 h 1457"/>
                <a:gd name="T64" fmla="*/ 52673 w 1669"/>
                <a:gd name="T65" fmla="*/ 15420 h 1457"/>
                <a:gd name="T66" fmla="*/ 51954 w 1669"/>
                <a:gd name="T67" fmla="*/ 19787 h 1457"/>
                <a:gd name="T68" fmla="*/ 44658 w 1669"/>
                <a:gd name="T69" fmla="*/ 31504 h 1457"/>
                <a:gd name="T70" fmla="*/ 35152 w 1669"/>
                <a:gd name="T71" fmla="*/ 18350 h 1457"/>
                <a:gd name="T72" fmla="*/ 31504 w 1669"/>
                <a:gd name="T73" fmla="*/ 11717 h 1457"/>
                <a:gd name="T74" fmla="*/ 36589 w 1669"/>
                <a:gd name="T75" fmla="*/ 10280 h 1457"/>
                <a:gd name="T76" fmla="*/ 42448 w 1669"/>
                <a:gd name="T77" fmla="*/ 5914 h 1457"/>
                <a:gd name="T78" fmla="*/ 41011 w 1669"/>
                <a:gd name="T79" fmla="*/ 2211 h 1457"/>
                <a:gd name="T80" fmla="*/ 32941 w 1669"/>
                <a:gd name="T81" fmla="*/ 55 h 145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" name="Google Shape;451;p27"/>
            <p:cNvSpPr>
              <a:spLocks/>
            </p:cNvSpPr>
            <p:nvPr/>
          </p:nvSpPr>
          <p:spPr bwMode="auto">
            <a:xfrm>
              <a:off x="5668799" y="4448014"/>
              <a:ext cx="100260" cy="84895"/>
            </a:xfrm>
            <a:custGeom>
              <a:avLst/>
              <a:gdLst>
                <a:gd name="T0" fmla="*/ 36589 w 1814"/>
                <a:gd name="T1" fmla="*/ 8843 h 1536"/>
                <a:gd name="T2" fmla="*/ 36589 w 1814"/>
                <a:gd name="T3" fmla="*/ 21279 h 1536"/>
                <a:gd name="T4" fmla="*/ 49025 w 1814"/>
                <a:gd name="T5" fmla="*/ 39518 h 1536"/>
                <a:gd name="T6" fmla="*/ 60742 w 1814"/>
                <a:gd name="T7" fmla="*/ 18350 h 1536"/>
                <a:gd name="T8" fmla="*/ 54883 w 1814"/>
                <a:gd name="T9" fmla="*/ 11717 h 1536"/>
                <a:gd name="T10" fmla="*/ 73178 w 1814"/>
                <a:gd name="T11" fmla="*/ 14647 h 1536"/>
                <a:gd name="T12" fmla="*/ 51954 w 1814"/>
                <a:gd name="T13" fmla="*/ 39518 h 1536"/>
                <a:gd name="T14" fmla="*/ 63616 w 1814"/>
                <a:gd name="T15" fmla="*/ 60742 h 1536"/>
                <a:gd name="T16" fmla="*/ 78981 w 1814"/>
                <a:gd name="T17" fmla="*/ 76107 h 1536"/>
                <a:gd name="T18" fmla="*/ 60742 w 1814"/>
                <a:gd name="T19" fmla="*/ 79036 h 1536"/>
                <a:gd name="T20" fmla="*/ 63616 w 1814"/>
                <a:gd name="T21" fmla="*/ 69530 h 1536"/>
                <a:gd name="T22" fmla="*/ 54883 w 1814"/>
                <a:gd name="T23" fmla="*/ 54883 h 1536"/>
                <a:gd name="T24" fmla="*/ 45377 w 1814"/>
                <a:gd name="T25" fmla="*/ 48306 h 1536"/>
                <a:gd name="T26" fmla="*/ 36589 w 1814"/>
                <a:gd name="T27" fmla="*/ 63671 h 1536"/>
                <a:gd name="T28" fmla="*/ 39518 w 1814"/>
                <a:gd name="T29" fmla="*/ 73178 h 1536"/>
                <a:gd name="T30" fmla="*/ 36589 w 1814"/>
                <a:gd name="T31" fmla="*/ 76107 h 1536"/>
                <a:gd name="T32" fmla="*/ 18294 w 1814"/>
                <a:gd name="T33" fmla="*/ 69530 h 1536"/>
                <a:gd name="T34" fmla="*/ 33660 w 1814"/>
                <a:gd name="T35" fmla="*/ 57813 h 1536"/>
                <a:gd name="T36" fmla="*/ 42447 w 1814"/>
                <a:gd name="T37" fmla="*/ 45377 h 1536"/>
                <a:gd name="T38" fmla="*/ 21224 w 1814"/>
                <a:gd name="T39" fmla="*/ 8843 h 1536"/>
                <a:gd name="T40" fmla="*/ 42447 w 1814"/>
                <a:gd name="T41" fmla="*/ 5914 h 1536"/>
                <a:gd name="T42" fmla="*/ 2929 w 1814"/>
                <a:gd name="T43" fmla="*/ 14647 h 1536"/>
                <a:gd name="T44" fmla="*/ 36589 w 1814"/>
                <a:gd name="T45" fmla="*/ 42448 h 1536"/>
                <a:gd name="T46" fmla="*/ 30730 w 1814"/>
                <a:gd name="T47" fmla="*/ 51235 h 1536"/>
                <a:gd name="T48" fmla="*/ 18294 w 1814"/>
                <a:gd name="T49" fmla="*/ 63671 h 1536"/>
                <a:gd name="T50" fmla="*/ 5859 w 1814"/>
                <a:gd name="T51" fmla="*/ 79036 h 1536"/>
                <a:gd name="T52" fmla="*/ 39518 w 1814"/>
                <a:gd name="T53" fmla="*/ 81966 h 1536"/>
                <a:gd name="T54" fmla="*/ 49025 w 1814"/>
                <a:gd name="T55" fmla="*/ 69530 h 1536"/>
                <a:gd name="T56" fmla="*/ 45377 w 1814"/>
                <a:gd name="T57" fmla="*/ 60742 h 1536"/>
                <a:gd name="T58" fmla="*/ 54883 w 1814"/>
                <a:gd name="T59" fmla="*/ 63671 h 1536"/>
                <a:gd name="T60" fmla="*/ 51954 w 1814"/>
                <a:gd name="T61" fmla="*/ 79036 h 1536"/>
                <a:gd name="T62" fmla="*/ 94346 w 1814"/>
                <a:gd name="T63" fmla="*/ 84895 h 1536"/>
                <a:gd name="T64" fmla="*/ 88487 w 1814"/>
                <a:gd name="T65" fmla="*/ 69530 h 1536"/>
                <a:gd name="T66" fmla="*/ 67319 w 1814"/>
                <a:gd name="T67" fmla="*/ 54883 h 1536"/>
                <a:gd name="T68" fmla="*/ 70248 w 1814"/>
                <a:gd name="T69" fmla="*/ 27082 h 1536"/>
                <a:gd name="T70" fmla="*/ 94346 w 1814"/>
                <a:gd name="T71" fmla="*/ 18350 h 1536"/>
                <a:gd name="T72" fmla="*/ 97275 w 1814"/>
                <a:gd name="T73" fmla="*/ 8843 h 1536"/>
                <a:gd name="T74" fmla="*/ 49025 w 1814"/>
                <a:gd name="T75" fmla="*/ 14647 h 1536"/>
                <a:gd name="T76" fmla="*/ 49025 w 1814"/>
                <a:gd name="T77" fmla="*/ 24153 h 1536"/>
                <a:gd name="T78" fmla="*/ 42447 w 1814"/>
                <a:gd name="T79" fmla="*/ 18350 h 1536"/>
                <a:gd name="T80" fmla="*/ 49025 w 1814"/>
                <a:gd name="T81" fmla="*/ 8843 h 1536"/>
                <a:gd name="T82" fmla="*/ 45377 w 1814"/>
                <a:gd name="T83" fmla="*/ 2985 h 1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lnTo>
                    <a:pt x="768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lnTo>
                    <a:pt x="106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" name="Google Shape;452;p27"/>
            <p:cNvSpPr>
              <a:spLocks/>
            </p:cNvSpPr>
            <p:nvPr/>
          </p:nvSpPr>
          <p:spPr bwMode="auto">
            <a:xfrm>
              <a:off x="4799733" y="3864528"/>
              <a:ext cx="1237772" cy="1187034"/>
            </a:xfrm>
            <a:custGeom>
              <a:avLst/>
              <a:gdLst>
                <a:gd name="T0" fmla="*/ 950700 w 22395"/>
                <a:gd name="T1" fmla="*/ 477422 h 21477"/>
                <a:gd name="T2" fmla="*/ 994142 w 22395"/>
                <a:gd name="T3" fmla="*/ 516222 h 21477"/>
                <a:gd name="T4" fmla="*/ 1012436 w 22395"/>
                <a:gd name="T5" fmla="*/ 921462 h 21477"/>
                <a:gd name="T6" fmla="*/ 954679 w 22395"/>
                <a:gd name="T7" fmla="*/ 979274 h 21477"/>
                <a:gd name="T8" fmla="*/ 542807 w 22395"/>
                <a:gd name="T9" fmla="*/ 973415 h 21477"/>
                <a:gd name="T10" fmla="*/ 515725 w 22395"/>
                <a:gd name="T11" fmla="*/ 909026 h 21477"/>
                <a:gd name="T12" fmla="*/ 923949 w 22395"/>
                <a:gd name="T13" fmla="*/ 488421 h 21477"/>
                <a:gd name="T14" fmla="*/ 950700 w 22395"/>
                <a:gd name="T15" fmla="*/ 477422 h 21477"/>
                <a:gd name="T16" fmla="*/ 1112309 w 22395"/>
                <a:gd name="T17" fmla="*/ 55 h 21477"/>
                <a:gd name="T18" fmla="*/ 1046096 w 22395"/>
                <a:gd name="T19" fmla="*/ 28298 h 21477"/>
                <a:gd name="T20" fmla="*/ 54883 w 22395"/>
                <a:gd name="T21" fmla="*/ 1034157 h 21477"/>
                <a:gd name="T22" fmla="*/ 125131 w 22395"/>
                <a:gd name="T23" fmla="*/ 1187034 h 21477"/>
                <a:gd name="T24" fmla="*/ 1122147 w 22395"/>
                <a:gd name="T25" fmla="*/ 1187034 h 21477"/>
                <a:gd name="T26" fmla="*/ 1237772 w 22395"/>
                <a:gd name="T27" fmla="*/ 1073620 h 21477"/>
                <a:gd name="T28" fmla="*/ 1204113 w 22395"/>
                <a:gd name="T29" fmla="*/ 86111 h 21477"/>
                <a:gd name="T30" fmla="*/ 1112309 w 22395"/>
                <a:gd name="T31" fmla="*/ 55 h 2147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" name="Google Shape;453;p27"/>
            <p:cNvSpPr>
              <a:spLocks/>
            </p:cNvSpPr>
            <p:nvPr/>
          </p:nvSpPr>
          <p:spPr bwMode="auto">
            <a:xfrm>
              <a:off x="4845828" y="3874532"/>
              <a:ext cx="1027082" cy="1046648"/>
            </a:xfrm>
            <a:custGeom>
              <a:avLst/>
              <a:gdLst>
                <a:gd name="T0" fmla="*/ 1021223 w 18583"/>
                <a:gd name="T1" fmla="*/ 0 h 18937"/>
                <a:gd name="T2" fmla="*/ 1000000 w 18583"/>
                <a:gd name="T3" fmla="*/ 18294 h 18937"/>
                <a:gd name="T4" fmla="*/ 8788 w 18583"/>
                <a:gd name="T5" fmla="*/ 1024153 h 18937"/>
                <a:gd name="T6" fmla="*/ 0 w 18583"/>
                <a:gd name="T7" fmla="*/ 1036589 h 18937"/>
                <a:gd name="T8" fmla="*/ 0 w 18583"/>
                <a:gd name="T9" fmla="*/ 1039518 h 18937"/>
                <a:gd name="T10" fmla="*/ 16194 w 18583"/>
                <a:gd name="T11" fmla="*/ 1046648 h 18937"/>
                <a:gd name="T12" fmla="*/ 30730 w 18583"/>
                <a:gd name="T13" fmla="*/ 1039518 h 18937"/>
                <a:gd name="T14" fmla="*/ 1021223 w 18583"/>
                <a:gd name="T15" fmla="*/ 30730 h 18937"/>
                <a:gd name="T16" fmla="*/ 1021223 w 18583"/>
                <a:gd name="T17" fmla="*/ 0 h 189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" name="Google Shape;454;p27"/>
            <p:cNvSpPr>
              <a:spLocks/>
            </p:cNvSpPr>
            <p:nvPr/>
          </p:nvSpPr>
          <p:spPr bwMode="auto">
            <a:xfrm>
              <a:off x="5818028" y="3941796"/>
              <a:ext cx="76107" cy="67374"/>
            </a:xfrm>
            <a:custGeom>
              <a:avLst/>
              <a:gdLst>
                <a:gd name="T0" fmla="*/ 0 w 1377"/>
                <a:gd name="T1" fmla="*/ 55 h 1219"/>
                <a:gd name="T2" fmla="*/ 0 w 1377"/>
                <a:gd name="T3" fmla="*/ 8843 h 1219"/>
                <a:gd name="T4" fmla="*/ 67319 w 1377"/>
                <a:gd name="T5" fmla="*/ 67374 h 1219"/>
                <a:gd name="T6" fmla="*/ 73178 w 1377"/>
                <a:gd name="T7" fmla="*/ 67374 h 1219"/>
                <a:gd name="T8" fmla="*/ 73178 w 1377"/>
                <a:gd name="T9" fmla="*/ 57868 h 1219"/>
                <a:gd name="T10" fmla="*/ 9506 w 1377"/>
                <a:gd name="T11" fmla="*/ 55 h 1219"/>
                <a:gd name="T12" fmla="*/ 0 w 1377"/>
                <a:gd name="T13" fmla="*/ 55 h 12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6" name="Google Shape;455;p27"/>
            <p:cNvSpPr>
              <a:spLocks/>
            </p:cNvSpPr>
            <p:nvPr/>
          </p:nvSpPr>
          <p:spPr bwMode="auto">
            <a:xfrm>
              <a:off x="5647575" y="4112967"/>
              <a:ext cx="76107" cy="69585"/>
            </a:xfrm>
            <a:custGeom>
              <a:avLst/>
              <a:gdLst>
                <a:gd name="T0" fmla="*/ 4753 w 1377"/>
                <a:gd name="T1" fmla="*/ 55 h 1259"/>
                <a:gd name="T2" fmla="*/ 2929 w 1377"/>
                <a:gd name="T3" fmla="*/ 2266 h 1259"/>
                <a:gd name="T4" fmla="*/ 2929 w 1377"/>
                <a:gd name="T5" fmla="*/ 8843 h 1259"/>
                <a:gd name="T6" fmla="*/ 66601 w 1377"/>
                <a:gd name="T7" fmla="*/ 69530 h 1259"/>
                <a:gd name="T8" fmla="*/ 76107 w 1377"/>
                <a:gd name="T9" fmla="*/ 69530 h 1259"/>
                <a:gd name="T10" fmla="*/ 73178 w 1377"/>
                <a:gd name="T11" fmla="*/ 60797 h 1259"/>
                <a:gd name="T12" fmla="*/ 8788 w 1377"/>
                <a:gd name="T13" fmla="*/ 2266 h 1259"/>
                <a:gd name="T14" fmla="*/ 4753 w 1377"/>
                <a:gd name="T15" fmla="*/ 55 h 12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7" name="Google Shape;456;p27"/>
            <p:cNvSpPr>
              <a:spLocks/>
            </p:cNvSpPr>
            <p:nvPr/>
          </p:nvSpPr>
          <p:spPr bwMode="auto">
            <a:xfrm>
              <a:off x="5775580" y="3984243"/>
              <a:ext cx="54883" cy="49080"/>
            </a:xfrm>
            <a:custGeom>
              <a:avLst/>
              <a:gdLst>
                <a:gd name="T0" fmla="*/ 2929 w 993"/>
                <a:gd name="T1" fmla="*/ 55 h 888"/>
                <a:gd name="T2" fmla="*/ 2929 w 993"/>
                <a:gd name="T3" fmla="*/ 6632 h 888"/>
                <a:gd name="T4" fmla="*/ 48306 w 993"/>
                <a:gd name="T5" fmla="*/ 49025 h 888"/>
                <a:gd name="T6" fmla="*/ 54883 w 993"/>
                <a:gd name="T7" fmla="*/ 49025 h 888"/>
                <a:gd name="T8" fmla="*/ 54883 w 993"/>
                <a:gd name="T9" fmla="*/ 43166 h 888"/>
                <a:gd name="T10" fmla="*/ 5859 w 993"/>
                <a:gd name="T11" fmla="*/ 55 h 888"/>
                <a:gd name="T12" fmla="*/ 2929 w 993"/>
                <a:gd name="T13" fmla="*/ 55 h 8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8" name="Google Shape;457;p27"/>
            <p:cNvSpPr>
              <a:spLocks/>
            </p:cNvSpPr>
            <p:nvPr/>
          </p:nvSpPr>
          <p:spPr bwMode="auto">
            <a:xfrm>
              <a:off x="5736062" y="4024646"/>
              <a:ext cx="54938" cy="50351"/>
            </a:xfrm>
            <a:custGeom>
              <a:avLst/>
              <a:gdLst>
                <a:gd name="T0" fmla="*/ 4035 w 994"/>
                <a:gd name="T1" fmla="*/ 55 h 911"/>
                <a:gd name="T2" fmla="*/ 55 w 994"/>
                <a:gd name="T3" fmla="*/ 2764 h 911"/>
                <a:gd name="T4" fmla="*/ 55 w 994"/>
                <a:gd name="T5" fmla="*/ 5693 h 911"/>
                <a:gd name="T6" fmla="*/ 48306 w 994"/>
                <a:gd name="T7" fmla="*/ 48140 h 911"/>
                <a:gd name="T8" fmla="*/ 51345 w 994"/>
                <a:gd name="T9" fmla="*/ 50351 h 911"/>
                <a:gd name="T10" fmla="*/ 54883 w 994"/>
                <a:gd name="T11" fmla="*/ 48140 h 911"/>
                <a:gd name="T12" fmla="*/ 54883 w 994"/>
                <a:gd name="T13" fmla="*/ 45211 h 911"/>
                <a:gd name="T14" fmla="*/ 5914 w 994"/>
                <a:gd name="T15" fmla="*/ 2764 h 911"/>
                <a:gd name="T16" fmla="*/ 4035 w 994"/>
                <a:gd name="T17" fmla="*/ 55 h 9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9" name="Google Shape;458;p27"/>
            <p:cNvSpPr>
              <a:spLocks/>
            </p:cNvSpPr>
            <p:nvPr/>
          </p:nvSpPr>
          <p:spPr bwMode="auto">
            <a:xfrm>
              <a:off x="5695826" y="4066927"/>
              <a:ext cx="54938" cy="48306"/>
            </a:xfrm>
            <a:custGeom>
              <a:avLst/>
              <a:gdLst>
                <a:gd name="T0" fmla="*/ 55 w 994"/>
                <a:gd name="T1" fmla="*/ 0 h 874"/>
                <a:gd name="T2" fmla="*/ 55 w 994"/>
                <a:gd name="T3" fmla="*/ 5859 h 874"/>
                <a:gd name="T4" fmla="*/ 49024 w 994"/>
                <a:gd name="T5" fmla="*/ 48306 h 874"/>
                <a:gd name="T6" fmla="*/ 51953 w 994"/>
                <a:gd name="T7" fmla="*/ 48306 h 874"/>
                <a:gd name="T8" fmla="*/ 51953 w 994"/>
                <a:gd name="T9" fmla="*/ 42447 h 874"/>
                <a:gd name="T10" fmla="*/ 6632 w 994"/>
                <a:gd name="T11" fmla="*/ 0 h 874"/>
                <a:gd name="T12" fmla="*/ 55 w 994"/>
                <a:gd name="T13" fmla="*/ 0 h 8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0" name="Google Shape;459;p27"/>
            <p:cNvSpPr>
              <a:spLocks/>
            </p:cNvSpPr>
            <p:nvPr/>
          </p:nvSpPr>
          <p:spPr bwMode="auto">
            <a:xfrm>
              <a:off x="5604409" y="4158344"/>
              <a:ext cx="54883" cy="48361"/>
            </a:xfrm>
            <a:custGeom>
              <a:avLst/>
              <a:gdLst>
                <a:gd name="T0" fmla="*/ 3648 w 993"/>
                <a:gd name="T1" fmla="*/ 55 h 875"/>
                <a:gd name="T2" fmla="*/ 3648 w 993"/>
                <a:gd name="T3" fmla="*/ 5859 h 875"/>
                <a:gd name="T4" fmla="*/ 49024 w 993"/>
                <a:gd name="T5" fmla="*/ 48306 h 875"/>
                <a:gd name="T6" fmla="*/ 54883 w 993"/>
                <a:gd name="T7" fmla="*/ 48306 h 875"/>
                <a:gd name="T8" fmla="*/ 54883 w 993"/>
                <a:gd name="T9" fmla="*/ 42447 h 875"/>
                <a:gd name="T10" fmla="*/ 6577 w 993"/>
                <a:gd name="T11" fmla="*/ 55 h 875"/>
                <a:gd name="T12" fmla="*/ 3648 w 993"/>
                <a:gd name="T13" fmla="*/ 55 h 8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1" name="Google Shape;460;p27"/>
            <p:cNvSpPr>
              <a:spLocks/>
            </p:cNvSpPr>
            <p:nvPr/>
          </p:nvSpPr>
          <p:spPr bwMode="auto">
            <a:xfrm>
              <a:off x="5564891" y="4198580"/>
              <a:ext cx="54938" cy="50517"/>
            </a:xfrm>
            <a:custGeom>
              <a:avLst/>
              <a:gdLst>
                <a:gd name="T0" fmla="*/ 4808 w 994"/>
                <a:gd name="T1" fmla="*/ 55 h 914"/>
                <a:gd name="T2" fmla="*/ 2985 w 994"/>
                <a:gd name="T3" fmla="*/ 2211 h 914"/>
                <a:gd name="T4" fmla="*/ 2985 w 994"/>
                <a:gd name="T5" fmla="*/ 5140 h 914"/>
                <a:gd name="T6" fmla="*/ 49024 w 994"/>
                <a:gd name="T7" fmla="*/ 48306 h 914"/>
                <a:gd name="T8" fmla="*/ 51953 w 994"/>
                <a:gd name="T9" fmla="*/ 50517 h 914"/>
                <a:gd name="T10" fmla="*/ 54883 w 994"/>
                <a:gd name="T11" fmla="*/ 48306 h 914"/>
                <a:gd name="T12" fmla="*/ 54883 w 994"/>
                <a:gd name="T13" fmla="*/ 44658 h 914"/>
                <a:gd name="T14" fmla="*/ 6632 w 994"/>
                <a:gd name="T15" fmla="*/ 2211 h 914"/>
                <a:gd name="T16" fmla="*/ 4808 w 994"/>
                <a:gd name="T17" fmla="*/ 55 h 9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2" name="Google Shape;461;p27"/>
            <p:cNvSpPr>
              <a:spLocks/>
            </p:cNvSpPr>
            <p:nvPr/>
          </p:nvSpPr>
          <p:spPr bwMode="auto">
            <a:xfrm>
              <a:off x="5525373" y="4240254"/>
              <a:ext cx="54938" cy="49080"/>
            </a:xfrm>
            <a:custGeom>
              <a:avLst/>
              <a:gdLst>
                <a:gd name="T0" fmla="*/ 55 w 994"/>
                <a:gd name="T1" fmla="*/ 55 h 888"/>
                <a:gd name="T2" fmla="*/ 55 w 994"/>
                <a:gd name="T3" fmla="*/ 6632 h 888"/>
                <a:gd name="T4" fmla="*/ 49079 w 994"/>
                <a:gd name="T5" fmla="*/ 49080 h 888"/>
                <a:gd name="T6" fmla="*/ 54938 w 994"/>
                <a:gd name="T7" fmla="*/ 49080 h 888"/>
                <a:gd name="T8" fmla="*/ 52009 w 994"/>
                <a:gd name="T9" fmla="*/ 43221 h 888"/>
                <a:gd name="T10" fmla="*/ 5914 w 994"/>
                <a:gd name="T11" fmla="*/ 55 h 888"/>
                <a:gd name="T12" fmla="*/ 55 w 994"/>
                <a:gd name="T13" fmla="*/ 55 h 8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3" name="Google Shape;462;p27"/>
            <p:cNvSpPr>
              <a:spLocks/>
            </p:cNvSpPr>
            <p:nvPr/>
          </p:nvSpPr>
          <p:spPr bwMode="auto">
            <a:xfrm>
              <a:off x="5433956" y="4331726"/>
              <a:ext cx="57868" cy="49080"/>
            </a:xfrm>
            <a:custGeom>
              <a:avLst/>
              <a:gdLst>
                <a:gd name="T0" fmla="*/ 2929 w 1047"/>
                <a:gd name="T1" fmla="*/ 0 h 888"/>
                <a:gd name="T2" fmla="*/ 2929 w 1047"/>
                <a:gd name="T3" fmla="*/ 6577 h 888"/>
                <a:gd name="T4" fmla="*/ 51954 w 1047"/>
                <a:gd name="T5" fmla="*/ 49025 h 888"/>
                <a:gd name="T6" fmla="*/ 54883 w 1047"/>
                <a:gd name="T7" fmla="*/ 49025 h 888"/>
                <a:gd name="T8" fmla="*/ 54883 w 1047"/>
                <a:gd name="T9" fmla="*/ 43166 h 888"/>
                <a:gd name="T10" fmla="*/ 9562 w 1047"/>
                <a:gd name="T11" fmla="*/ 0 h 888"/>
                <a:gd name="T12" fmla="*/ 2929 w 1047"/>
                <a:gd name="T13" fmla="*/ 0 h 8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4" name="Google Shape;463;p27"/>
            <p:cNvSpPr>
              <a:spLocks/>
            </p:cNvSpPr>
            <p:nvPr/>
          </p:nvSpPr>
          <p:spPr bwMode="auto">
            <a:xfrm>
              <a:off x="5394438" y="4372128"/>
              <a:ext cx="54938" cy="50351"/>
            </a:xfrm>
            <a:custGeom>
              <a:avLst/>
              <a:gdLst>
                <a:gd name="T0" fmla="*/ 4422 w 994"/>
                <a:gd name="T1" fmla="*/ 55 h 911"/>
                <a:gd name="T2" fmla="*/ 2985 w 994"/>
                <a:gd name="T3" fmla="*/ 2764 h 911"/>
                <a:gd name="T4" fmla="*/ 2985 w 994"/>
                <a:gd name="T5" fmla="*/ 5693 h 911"/>
                <a:gd name="T6" fmla="*/ 49079 w 994"/>
                <a:gd name="T7" fmla="*/ 48140 h 911"/>
                <a:gd name="T8" fmla="*/ 53059 w 994"/>
                <a:gd name="T9" fmla="*/ 50296 h 911"/>
                <a:gd name="T10" fmla="*/ 54883 w 994"/>
                <a:gd name="T11" fmla="*/ 48140 h 911"/>
                <a:gd name="T12" fmla="*/ 54883 w 994"/>
                <a:gd name="T13" fmla="*/ 45211 h 911"/>
                <a:gd name="T14" fmla="*/ 5914 w 994"/>
                <a:gd name="T15" fmla="*/ 2764 h 911"/>
                <a:gd name="T16" fmla="*/ 4422 w 994"/>
                <a:gd name="T17" fmla="*/ 55 h 9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5" name="Google Shape;464;p27"/>
            <p:cNvSpPr>
              <a:spLocks/>
            </p:cNvSpPr>
            <p:nvPr/>
          </p:nvSpPr>
          <p:spPr bwMode="auto">
            <a:xfrm>
              <a:off x="5354975" y="4414354"/>
              <a:ext cx="54883" cy="48361"/>
            </a:xfrm>
            <a:custGeom>
              <a:avLst/>
              <a:gdLst>
                <a:gd name="T0" fmla="*/ 0 w 993"/>
                <a:gd name="T1" fmla="*/ 55 h 875"/>
                <a:gd name="T2" fmla="*/ 2929 w 993"/>
                <a:gd name="T3" fmla="*/ 5914 h 875"/>
                <a:gd name="T4" fmla="*/ 48306 w 993"/>
                <a:gd name="T5" fmla="*/ 48306 h 875"/>
                <a:gd name="T6" fmla="*/ 54883 w 993"/>
                <a:gd name="T7" fmla="*/ 48306 h 875"/>
                <a:gd name="T8" fmla="*/ 54883 w 993"/>
                <a:gd name="T9" fmla="*/ 42502 h 875"/>
                <a:gd name="T10" fmla="*/ 5859 w 993"/>
                <a:gd name="T11" fmla="*/ 55 h 875"/>
                <a:gd name="T12" fmla="*/ 0 w 993"/>
                <a:gd name="T13" fmla="*/ 55 h 8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6" name="Google Shape;465;p27"/>
            <p:cNvSpPr>
              <a:spLocks/>
            </p:cNvSpPr>
            <p:nvPr/>
          </p:nvSpPr>
          <p:spPr bwMode="auto">
            <a:xfrm>
              <a:off x="5266433" y="4505826"/>
              <a:ext cx="54938" cy="48306"/>
            </a:xfrm>
            <a:custGeom>
              <a:avLst/>
              <a:gdLst>
                <a:gd name="T0" fmla="*/ 55 w 994"/>
                <a:gd name="T1" fmla="*/ 0 h 874"/>
                <a:gd name="T2" fmla="*/ 55 w 994"/>
                <a:gd name="T3" fmla="*/ 5859 h 874"/>
                <a:gd name="T4" fmla="*/ 49024 w 994"/>
                <a:gd name="T5" fmla="*/ 48306 h 874"/>
                <a:gd name="T6" fmla="*/ 51953 w 994"/>
                <a:gd name="T7" fmla="*/ 48306 h 874"/>
                <a:gd name="T8" fmla="*/ 51953 w 994"/>
                <a:gd name="T9" fmla="*/ 42447 h 874"/>
                <a:gd name="T10" fmla="*/ 5859 w 994"/>
                <a:gd name="T11" fmla="*/ 0 h 874"/>
                <a:gd name="T12" fmla="*/ 55 w 994"/>
                <a:gd name="T13" fmla="*/ 0 h 8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7" name="Google Shape;466;p27"/>
            <p:cNvSpPr>
              <a:spLocks/>
            </p:cNvSpPr>
            <p:nvPr/>
          </p:nvSpPr>
          <p:spPr bwMode="auto">
            <a:xfrm>
              <a:off x="5223986" y="4546063"/>
              <a:ext cx="57868" cy="50517"/>
            </a:xfrm>
            <a:custGeom>
              <a:avLst/>
              <a:gdLst>
                <a:gd name="T0" fmla="*/ 4809 w 1047"/>
                <a:gd name="T1" fmla="*/ 0 h 914"/>
                <a:gd name="T2" fmla="*/ 2985 w 1047"/>
                <a:gd name="T3" fmla="*/ 2211 h 914"/>
                <a:gd name="T4" fmla="*/ 2985 w 1047"/>
                <a:gd name="T5" fmla="*/ 5140 h 914"/>
                <a:gd name="T6" fmla="*/ 48306 w 1047"/>
                <a:gd name="T7" fmla="*/ 48306 h 914"/>
                <a:gd name="T8" fmla="*/ 52728 w 1047"/>
                <a:gd name="T9" fmla="*/ 50462 h 914"/>
                <a:gd name="T10" fmla="*/ 54939 w 1047"/>
                <a:gd name="T11" fmla="*/ 48306 h 914"/>
                <a:gd name="T12" fmla="*/ 54939 w 1047"/>
                <a:gd name="T13" fmla="*/ 44658 h 914"/>
                <a:gd name="T14" fmla="*/ 8843 w 1047"/>
                <a:gd name="T15" fmla="*/ 2211 h 914"/>
                <a:gd name="T16" fmla="*/ 4809 w 1047"/>
                <a:gd name="T17" fmla="*/ 0 h 9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8" name="Google Shape;467;p27"/>
            <p:cNvSpPr>
              <a:spLocks/>
            </p:cNvSpPr>
            <p:nvPr/>
          </p:nvSpPr>
          <p:spPr bwMode="auto">
            <a:xfrm>
              <a:off x="5183804" y="4587736"/>
              <a:ext cx="54883" cy="49080"/>
            </a:xfrm>
            <a:custGeom>
              <a:avLst/>
              <a:gdLst>
                <a:gd name="T0" fmla="*/ 3648 w 993"/>
                <a:gd name="T1" fmla="*/ 55 h 888"/>
                <a:gd name="T2" fmla="*/ 3648 w 993"/>
                <a:gd name="T3" fmla="*/ 6632 h 888"/>
                <a:gd name="T4" fmla="*/ 49024 w 993"/>
                <a:gd name="T5" fmla="*/ 49025 h 888"/>
                <a:gd name="T6" fmla="*/ 54883 w 993"/>
                <a:gd name="T7" fmla="*/ 49025 h 888"/>
                <a:gd name="T8" fmla="*/ 54883 w 993"/>
                <a:gd name="T9" fmla="*/ 43221 h 888"/>
                <a:gd name="T10" fmla="*/ 6577 w 993"/>
                <a:gd name="T11" fmla="*/ 55 h 888"/>
                <a:gd name="T12" fmla="*/ 3648 w 993"/>
                <a:gd name="T13" fmla="*/ 55 h 8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9" name="Google Shape;468;p27"/>
            <p:cNvSpPr>
              <a:spLocks/>
            </p:cNvSpPr>
            <p:nvPr/>
          </p:nvSpPr>
          <p:spPr bwMode="auto">
            <a:xfrm>
              <a:off x="5095980" y="4679208"/>
              <a:ext cx="54938" cy="49024"/>
            </a:xfrm>
            <a:custGeom>
              <a:avLst/>
              <a:gdLst>
                <a:gd name="T0" fmla="*/ 55 w 994"/>
                <a:gd name="T1" fmla="*/ 0 h 887"/>
                <a:gd name="T2" fmla="*/ 55 w 994"/>
                <a:gd name="T3" fmla="*/ 6577 h 887"/>
                <a:gd name="T4" fmla="*/ 48306 w 994"/>
                <a:gd name="T5" fmla="*/ 49024 h 887"/>
                <a:gd name="T6" fmla="*/ 54883 w 994"/>
                <a:gd name="T7" fmla="*/ 49024 h 887"/>
                <a:gd name="T8" fmla="*/ 51235 w 994"/>
                <a:gd name="T9" fmla="*/ 43165 h 887"/>
                <a:gd name="T10" fmla="*/ 5914 w 994"/>
                <a:gd name="T11" fmla="*/ 0 h 887"/>
                <a:gd name="T12" fmla="*/ 55 w 994"/>
                <a:gd name="T13" fmla="*/ 0 h 88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0" name="Google Shape;469;p27"/>
            <p:cNvSpPr>
              <a:spLocks/>
            </p:cNvSpPr>
            <p:nvPr/>
          </p:nvSpPr>
          <p:spPr bwMode="auto">
            <a:xfrm>
              <a:off x="5055744" y="4719611"/>
              <a:ext cx="54938" cy="50351"/>
            </a:xfrm>
            <a:custGeom>
              <a:avLst/>
              <a:gdLst>
                <a:gd name="T0" fmla="*/ 2266 w 994"/>
                <a:gd name="T1" fmla="*/ 0 h 911"/>
                <a:gd name="T2" fmla="*/ 55 w 994"/>
                <a:gd name="T3" fmla="*/ 2764 h 911"/>
                <a:gd name="T4" fmla="*/ 55 w 994"/>
                <a:gd name="T5" fmla="*/ 5693 h 911"/>
                <a:gd name="T6" fmla="*/ 49079 w 994"/>
                <a:gd name="T7" fmla="*/ 48140 h 911"/>
                <a:gd name="T8" fmla="*/ 50516 w 994"/>
                <a:gd name="T9" fmla="*/ 50296 h 911"/>
                <a:gd name="T10" fmla="*/ 52009 w 994"/>
                <a:gd name="T11" fmla="*/ 48140 h 911"/>
                <a:gd name="T12" fmla="*/ 52009 w 994"/>
                <a:gd name="T13" fmla="*/ 45211 h 911"/>
                <a:gd name="T14" fmla="*/ 6632 w 994"/>
                <a:gd name="T15" fmla="*/ 2764 h 911"/>
                <a:gd name="T16" fmla="*/ 2266 w 994"/>
                <a:gd name="T17" fmla="*/ 0 h 9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1" name="Google Shape;470;p27"/>
            <p:cNvSpPr>
              <a:spLocks/>
            </p:cNvSpPr>
            <p:nvPr/>
          </p:nvSpPr>
          <p:spPr bwMode="auto">
            <a:xfrm>
              <a:off x="5013352" y="4761837"/>
              <a:ext cx="54883" cy="48361"/>
            </a:xfrm>
            <a:custGeom>
              <a:avLst/>
              <a:gdLst>
                <a:gd name="T0" fmla="*/ 2929 w 993"/>
                <a:gd name="T1" fmla="*/ 55 h 875"/>
                <a:gd name="T2" fmla="*/ 2929 w 993"/>
                <a:gd name="T3" fmla="*/ 5914 h 875"/>
                <a:gd name="T4" fmla="*/ 49024 w 993"/>
                <a:gd name="T5" fmla="*/ 48306 h 875"/>
                <a:gd name="T6" fmla="*/ 54883 w 993"/>
                <a:gd name="T7" fmla="*/ 48306 h 875"/>
                <a:gd name="T8" fmla="*/ 54883 w 993"/>
                <a:gd name="T9" fmla="*/ 42447 h 875"/>
                <a:gd name="T10" fmla="*/ 5859 w 993"/>
                <a:gd name="T11" fmla="*/ 55 h 875"/>
                <a:gd name="T12" fmla="*/ 2929 w 993"/>
                <a:gd name="T13" fmla="*/ 55 h 8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2" name="Google Shape;471;p27"/>
            <p:cNvSpPr>
              <a:spLocks/>
            </p:cNvSpPr>
            <p:nvPr/>
          </p:nvSpPr>
          <p:spPr bwMode="auto">
            <a:xfrm>
              <a:off x="4924809" y="4853309"/>
              <a:ext cx="54938" cy="48306"/>
            </a:xfrm>
            <a:custGeom>
              <a:avLst/>
              <a:gdLst>
                <a:gd name="T0" fmla="*/ 55 w 994"/>
                <a:gd name="T1" fmla="*/ 0 h 874"/>
                <a:gd name="T2" fmla="*/ 55 w 994"/>
                <a:gd name="T3" fmla="*/ 5859 h 874"/>
                <a:gd name="T4" fmla="*/ 49024 w 994"/>
                <a:gd name="T5" fmla="*/ 48306 h 874"/>
                <a:gd name="T6" fmla="*/ 54883 w 994"/>
                <a:gd name="T7" fmla="*/ 48306 h 874"/>
                <a:gd name="T8" fmla="*/ 54883 w 994"/>
                <a:gd name="T9" fmla="*/ 42447 h 874"/>
                <a:gd name="T10" fmla="*/ 6632 w 994"/>
                <a:gd name="T11" fmla="*/ 0 h 874"/>
                <a:gd name="T12" fmla="*/ 55 w 994"/>
                <a:gd name="T13" fmla="*/ 0 h 8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3" name="Google Shape;472;p27"/>
            <p:cNvSpPr>
              <a:spLocks/>
            </p:cNvSpPr>
            <p:nvPr/>
          </p:nvSpPr>
          <p:spPr bwMode="auto">
            <a:xfrm>
              <a:off x="4885346" y="4893490"/>
              <a:ext cx="54883" cy="51291"/>
            </a:xfrm>
            <a:custGeom>
              <a:avLst/>
              <a:gdLst>
                <a:gd name="T0" fmla="*/ 2929 w 993"/>
                <a:gd name="T1" fmla="*/ 55 h 928"/>
                <a:gd name="T2" fmla="*/ 0 w 993"/>
                <a:gd name="T3" fmla="*/ 2266 h 928"/>
                <a:gd name="T4" fmla="*/ 0 w 993"/>
                <a:gd name="T5" fmla="*/ 5195 h 928"/>
                <a:gd name="T6" fmla="*/ 49024 w 993"/>
                <a:gd name="T7" fmla="*/ 48306 h 928"/>
                <a:gd name="T8" fmla="*/ 51954 w 993"/>
                <a:gd name="T9" fmla="*/ 51236 h 928"/>
                <a:gd name="T10" fmla="*/ 51954 w 993"/>
                <a:gd name="T11" fmla="*/ 44659 h 928"/>
                <a:gd name="T12" fmla="*/ 5859 w 993"/>
                <a:gd name="T13" fmla="*/ 2266 h 928"/>
                <a:gd name="T14" fmla="*/ 2929 w 993"/>
                <a:gd name="T15" fmla="*/ 55 h 9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4" name="Google Shape;473;p27"/>
            <p:cNvSpPr>
              <a:spLocks/>
            </p:cNvSpPr>
            <p:nvPr/>
          </p:nvSpPr>
          <p:spPr bwMode="auto">
            <a:xfrm>
              <a:off x="5480051" y="4287068"/>
              <a:ext cx="76107" cy="68645"/>
            </a:xfrm>
            <a:custGeom>
              <a:avLst/>
              <a:gdLst>
                <a:gd name="T0" fmla="*/ 4422 w 1377"/>
                <a:gd name="T1" fmla="*/ 55 h 1242"/>
                <a:gd name="T2" fmla="*/ 0 w 1377"/>
                <a:gd name="T3" fmla="*/ 2266 h 1242"/>
                <a:gd name="T4" fmla="*/ 0 w 1377"/>
                <a:gd name="T5" fmla="*/ 8125 h 1242"/>
                <a:gd name="T6" fmla="*/ 66601 w 1377"/>
                <a:gd name="T7" fmla="*/ 65882 h 1242"/>
                <a:gd name="T8" fmla="*/ 68480 w 1377"/>
                <a:gd name="T9" fmla="*/ 68645 h 1242"/>
                <a:gd name="T10" fmla="*/ 73178 w 1377"/>
                <a:gd name="T11" fmla="*/ 65882 h 1242"/>
                <a:gd name="T12" fmla="*/ 73178 w 1377"/>
                <a:gd name="T13" fmla="*/ 60023 h 1242"/>
                <a:gd name="T14" fmla="*/ 8788 w 1377"/>
                <a:gd name="T15" fmla="*/ 2266 h 1242"/>
                <a:gd name="T16" fmla="*/ 4422 w 1377"/>
                <a:gd name="T17" fmla="*/ 55 h 12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5" name="Google Shape;474;p27"/>
            <p:cNvSpPr>
              <a:spLocks/>
            </p:cNvSpPr>
            <p:nvPr/>
          </p:nvSpPr>
          <p:spPr bwMode="auto">
            <a:xfrm>
              <a:off x="5308880" y="4459731"/>
              <a:ext cx="76107" cy="69530"/>
            </a:xfrm>
            <a:custGeom>
              <a:avLst/>
              <a:gdLst>
                <a:gd name="T0" fmla="*/ 2929 w 1377"/>
                <a:gd name="T1" fmla="*/ 0 h 1258"/>
                <a:gd name="T2" fmla="*/ 2929 w 1377"/>
                <a:gd name="T3" fmla="*/ 9562 h 1258"/>
                <a:gd name="T4" fmla="*/ 67319 w 1377"/>
                <a:gd name="T5" fmla="*/ 67319 h 1258"/>
                <a:gd name="T6" fmla="*/ 71354 w 1377"/>
                <a:gd name="T7" fmla="*/ 69530 h 1258"/>
                <a:gd name="T8" fmla="*/ 73178 w 1377"/>
                <a:gd name="T9" fmla="*/ 67319 h 1258"/>
                <a:gd name="T10" fmla="*/ 73178 w 1377"/>
                <a:gd name="T11" fmla="*/ 61461 h 1258"/>
                <a:gd name="T12" fmla="*/ 9506 w 1377"/>
                <a:gd name="T13" fmla="*/ 0 h 1258"/>
                <a:gd name="T14" fmla="*/ 2929 w 1377"/>
                <a:gd name="T15" fmla="*/ 0 h 125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6" name="Google Shape;475;p27"/>
            <p:cNvSpPr>
              <a:spLocks/>
            </p:cNvSpPr>
            <p:nvPr/>
          </p:nvSpPr>
          <p:spPr bwMode="auto">
            <a:xfrm>
              <a:off x="5138428" y="4631621"/>
              <a:ext cx="79036" cy="68811"/>
            </a:xfrm>
            <a:custGeom>
              <a:avLst/>
              <a:gdLst>
                <a:gd name="T0" fmla="*/ 7406 w 1430"/>
                <a:gd name="T1" fmla="*/ 55 h 1245"/>
                <a:gd name="T2" fmla="*/ 2929 w 1430"/>
                <a:gd name="T3" fmla="*/ 2211 h 1245"/>
                <a:gd name="T4" fmla="*/ 2929 w 1430"/>
                <a:gd name="T5" fmla="*/ 8069 h 1245"/>
                <a:gd name="T6" fmla="*/ 70248 w 1430"/>
                <a:gd name="T7" fmla="*/ 68811 h 1245"/>
                <a:gd name="T8" fmla="*/ 76107 w 1430"/>
                <a:gd name="T9" fmla="*/ 68811 h 1245"/>
                <a:gd name="T10" fmla="*/ 76107 w 1430"/>
                <a:gd name="T11" fmla="*/ 60023 h 1245"/>
                <a:gd name="T12" fmla="*/ 12436 w 1430"/>
                <a:gd name="T13" fmla="*/ 2211 h 1245"/>
                <a:gd name="T14" fmla="*/ 7406 w 1430"/>
                <a:gd name="T15" fmla="*/ 55 h 12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7" name="Google Shape;476;p27"/>
            <p:cNvSpPr>
              <a:spLocks/>
            </p:cNvSpPr>
            <p:nvPr/>
          </p:nvSpPr>
          <p:spPr bwMode="auto">
            <a:xfrm>
              <a:off x="4970904" y="4805003"/>
              <a:ext cx="76107" cy="68811"/>
            </a:xfrm>
            <a:custGeom>
              <a:avLst/>
              <a:gdLst>
                <a:gd name="T0" fmla="*/ 4809 w 1377"/>
                <a:gd name="T1" fmla="*/ 55 h 1245"/>
                <a:gd name="T2" fmla="*/ 2929 w 1377"/>
                <a:gd name="T3" fmla="*/ 2211 h 1245"/>
                <a:gd name="T4" fmla="*/ 2929 w 1377"/>
                <a:gd name="T5" fmla="*/ 8788 h 1245"/>
                <a:gd name="T6" fmla="*/ 66601 w 1377"/>
                <a:gd name="T7" fmla="*/ 66600 h 1245"/>
                <a:gd name="T8" fmla="*/ 71243 w 1377"/>
                <a:gd name="T9" fmla="*/ 68811 h 1245"/>
                <a:gd name="T10" fmla="*/ 73178 w 1377"/>
                <a:gd name="T11" fmla="*/ 66600 h 1245"/>
                <a:gd name="T12" fmla="*/ 73178 w 1377"/>
                <a:gd name="T13" fmla="*/ 60023 h 1245"/>
                <a:gd name="T14" fmla="*/ 8788 w 1377"/>
                <a:gd name="T15" fmla="*/ 2211 h 1245"/>
                <a:gd name="T16" fmla="*/ 4809 w 1377"/>
                <a:gd name="T17" fmla="*/ 55 h 12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8" name="Google Shape;477;p27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5818692" y="4746779"/>
              <a:ext cx="1120538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092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9" name="Google Shape;478;p27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5978996" y="4746779"/>
              <a:ext cx="1122125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092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0" name="Google Shape;479;p27"/>
            <p:cNvSpPr>
              <a:spLocks/>
            </p:cNvSpPr>
            <p:nvPr/>
          </p:nvSpPr>
          <p:spPr bwMode="auto">
            <a:xfrm>
              <a:off x="6052814" y="4807214"/>
              <a:ext cx="1011717" cy="182944"/>
            </a:xfrm>
            <a:custGeom>
              <a:avLst/>
              <a:gdLst>
                <a:gd name="T0" fmla="*/ 45377 w 18305"/>
                <a:gd name="T1" fmla="*/ 0 h 3310"/>
                <a:gd name="T2" fmla="*/ 55 w 18305"/>
                <a:gd name="T3" fmla="*/ 51954 h 3310"/>
                <a:gd name="T4" fmla="*/ 55 w 18305"/>
                <a:gd name="T5" fmla="*/ 130935 h 3310"/>
                <a:gd name="T6" fmla="*/ 45377 w 18305"/>
                <a:gd name="T7" fmla="*/ 182889 h 3310"/>
                <a:gd name="T8" fmla="*/ 1011717 w 18305"/>
                <a:gd name="T9" fmla="*/ 182889 h 3310"/>
                <a:gd name="T10" fmla="*/ 1011717 w 18305"/>
                <a:gd name="T11" fmla="*/ 0 h 3310"/>
                <a:gd name="T12" fmla="*/ 45377 w 18305"/>
                <a:gd name="T13" fmla="*/ 0 h 33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1" name="Google Shape;480;p27"/>
            <p:cNvSpPr>
              <a:spLocks/>
            </p:cNvSpPr>
            <p:nvPr/>
          </p:nvSpPr>
          <p:spPr bwMode="auto">
            <a:xfrm>
              <a:off x="6052814" y="4898630"/>
              <a:ext cx="1011717" cy="91527"/>
            </a:xfrm>
            <a:custGeom>
              <a:avLst/>
              <a:gdLst>
                <a:gd name="T0" fmla="*/ 55 w 18305"/>
                <a:gd name="T1" fmla="*/ 55 h 1656"/>
                <a:gd name="T2" fmla="*/ 55 w 18305"/>
                <a:gd name="T3" fmla="*/ 39518 h 1656"/>
                <a:gd name="T4" fmla="*/ 45377 w 18305"/>
                <a:gd name="T5" fmla="*/ 91472 h 1656"/>
                <a:gd name="T6" fmla="*/ 1011717 w 18305"/>
                <a:gd name="T7" fmla="*/ 91472 h 1656"/>
                <a:gd name="T8" fmla="*/ 1011717 w 18305"/>
                <a:gd name="T9" fmla="*/ 55 h 1656"/>
                <a:gd name="T10" fmla="*/ 55 w 18305"/>
                <a:gd name="T11" fmla="*/ 55 h 16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2" name="Google Shape;481;p27"/>
            <p:cNvSpPr>
              <a:spLocks/>
            </p:cNvSpPr>
            <p:nvPr/>
          </p:nvSpPr>
          <p:spPr bwMode="auto">
            <a:xfrm>
              <a:off x="5818028" y="4137120"/>
              <a:ext cx="1121428" cy="304372"/>
            </a:xfrm>
            <a:custGeom>
              <a:avLst/>
              <a:gdLst>
                <a:gd name="T0" fmla="*/ 128005 w 20290"/>
                <a:gd name="T1" fmla="*/ 55 h 5507"/>
                <a:gd name="T2" fmla="*/ 0 w 20290"/>
                <a:gd name="T3" fmla="*/ 115625 h 5507"/>
                <a:gd name="T4" fmla="*/ 0 w 20290"/>
                <a:gd name="T5" fmla="*/ 194606 h 5507"/>
                <a:gd name="T6" fmla="*/ 128005 w 20290"/>
                <a:gd name="T7" fmla="*/ 304372 h 5507"/>
                <a:gd name="T8" fmla="*/ 1121428 w 20290"/>
                <a:gd name="T9" fmla="*/ 304372 h 5507"/>
                <a:gd name="T10" fmla="*/ 1121428 w 20290"/>
                <a:gd name="T11" fmla="*/ 243630 h 5507"/>
                <a:gd name="T12" fmla="*/ 1121428 w 20290"/>
                <a:gd name="T13" fmla="*/ 60742 h 5507"/>
                <a:gd name="T14" fmla="*/ 1121428 w 20290"/>
                <a:gd name="T15" fmla="*/ 55 h 5507"/>
                <a:gd name="T16" fmla="*/ 128005 w 20290"/>
                <a:gd name="T17" fmla="*/ 55 h 55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lnTo>
                    <a:pt x="2316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3" name="Google Shape;482;p27"/>
            <p:cNvSpPr>
              <a:spLocks/>
            </p:cNvSpPr>
            <p:nvPr/>
          </p:nvSpPr>
          <p:spPr bwMode="auto">
            <a:xfrm>
              <a:off x="5979692" y="4137120"/>
              <a:ext cx="1121428" cy="304372"/>
            </a:xfrm>
            <a:custGeom>
              <a:avLst/>
              <a:gdLst>
                <a:gd name="T0" fmla="*/ 125076 w 20290"/>
                <a:gd name="T1" fmla="*/ 55 h 5507"/>
                <a:gd name="T2" fmla="*/ 0 w 20290"/>
                <a:gd name="T3" fmla="*/ 115625 h 5507"/>
                <a:gd name="T4" fmla="*/ 0 w 20290"/>
                <a:gd name="T5" fmla="*/ 194606 h 5507"/>
                <a:gd name="T6" fmla="*/ 125076 w 20290"/>
                <a:gd name="T7" fmla="*/ 304372 h 5507"/>
                <a:gd name="T8" fmla="*/ 1121428 w 20290"/>
                <a:gd name="T9" fmla="*/ 304372 h 5507"/>
                <a:gd name="T10" fmla="*/ 1121428 w 20290"/>
                <a:gd name="T11" fmla="*/ 243630 h 5507"/>
                <a:gd name="T12" fmla="*/ 118499 w 20290"/>
                <a:gd name="T13" fmla="*/ 243630 h 5507"/>
                <a:gd name="T14" fmla="*/ 73177 w 20290"/>
                <a:gd name="T15" fmla="*/ 191676 h 5507"/>
                <a:gd name="T16" fmla="*/ 73177 w 20290"/>
                <a:gd name="T17" fmla="*/ 112696 h 5507"/>
                <a:gd name="T18" fmla="*/ 118499 w 20290"/>
                <a:gd name="T19" fmla="*/ 60742 h 5507"/>
                <a:gd name="T20" fmla="*/ 1121428 w 20290"/>
                <a:gd name="T21" fmla="*/ 60742 h 5507"/>
                <a:gd name="T22" fmla="*/ 1121428 w 20290"/>
                <a:gd name="T23" fmla="*/ 55 h 5507"/>
                <a:gd name="T24" fmla="*/ 125076 w 20290"/>
                <a:gd name="T25" fmla="*/ 55 h 550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lnTo>
                    <a:pt x="22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4" name="Google Shape;483;p27"/>
            <p:cNvSpPr>
              <a:spLocks/>
            </p:cNvSpPr>
            <p:nvPr/>
          </p:nvSpPr>
          <p:spPr bwMode="auto">
            <a:xfrm>
              <a:off x="6052814" y="4197862"/>
              <a:ext cx="1011717" cy="182944"/>
            </a:xfrm>
            <a:custGeom>
              <a:avLst/>
              <a:gdLst>
                <a:gd name="T0" fmla="*/ 45377 w 18305"/>
                <a:gd name="T1" fmla="*/ 0 h 3310"/>
                <a:gd name="T2" fmla="*/ 55 w 18305"/>
                <a:gd name="T3" fmla="*/ 51954 h 3310"/>
                <a:gd name="T4" fmla="*/ 55 w 18305"/>
                <a:gd name="T5" fmla="*/ 130935 h 3310"/>
                <a:gd name="T6" fmla="*/ 45377 w 18305"/>
                <a:gd name="T7" fmla="*/ 182889 h 3310"/>
                <a:gd name="T8" fmla="*/ 1011717 w 18305"/>
                <a:gd name="T9" fmla="*/ 182889 h 3310"/>
                <a:gd name="T10" fmla="*/ 1011717 w 18305"/>
                <a:gd name="T11" fmla="*/ 0 h 3310"/>
                <a:gd name="T12" fmla="*/ 45377 w 18305"/>
                <a:gd name="T13" fmla="*/ 0 h 33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5" name="Google Shape;484;p27"/>
            <p:cNvSpPr>
              <a:spLocks/>
            </p:cNvSpPr>
            <p:nvPr/>
          </p:nvSpPr>
          <p:spPr bwMode="auto">
            <a:xfrm>
              <a:off x="6052814" y="4289278"/>
              <a:ext cx="1011717" cy="91527"/>
            </a:xfrm>
            <a:custGeom>
              <a:avLst/>
              <a:gdLst>
                <a:gd name="T0" fmla="*/ 55 w 18305"/>
                <a:gd name="T1" fmla="*/ 55 h 1656"/>
                <a:gd name="T2" fmla="*/ 55 w 18305"/>
                <a:gd name="T3" fmla="*/ 39518 h 1656"/>
                <a:gd name="T4" fmla="*/ 45377 w 18305"/>
                <a:gd name="T5" fmla="*/ 91472 h 1656"/>
                <a:gd name="T6" fmla="*/ 1011717 w 18305"/>
                <a:gd name="T7" fmla="*/ 91472 h 1656"/>
                <a:gd name="T8" fmla="*/ 1011717 w 18305"/>
                <a:gd name="T9" fmla="*/ 55 h 1656"/>
                <a:gd name="T10" fmla="*/ 55 w 18305"/>
                <a:gd name="T11" fmla="*/ 55 h 16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6" name="Google Shape;485;p27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5879005" y="4441995"/>
              <a:ext cx="1122126" cy="304784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092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7" name="Google Shape;486;p27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5723463" y="4441995"/>
              <a:ext cx="1122126" cy="304784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092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8" name="Google Shape;487;p27"/>
            <p:cNvSpPr>
              <a:spLocks/>
            </p:cNvSpPr>
            <p:nvPr/>
          </p:nvSpPr>
          <p:spPr bwMode="auto">
            <a:xfrm>
              <a:off x="5760215" y="4502897"/>
              <a:ext cx="1011717" cy="182944"/>
            </a:xfrm>
            <a:custGeom>
              <a:avLst/>
              <a:gdLst>
                <a:gd name="T0" fmla="*/ 0 w 18305"/>
                <a:gd name="T1" fmla="*/ 0 h 3310"/>
                <a:gd name="T2" fmla="*/ 0 w 18305"/>
                <a:gd name="T3" fmla="*/ 182889 h 3310"/>
                <a:gd name="T4" fmla="*/ 969270 w 18305"/>
                <a:gd name="T5" fmla="*/ 182889 h 3310"/>
                <a:gd name="T6" fmla="*/ 1011717 w 18305"/>
                <a:gd name="T7" fmla="*/ 130935 h 3310"/>
                <a:gd name="T8" fmla="*/ 1011717 w 18305"/>
                <a:gd name="T9" fmla="*/ 51235 h 3310"/>
                <a:gd name="T10" fmla="*/ 969270 w 18305"/>
                <a:gd name="T11" fmla="*/ 0 h 3310"/>
                <a:gd name="T12" fmla="*/ 0 w 18305"/>
                <a:gd name="T13" fmla="*/ 0 h 33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9" name="Google Shape;488;p27"/>
            <p:cNvSpPr>
              <a:spLocks/>
            </p:cNvSpPr>
            <p:nvPr/>
          </p:nvSpPr>
          <p:spPr bwMode="auto">
            <a:xfrm>
              <a:off x="5760215" y="4594314"/>
              <a:ext cx="1011717" cy="91527"/>
            </a:xfrm>
            <a:custGeom>
              <a:avLst/>
              <a:gdLst>
                <a:gd name="T0" fmla="*/ 0 w 18305"/>
                <a:gd name="T1" fmla="*/ 55 h 1656"/>
                <a:gd name="T2" fmla="*/ 0 w 18305"/>
                <a:gd name="T3" fmla="*/ 91472 h 1656"/>
                <a:gd name="T4" fmla="*/ 969270 w 18305"/>
                <a:gd name="T5" fmla="*/ 91472 h 1656"/>
                <a:gd name="T6" fmla="*/ 1011717 w 18305"/>
                <a:gd name="T7" fmla="*/ 39518 h 1656"/>
                <a:gd name="T8" fmla="*/ 1011717 w 18305"/>
                <a:gd name="T9" fmla="*/ 55 h 1656"/>
                <a:gd name="T10" fmla="*/ 0 w 18305"/>
                <a:gd name="T11" fmla="*/ 55 h 16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0" name="Google Shape;489;p27"/>
            <p:cNvSpPr>
              <a:spLocks/>
            </p:cNvSpPr>
            <p:nvPr/>
          </p:nvSpPr>
          <p:spPr bwMode="auto">
            <a:xfrm>
              <a:off x="5485910" y="4847726"/>
              <a:ext cx="200077" cy="203836"/>
            </a:xfrm>
            <a:custGeom>
              <a:avLst/>
              <a:gdLst>
                <a:gd name="T0" fmla="*/ 56375 w 3620"/>
                <a:gd name="T1" fmla="*/ 0 h 3688"/>
                <a:gd name="T2" fmla="*/ 0 w 3620"/>
                <a:gd name="T3" fmla="*/ 26806 h 3688"/>
                <a:gd name="T4" fmla="*/ 63671 w 3620"/>
                <a:gd name="T5" fmla="*/ 203836 h 3688"/>
                <a:gd name="T6" fmla="*/ 191676 w 3620"/>
                <a:gd name="T7" fmla="*/ 72127 h 3688"/>
                <a:gd name="T8" fmla="*/ 56375 w 3620"/>
                <a:gd name="T9" fmla="*/ 0 h 36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1" name="Google Shape;490;p27"/>
            <p:cNvSpPr>
              <a:spLocks/>
            </p:cNvSpPr>
            <p:nvPr/>
          </p:nvSpPr>
          <p:spPr bwMode="auto">
            <a:xfrm>
              <a:off x="5528302" y="4988168"/>
              <a:ext cx="64445" cy="63395"/>
            </a:xfrm>
            <a:custGeom>
              <a:avLst/>
              <a:gdLst>
                <a:gd name="T0" fmla="*/ 19289 w 1166"/>
                <a:gd name="T1" fmla="*/ 0 h 1147"/>
                <a:gd name="T2" fmla="*/ 55 w 1166"/>
                <a:gd name="T3" fmla="*/ 4864 h 1147"/>
                <a:gd name="T4" fmla="*/ 21279 w 1166"/>
                <a:gd name="T5" fmla="*/ 63395 h 1147"/>
                <a:gd name="T6" fmla="*/ 64445 w 1166"/>
                <a:gd name="T7" fmla="*/ 17300 h 1147"/>
                <a:gd name="T8" fmla="*/ 36644 w 1166"/>
                <a:gd name="T9" fmla="*/ 1934 h 1147"/>
                <a:gd name="T10" fmla="*/ 19289 w 1166"/>
                <a:gd name="T11" fmla="*/ 0 h 114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2" name="Google Shape;491;p27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5644104" y="4084827"/>
              <a:ext cx="228552" cy="152392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092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3" name="Google Shape;492;p27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5645692" y="4137211"/>
              <a:ext cx="215854" cy="100008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092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" name="Google Shape;493;p27"/>
            <p:cNvSpPr>
              <a:spLocks/>
            </p:cNvSpPr>
            <p:nvPr/>
          </p:nvSpPr>
          <p:spPr bwMode="auto">
            <a:xfrm>
              <a:off x="5629280" y="4231521"/>
              <a:ext cx="209971" cy="688388"/>
            </a:xfrm>
            <a:custGeom>
              <a:avLst/>
              <a:gdLst>
                <a:gd name="T0" fmla="*/ 152159 w 3799"/>
                <a:gd name="T1" fmla="*/ 0 h 12455"/>
                <a:gd name="T2" fmla="*/ 0 w 3799"/>
                <a:gd name="T3" fmla="*/ 637153 h 12455"/>
                <a:gd name="T4" fmla="*/ 48306 w 3799"/>
                <a:gd name="T5" fmla="*/ 688333 h 12455"/>
                <a:gd name="T6" fmla="*/ 209971 w 3799"/>
                <a:gd name="T7" fmla="*/ 15365 h 12455"/>
                <a:gd name="T8" fmla="*/ 152159 w 3799"/>
                <a:gd name="T9" fmla="*/ 0 h 12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5" name="Google Shape;494;p27"/>
            <p:cNvSpPr>
              <a:spLocks/>
            </p:cNvSpPr>
            <p:nvPr/>
          </p:nvSpPr>
          <p:spPr bwMode="auto">
            <a:xfrm>
              <a:off x="5559032" y="4216156"/>
              <a:ext cx="222462" cy="685459"/>
            </a:xfrm>
            <a:custGeom>
              <a:avLst/>
              <a:gdLst>
                <a:gd name="T0" fmla="*/ 152214 w 4025"/>
                <a:gd name="T1" fmla="*/ 0 h 12402"/>
                <a:gd name="T2" fmla="*/ 55 w 4025"/>
                <a:gd name="T3" fmla="*/ 634224 h 12402"/>
                <a:gd name="T4" fmla="*/ 24153 w 4025"/>
                <a:gd name="T5" fmla="*/ 685459 h 12402"/>
                <a:gd name="T6" fmla="*/ 70248 w 4025"/>
                <a:gd name="T7" fmla="*/ 652518 h 12402"/>
                <a:gd name="T8" fmla="*/ 222407 w 4025"/>
                <a:gd name="T9" fmla="*/ 15365 h 12402"/>
                <a:gd name="T10" fmla="*/ 152214 w 4025"/>
                <a:gd name="T11" fmla="*/ 0 h 1240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6" name="Google Shape;495;p27"/>
            <p:cNvSpPr>
              <a:spLocks/>
            </p:cNvSpPr>
            <p:nvPr/>
          </p:nvSpPr>
          <p:spPr bwMode="auto">
            <a:xfrm>
              <a:off x="5485910" y="4200791"/>
              <a:ext cx="225336" cy="673741"/>
            </a:xfrm>
            <a:custGeom>
              <a:avLst/>
              <a:gdLst>
                <a:gd name="T0" fmla="*/ 161665 w 4077"/>
                <a:gd name="T1" fmla="*/ 0 h 12190"/>
                <a:gd name="T2" fmla="*/ 0 w 4077"/>
                <a:gd name="T3" fmla="*/ 673741 h 12190"/>
                <a:gd name="T4" fmla="*/ 0 w 4077"/>
                <a:gd name="T5" fmla="*/ 673741 h 12190"/>
                <a:gd name="T6" fmla="*/ 73178 w 4077"/>
                <a:gd name="T7" fmla="*/ 649588 h 12190"/>
                <a:gd name="T8" fmla="*/ 225336 w 4077"/>
                <a:gd name="T9" fmla="*/ 15365 h 12190"/>
                <a:gd name="T10" fmla="*/ 161665 w 4077"/>
                <a:gd name="T11" fmla="*/ 0 h 121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7" name="Google Shape;496;p27"/>
            <p:cNvSpPr>
              <a:spLocks/>
            </p:cNvSpPr>
            <p:nvPr/>
          </p:nvSpPr>
          <p:spPr bwMode="auto">
            <a:xfrm>
              <a:off x="5616845" y="4167132"/>
              <a:ext cx="240701" cy="161720"/>
            </a:xfrm>
            <a:custGeom>
              <a:avLst/>
              <a:gdLst>
                <a:gd name="T0" fmla="*/ 46095 w 4355"/>
                <a:gd name="T1" fmla="*/ 0 h 2926"/>
                <a:gd name="T2" fmla="*/ 30730 w 4355"/>
                <a:gd name="T3" fmla="*/ 2929 h 2926"/>
                <a:gd name="T4" fmla="*/ 18294 w 4355"/>
                <a:gd name="T5" fmla="*/ 15365 h 2926"/>
                <a:gd name="T6" fmla="*/ 2929 w 4355"/>
                <a:gd name="T7" fmla="*/ 91472 h 2926"/>
                <a:gd name="T8" fmla="*/ 18294 w 4355"/>
                <a:gd name="T9" fmla="*/ 116343 h 2926"/>
                <a:gd name="T10" fmla="*/ 195324 w 4355"/>
                <a:gd name="T11" fmla="*/ 161665 h 2926"/>
                <a:gd name="T12" fmla="*/ 222407 w 4355"/>
                <a:gd name="T13" fmla="*/ 143370 h 2926"/>
                <a:gd name="T14" fmla="*/ 237772 w 4355"/>
                <a:gd name="T15" fmla="*/ 70248 h 2926"/>
                <a:gd name="T16" fmla="*/ 234842 w 4355"/>
                <a:gd name="T17" fmla="*/ 51954 h 2926"/>
                <a:gd name="T18" fmla="*/ 225336 w 4355"/>
                <a:gd name="T19" fmla="*/ 46095 h 2926"/>
                <a:gd name="T20" fmla="*/ 222407 w 4355"/>
                <a:gd name="T21" fmla="*/ 43166 h 2926"/>
                <a:gd name="T22" fmla="*/ 46095 w 4355"/>
                <a:gd name="T23" fmla="*/ 0 h 292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8" name="Google Shape;497;p27"/>
            <p:cNvSpPr>
              <a:spLocks/>
            </p:cNvSpPr>
            <p:nvPr/>
          </p:nvSpPr>
          <p:spPr bwMode="auto">
            <a:xfrm>
              <a:off x="5629280" y="4167132"/>
              <a:ext cx="228265" cy="106837"/>
            </a:xfrm>
            <a:custGeom>
              <a:avLst/>
              <a:gdLst>
                <a:gd name="T0" fmla="*/ 33659 w 4130"/>
                <a:gd name="T1" fmla="*/ 0 h 1933"/>
                <a:gd name="T2" fmla="*/ 18294 w 4130"/>
                <a:gd name="T3" fmla="*/ 2929 h 1933"/>
                <a:gd name="T4" fmla="*/ 5859 w 4130"/>
                <a:gd name="T5" fmla="*/ 15365 h 1933"/>
                <a:gd name="T6" fmla="*/ 0 w 4130"/>
                <a:gd name="T7" fmla="*/ 51954 h 1933"/>
                <a:gd name="T8" fmla="*/ 216548 w 4130"/>
                <a:gd name="T9" fmla="*/ 106837 h 1933"/>
                <a:gd name="T10" fmla="*/ 225336 w 4130"/>
                <a:gd name="T11" fmla="*/ 70248 h 1933"/>
                <a:gd name="T12" fmla="*/ 222406 w 4130"/>
                <a:gd name="T13" fmla="*/ 51954 h 1933"/>
                <a:gd name="T14" fmla="*/ 212900 w 4130"/>
                <a:gd name="T15" fmla="*/ 46095 h 1933"/>
                <a:gd name="T16" fmla="*/ 209971 w 4130"/>
                <a:gd name="T17" fmla="*/ 43166 h 1933"/>
                <a:gd name="T18" fmla="*/ 33659 w 4130"/>
                <a:gd name="T19" fmla="*/ 0 h 19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9" name="Google Shape;498;p27"/>
            <p:cNvSpPr>
              <a:spLocks/>
            </p:cNvSpPr>
            <p:nvPr/>
          </p:nvSpPr>
          <p:spPr bwMode="auto">
            <a:xfrm>
              <a:off x="5626351" y="4160499"/>
              <a:ext cx="243630" cy="80584"/>
            </a:xfrm>
            <a:custGeom>
              <a:avLst/>
              <a:gdLst>
                <a:gd name="T0" fmla="*/ 14536 w 4408"/>
                <a:gd name="T1" fmla="*/ 0 h 1458"/>
                <a:gd name="T2" fmla="*/ 2929 w 4408"/>
                <a:gd name="T3" fmla="*/ 9562 h 1458"/>
                <a:gd name="T4" fmla="*/ 11717 w 4408"/>
                <a:gd name="T5" fmla="*/ 27856 h 1458"/>
                <a:gd name="T6" fmla="*/ 225336 w 4408"/>
                <a:gd name="T7" fmla="*/ 79810 h 1458"/>
                <a:gd name="T8" fmla="*/ 229923 w 4408"/>
                <a:gd name="T9" fmla="*/ 80584 h 1458"/>
                <a:gd name="T10" fmla="*/ 243630 w 4408"/>
                <a:gd name="T11" fmla="*/ 71022 h 1458"/>
                <a:gd name="T12" fmla="*/ 231194 w 4408"/>
                <a:gd name="T13" fmla="*/ 52728 h 1458"/>
                <a:gd name="T14" fmla="*/ 18294 w 4408"/>
                <a:gd name="T15" fmla="*/ 829 h 1458"/>
                <a:gd name="T16" fmla="*/ 14536 w 4408"/>
                <a:gd name="T17" fmla="*/ 0 h 14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0" name="Google Shape;499;p27"/>
            <p:cNvSpPr>
              <a:spLocks/>
            </p:cNvSpPr>
            <p:nvPr/>
          </p:nvSpPr>
          <p:spPr bwMode="auto">
            <a:xfrm>
              <a:off x="5604409" y="4254476"/>
              <a:ext cx="244349" cy="79865"/>
            </a:xfrm>
            <a:custGeom>
              <a:avLst/>
              <a:gdLst>
                <a:gd name="T0" fmla="*/ 18294 w 4421"/>
                <a:gd name="T1" fmla="*/ 55 h 1445"/>
                <a:gd name="T2" fmla="*/ 3648 w 4421"/>
                <a:gd name="T3" fmla="*/ 12491 h 1445"/>
                <a:gd name="T4" fmla="*/ 12436 w 4421"/>
                <a:gd name="T5" fmla="*/ 27138 h 1445"/>
                <a:gd name="T6" fmla="*/ 226055 w 4421"/>
                <a:gd name="T7" fmla="*/ 79036 h 1445"/>
                <a:gd name="T8" fmla="*/ 230642 w 4421"/>
                <a:gd name="T9" fmla="*/ 79810 h 1445"/>
                <a:gd name="T10" fmla="*/ 244349 w 4421"/>
                <a:gd name="T11" fmla="*/ 70248 h 1445"/>
                <a:gd name="T12" fmla="*/ 231913 w 4421"/>
                <a:gd name="T13" fmla="*/ 52009 h 1445"/>
                <a:gd name="T14" fmla="*/ 18294 w 4421"/>
                <a:gd name="T15" fmla="*/ 55 h 14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1" name="Google Shape;500;p27"/>
            <p:cNvSpPr>
              <a:spLocks/>
            </p:cNvSpPr>
            <p:nvPr/>
          </p:nvSpPr>
          <p:spPr bwMode="auto">
            <a:xfrm>
              <a:off x="6376144" y="3457797"/>
              <a:ext cx="158072" cy="233903"/>
            </a:xfrm>
            <a:custGeom>
              <a:avLst/>
              <a:gdLst>
                <a:gd name="T0" fmla="*/ 131598 w 2860"/>
                <a:gd name="T1" fmla="*/ 0 h 4232"/>
                <a:gd name="T2" fmla="*/ 118554 w 2860"/>
                <a:gd name="T3" fmla="*/ 5638 h 4232"/>
                <a:gd name="T4" fmla="*/ 21224 w 2860"/>
                <a:gd name="T5" fmla="*/ 215609 h 4232"/>
                <a:gd name="T6" fmla="*/ 45377 w 2860"/>
                <a:gd name="T7" fmla="*/ 233848 h 4232"/>
                <a:gd name="T8" fmla="*/ 48306 w 2860"/>
                <a:gd name="T9" fmla="*/ 233848 h 4232"/>
                <a:gd name="T10" fmla="*/ 66600 w 2860"/>
                <a:gd name="T11" fmla="*/ 206821 h 4232"/>
                <a:gd name="T12" fmla="*/ 142652 w 2860"/>
                <a:gd name="T13" fmla="*/ 45156 h 4232"/>
                <a:gd name="T14" fmla="*/ 149284 w 2860"/>
                <a:gd name="T15" fmla="*/ 11496 h 4232"/>
                <a:gd name="T16" fmla="*/ 131598 w 2860"/>
                <a:gd name="T17" fmla="*/ 0 h 42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2" name="Google Shape;501;p27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6180566" y="3610189"/>
              <a:ext cx="528526" cy="52702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092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3" name="Google Shape;502;p27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6240878" y="3659399"/>
              <a:ext cx="207919" cy="14604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092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4" name="Google Shape;503;p27"/>
            <p:cNvSpPr>
              <a:spLocks/>
            </p:cNvSpPr>
            <p:nvPr/>
          </p:nvSpPr>
          <p:spPr bwMode="auto">
            <a:xfrm>
              <a:off x="6189608" y="3719445"/>
              <a:ext cx="518709" cy="417731"/>
            </a:xfrm>
            <a:custGeom>
              <a:avLst/>
              <a:gdLst>
                <a:gd name="T0" fmla="*/ 466755 w 9385"/>
                <a:gd name="T1" fmla="*/ 0 h 7558"/>
                <a:gd name="T2" fmla="*/ 466755 w 9385"/>
                <a:gd name="T3" fmla="*/ 0 h 7558"/>
                <a:gd name="T4" fmla="*/ 475488 w 9385"/>
                <a:gd name="T5" fmla="*/ 70248 h 7558"/>
                <a:gd name="T6" fmla="*/ 213619 w 9385"/>
                <a:gd name="T7" fmla="*/ 332118 h 7558"/>
                <a:gd name="T8" fmla="*/ 55 w 9385"/>
                <a:gd name="T9" fmla="*/ 222407 h 7558"/>
                <a:gd name="T10" fmla="*/ 55 w 9385"/>
                <a:gd name="T11" fmla="*/ 222407 h 7558"/>
                <a:gd name="T12" fmla="*/ 253137 w 9385"/>
                <a:gd name="T13" fmla="*/ 417731 h 7558"/>
                <a:gd name="T14" fmla="*/ 518654 w 9385"/>
                <a:gd name="T15" fmla="*/ 155088 h 7558"/>
                <a:gd name="T16" fmla="*/ 466755 w 9385"/>
                <a:gd name="T17" fmla="*/ 0 h 75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155" name="Group 154"/>
          <p:cNvGrpSpPr>
            <a:grpSpLocks/>
          </p:cNvGrpSpPr>
          <p:nvPr userDrawn="1"/>
        </p:nvGrpSpPr>
        <p:grpSpPr bwMode="auto">
          <a:xfrm>
            <a:off x="1598613" y="3608388"/>
            <a:ext cx="2203450" cy="2017712"/>
            <a:chOff x="1598355" y="3608289"/>
            <a:chExt cx="2204156" cy="2018295"/>
          </a:xfrm>
        </p:grpSpPr>
        <p:grpSp>
          <p:nvGrpSpPr>
            <p:cNvPr id="156" name="Google Shape;505;p27"/>
            <p:cNvGrpSpPr>
              <a:grpSpLocks/>
            </p:cNvGrpSpPr>
            <p:nvPr/>
          </p:nvGrpSpPr>
          <p:grpSpPr bwMode="auto"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02" name="Google Shape;506;p27"/>
              <p:cNvSpPr>
                <a:spLocks/>
              </p:cNvSpPr>
              <p:nvPr/>
            </p:nvSpPr>
            <p:spPr bwMode="auto">
              <a:xfrm>
                <a:off x="3236476" y="3795496"/>
                <a:ext cx="868347" cy="1256066"/>
              </a:xfrm>
              <a:custGeom>
                <a:avLst/>
                <a:gdLst>
                  <a:gd name="T0" fmla="*/ 60742 w 15711"/>
                  <a:gd name="T1" fmla="*/ 55 h 22726"/>
                  <a:gd name="T2" fmla="*/ 55 w 15711"/>
                  <a:gd name="T3" fmla="*/ 60742 h 22726"/>
                  <a:gd name="T4" fmla="*/ 55 w 15711"/>
                  <a:gd name="T5" fmla="*/ 1194606 h 22726"/>
                  <a:gd name="T6" fmla="*/ 60742 w 15711"/>
                  <a:gd name="T7" fmla="*/ 1256066 h 22726"/>
                  <a:gd name="T8" fmla="*/ 807605 w 15711"/>
                  <a:gd name="T9" fmla="*/ 1256066 h 22726"/>
                  <a:gd name="T10" fmla="*/ 868347 w 15711"/>
                  <a:gd name="T11" fmla="*/ 1194606 h 22726"/>
                  <a:gd name="T12" fmla="*/ 868347 w 15711"/>
                  <a:gd name="T13" fmla="*/ 60742 h 22726"/>
                  <a:gd name="T14" fmla="*/ 807605 w 15711"/>
                  <a:gd name="T15" fmla="*/ 55 h 22726"/>
                  <a:gd name="T16" fmla="*/ 60742 w 15711"/>
                  <a:gd name="T17" fmla="*/ 55 h 2272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lnTo>
                      <a:pt x="109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grpSp>
            <p:nvGrpSpPr>
              <p:cNvPr id="203" name="Google Shape;507;p27"/>
              <p:cNvGrpSpPr>
                <a:grpSpLocks/>
              </p:cNvGrpSpPr>
              <p:nvPr/>
            </p:nvGrpSpPr>
            <p:grpSpPr bwMode="auto"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04" name="Google Shape;508;p27">
                  <a:extLst>
                    <a:ext uri="{FF2B5EF4-FFF2-40B4-BE49-F238E27FC236}"/>
                  </a:extLst>
                </p:cNvPr>
                <p:cNvSpPr/>
                <p:nvPr/>
              </p:nvSpPr>
              <p:spPr>
                <a:xfrm>
                  <a:off x="3235834" y="3793899"/>
                  <a:ext cx="865464" cy="389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defTabSz="60923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05" name="Google Shape;509;p27"/>
                <p:cNvSpPr>
                  <a:spLocks/>
                </p:cNvSpPr>
                <p:nvPr/>
              </p:nvSpPr>
              <p:spPr bwMode="auto">
                <a:xfrm>
                  <a:off x="3306725" y="3905262"/>
                  <a:ext cx="719118" cy="182888"/>
                </a:xfrm>
                <a:custGeom>
                  <a:avLst/>
                  <a:gdLst>
                    <a:gd name="T0" fmla="*/ 36589 w 13011"/>
                    <a:gd name="T1" fmla="*/ 0 h 3309"/>
                    <a:gd name="T2" fmla="*/ 0 w 13011"/>
                    <a:gd name="T3" fmla="*/ 36589 h 3309"/>
                    <a:gd name="T4" fmla="*/ 0 w 13011"/>
                    <a:gd name="T5" fmla="*/ 146299 h 3309"/>
                    <a:gd name="T6" fmla="*/ 36589 w 13011"/>
                    <a:gd name="T7" fmla="*/ 182888 h 3309"/>
                    <a:gd name="T8" fmla="*/ 682529 w 13011"/>
                    <a:gd name="T9" fmla="*/ 182888 h 3309"/>
                    <a:gd name="T10" fmla="*/ 719118 w 13011"/>
                    <a:gd name="T11" fmla="*/ 146299 h 3309"/>
                    <a:gd name="T12" fmla="*/ 719118 w 13011"/>
                    <a:gd name="T13" fmla="*/ 36589 h 3309"/>
                    <a:gd name="T14" fmla="*/ 682529 w 13011"/>
                    <a:gd name="T15" fmla="*/ 0 h 3309"/>
                    <a:gd name="T16" fmla="*/ 36589 w 13011"/>
                    <a:gd name="T17" fmla="*/ 0 h 330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lnTo>
                        <a:pt x="662" y="0"/>
                      </a:ln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06" name="Google Shape;510;p27"/>
                <p:cNvSpPr>
                  <a:spLocks/>
                </p:cNvSpPr>
                <p:nvPr/>
              </p:nvSpPr>
              <p:spPr bwMode="auto">
                <a:xfrm>
                  <a:off x="3309654" y="4261478"/>
                  <a:ext cx="146355" cy="143426"/>
                </a:xfrm>
                <a:custGeom>
                  <a:avLst/>
                  <a:gdLst>
                    <a:gd name="T0" fmla="*/ 30730 w 2648"/>
                    <a:gd name="T1" fmla="*/ 55 h 2595"/>
                    <a:gd name="T2" fmla="*/ 0 w 2648"/>
                    <a:gd name="T3" fmla="*/ 27856 h 2595"/>
                    <a:gd name="T4" fmla="*/ 0 w 2648"/>
                    <a:gd name="T5" fmla="*/ 113414 h 2595"/>
                    <a:gd name="T6" fmla="*/ 30730 w 2648"/>
                    <a:gd name="T7" fmla="*/ 143426 h 2595"/>
                    <a:gd name="T8" fmla="*/ 115570 w 2648"/>
                    <a:gd name="T9" fmla="*/ 143426 h 2595"/>
                    <a:gd name="T10" fmla="*/ 146300 w 2648"/>
                    <a:gd name="T11" fmla="*/ 113414 h 2595"/>
                    <a:gd name="T12" fmla="*/ 146300 w 2648"/>
                    <a:gd name="T13" fmla="*/ 27856 h 2595"/>
                    <a:gd name="T14" fmla="*/ 115570 w 2648"/>
                    <a:gd name="T15" fmla="*/ 55 h 2595"/>
                    <a:gd name="T16" fmla="*/ 30730 w 2648"/>
                    <a:gd name="T17" fmla="*/ 55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lnTo>
                        <a:pt x="556" y="1"/>
                      </a:ln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07" name="Google Shape;511;p27"/>
                <p:cNvSpPr>
                  <a:spLocks/>
                </p:cNvSpPr>
                <p:nvPr/>
              </p:nvSpPr>
              <p:spPr bwMode="auto">
                <a:xfrm>
                  <a:off x="3501275" y="4261478"/>
                  <a:ext cx="143426" cy="143426"/>
                </a:xfrm>
                <a:custGeom>
                  <a:avLst/>
                  <a:gdLst>
                    <a:gd name="T0" fmla="*/ 30785 w 2595"/>
                    <a:gd name="T1" fmla="*/ 55 h 2595"/>
                    <a:gd name="T2" fmla="*/ 55 w 2595"/>
                    <a:gd name="T3" fmla="*/ 27856 h 2595"/>
                    <a:gd name="T4" fmla="*/ 55 w 2595"/>
                    <a:gd name="T5" fmla="*/ 113414 h 2595"/>
                    <a:gd name="T6" fmla="*/ 30785 w 2595"/>
                    <a:gd name="T7" fmla="*/ 143426 h 2595"/>
                    <a:gd name="T8" fmla="*/ 116344 w 2595"/>
                    <a:gd name="T9" fmla="*/ 143426 h 2595"/>
                    <a:gd name="T10" fmla="*/ 143426 w 2595"/>
                    <a:gd name="T11" fmla="*/ 113414 h 2595"/>
                    <a:gd name="T12" fmla="*/ 143426 w 2595"/>
                    <a:gd name="T13" fmla="*/ 27856 h 2595"/>
                    <a:gd name="T14" fmla="*/ 116344 w 2595"/>
                    <a:gd name="T15" fmla="*/ 55 h 2595"/>
                    <a:gd name="T16" fmla="*/ 30785 w 2595"/>
                    <a:gd name="T17" fmla="*/ 55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lnTo>
                        <a:pt x="557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08" name="Google Shape;512;p27"/>
                <p:cNvSpPr>
                  <a:spLocks/>
                </p:cNvSpPr>
                <p:nvPr/>
              </p:nvSpPr>
              <p:spPr bwMode="auto">
                <a:xfrm>
                  <a:off x="3693670" y="4261478"/>
                  <a:ext cx="143426" cy="143426"/>
                </a:xfrm>
                <a:custGeom>
                  <a:avLst/>
                  <a:gdLst>
                    <a:gd name="T0" fmla="*/ 27082 w 2595"/>
                    <a:gd name="T1" fmla="*/ 55 h 2595"/>
                    <a:gd name="T2" fmla="*/ 55 w 2595"/>
                    <a:gd name="T3" fmla="*/ 27856 h 2595"/>
                    <a:gd name="T4" fmla="*/ 55 w 2595"/>
                    <a:gd name="T5" fmla="*/ 113414 h 2595"/>
                    <a:gd name="T6" fmla="*/ 27082 w 2595"/>
                    <a:gd name="T7" fmla="*/ 143426 h 2595"/>
                    <a:gd name="T8" fmla="*/ 115625 w 2595"/>
                    <a:gd name="T9" fmla="*/ 143426 h 2595"/>
                    <a:gd name="T10" fmla="*/ 143426 w 2595"/>
                    <a:gd name="T11" fmla="*/ 113414 h 2595"/>
                    <a:gd name="T12" fmla="*/ 143426 w 2595"/>
                    <a:gd name="T13" fmla="*/ 27856 h 2595"/>
                    <a:gd name="T14" fmla="*/ 115625 w 2595"/>
                    <a:gd name="T15" fmla="*/ 55 h 2595"/>
                    <a:gd name="T16" fmla="*/ 27082 w 2595"/>
                    <a:gd name="T17" fmla="*/ 55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lnTo>
                        <a:pt x="490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09" name="Google Shape;513;p27"/>
                <p:cNvSpPr>
                  <a:spLocks/>
                </p:cNvSpPr>
                <p:nvPr/>
              </p:nvSpPr>
              <p:spPr bwMode="auto">
                <a:xfrm>
                  <a:off x="3309654" y="4453872"/>
                  <a:ext cx="146355" cy="143426"/>
                </a:xfrm>
                <a:custGeom>
                  <a:avLst/>
                  <a:gdLst>
                    <a:gd name="T0" fmla="*/ 30730 w 2648"/>
                    <a:gd name="T1" fmla="*/ 55 h 2595"/>
                    <a:gd name="T2" fmla="*/ 0 w 2648"/>
                    <a:gd name="T3" fmla="*/ 30730 h 2595"/>
                    <a:gd name="T4" fmla="*/ 0 w 2648"/>
                    <a:gd name="T5" fmla="*/ 115625 h 2595"/>
                    <a:gd name="T6" fmla="*/ 30730 w 2648"/>
                    <a:gd name="T7" fmla="*/ 143426 h 2595"/>
                    <a:gd name="T8" fmla="*/ 115570 w 2648"/>
                    <a:gd name="T9" fmla="*/ 143426 h 2595"/>
                    <a:gd name="T10" fmla="*/ 146300 w 2648"/>
                    <a:gd name="T11" fmla="*/ 115625 h 2595"/>
                    <a:gd name="T12" fmla="*/ 146300 w 2648"/>
                    <a:gd name="T13" fmla="*/ 30730 h 2595"/>
                    <a:gd name="T14" fmla="*/ 115570 w 2648"/>
                    <a:gd name="T15" fmla="*/ 55 h 2595"/>
                    <a:gd name="T16" fmla="*/ 30730 w 2648"/>
                    <a:gd name="T17" fmla="*/ 55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lnTo>
                        <a:pt x="556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10" name="Google Shape;514;p27"/>
                <p:cNvSpPr>
                  <a:spLocks/>
                </p:cNvSpPr>
                <p:nvPr/>
              </p:nvSpPr>
              <p:spPr bwMode="auto">
                <a:xfrm>
                  <a:off x="3501275" y="4453872"/>
                  <a:ext cx="143426" cy="143426"/>
                </a:xfrm>
                <a:custGeom>
                  <a:avLst/>
                  <a:gdLst>
                    <a:gd name="T0" fmla="*/ 30785 w 2595"/>
                    <a:gd name="T1" fmla="*/ 55 h 2595"/>
                    <a:gd name="T2" fmla="*/ 55 w 2595"/>
                    <a:gd name="T3" fmla="*/ 30730 h 2595"/>
                    <a:gd name="T4" fmla="*/ 55 w 2595"/>
                    <a:gd name="T5" fmla="*/ 115625 h 2595"/>
                    <a:gd name="T6" fmla="*/ 30785 w 2595"/>
                    <a:gd name="T7" fmla="*/ 143426 h 2595"/>
                    <a:gd name="T8" fmla="*/ 116344 w 2595"/>
                    <a:gd name="T9" fmla="*/ 143426 h 2595"/>
                    <a:gd name="T10" fmla="*/ 143426 w 2595"/>
                    <a:gd name="T11" fmla="*/ 115625 h 2595"/>
                    <a:gd name="T12" fmla="*/ 143426 w 2595"/>
                    <a:gd name="T13" fmla="*/ 30730 h 2595"/>
                    <a:gd name="T14" fmla="*/ 116344 w 2595"/>
                    <a:gd name="T15" fmla="*/ 55 h 2595"/>
                    <a:gd name="T16" fmla="*/ 30785 w 2595"/>
                    <a:gd name="T17" fmla="*/ 55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lnTo>
                        <a:pt x="557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11" name="Google Shape;515;p27"/>
                <p:cNvSpPr>
                  <a:spLocks/>
                </p:cNvSpPr>
                <p:nvPr/>
              </p:nvSpPr>
              <p:spPr bwMode="auto">
                <a:xfrm>
                  <a:off x="3693670" y="4453872"/>
                  <a:ext cx="143426" cy="143426"/>
                </a:xfrm>
                <a:custGeom>
                  <a:avLst/>
                  <a:gdLst>
                    <a:gd name="T0" fmla="*/ 27082 w 2595"/>
                    <a:gd name="T1" fmla="*/ 55 h 2595"/>
                    <a:gd name="T2" fmla="*/ 55 w 2595"/>
                    <a:gd name="T3" fmla="*/ 30730 h 2595"/>
                    <a:gd name="T4" fmla="*/ 55 w 2595"/>
                    <a:gd name="T5" fmla="*/ 115625 h 2595"/>
                    <a:gd name="T6" fmla="*/ 27082 w 2595"/>
                    <a:gd name="T7" fmla="*/ 143426 h 2595"/>
                    <a:gd name="T8" fmla="*/ 115625 w 2595"/>
                    <a:gd name="T9" fmla="*/ 143426 h 2595"/>
                    <a:gd name="T10" fmla="*/ 143426 w 2595"/>
                    <a:gd name="T11" fmla="*/ 115625 h 2595"/>
                    <a:gd name="T12" fmla="*/ 143426 w 2595"/>
                    <a:gd name="T13" fmla="*/ 30730 h 2595"/>
                    <a:gd name="T14" fmla="*/ 115625 w 2595"/>
                    <a:gd name="T15" fmla="*/ 55 h 2595"/>
                    <a:gd name="T16" fmla="*/ 27082 w 2595"/>
                    <a:gd name="T17" fmla="*/ 55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lnTo>
                        <a:pt x="490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12" name="Google Shape;516;p27"/>
                <p:cNvSpPr>
                  <a:spLocks/>
                </p:cNvSpPr>
                <p:nvPr/>
              </p:nvSpPr>
              <p:spPr bwMode="auto">
                <a:xfrm>
                  <a:off x="3309654" y="4645549"/>
                  <a:ext cx="146355" cy="146355"/>
                </a:xfrm>
                <a:custGeom>
                  <a:avLst/>
                  <a:gdLst>
                    <a:gd name="T0" fmla="*/ 30730 w 2648"/>
                    <a:gd name="T1" fmla="*/ 0 h 2648"/>
                    <a:gd name="T2" fmla="*/ 0 w 2648"/>
                    <a:gd name="T3" fmla="*/ 30730 h 2648"/>
                    <a:gd name="T4" fmla="*/ 0 w 2648"/>
                    <a:gd name="T5" fmla="*/ 116343 h 2648"/>
                    <a:gd name="T6" fmla="*/ 30730 w 2648"/>
                    <a:gd name="T7" fmla="*/ 146300 h 2648"/>
                    <a:gd name="T8" fmla="*/ 115570 w 2648"/>
                    <a:gd name="T9" fmla="*/ 146300 h 2648"/>
                    <a:gd name="T10" fmla="*/ 146300 w 2648"/>
                    <a:gd name="T11" fmla="*/ 116343 h 2648"/>
                    <a:gd name="T12" fmla="*/ 146300 w 2648"/>
                    <a:gd name="T13" fmla="*/ 30730 h 2648"/>
                    <a:gd name="T14" fmla="*/ 115570 w 2648"/>
                    <a:gd name="T15" fmla="*/ 0 h 2648"/>
                    <a:gd name="T16" fmla="*/ 30730 w 2648"/>
                    <a:gd name="T17" fmla="*/ 0 h 264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lnTo>
                        <a:pt x="556" y="0"/>
                      </a:ln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13" name="Google Shape;517;p27"/>
                <p:cNvSpPr>
                  <a:spLocks/>
                </p:cNvSpPr>
                <p:nvPr/>
              </p:nvSpPr>
              <p:spPr bwMode="auto">
                <a:xfrm>
                  <a:off x="3501275" y="4645549"/>
                  <a:ext cx="143426" cy="146355"/>
                </a:xfrm>
                <a:custGeom>
                  <a:avLst/>
                  <a:gdLst>
                    <a:gd name="T0" fmla="*/ 30785 w 2595"/>
                    <a:gd name="T1" fmla="*/ 0 h 2648"/>
                    <a:gd name="T2" fmla="*/ 55 w 2595"/>
                    <a:gd name="T3" fmla="*/ 30730 h 2648"/>
                    <a:gd name="T4" fmla="*/ 55 w 2595"/>
                    <a:gd name="T5" fmla="*/ 116343 h 2648"/>
                    <a:gd name="T6" fmla="*/ 30785 w 2595"/>
                    <a:gd name="T7" fmla="*/ 146300 h 2648"/>
                    <a:gd name="T8" fmla="*/ 116344 w 2595"/>
                    <a:gd name="T9" fmla="*/ 146300 h 2648"/>
                    <a:gd name="T10" fmla="*/ 143426 w 2595"/>
                    <a:gd name="T11" fmla="*/ 116343 h 2648"/>
                    <a:gd name="T12" fmla="*/ 143426 w 2595"/>
                    <a:gd name="T13" fmla="*/ 30730 h 2648"/>
                    <a:gd name="T14" fmla="*/ 116344 w 2595"/>
                    <a:gd name="T15" fmla="*/ 0 h 2648"/>
                    <a:gd name="T16" fmla="*/ 30785 w 2595"/>
                    <a:gd name="T17" fmla="*/ 0 h 264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lnTo>
                        <a:pt x="557" y="0"/>
                      </a:ln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14" name="Google Shape;518;p27"/>
                <p:cNvSpPr>
                  <a:spLocks/>
                </p:cNvSpPr>
                <p:nvPr/>
              </p:nvSpPr>
              <p:spPr bwMode="auto">
                <a:xfrm>
                  <a:off x="3693670" y="4645549"/>
                  <a:ext cx="143426" cy="146355"/>
                </a:xfrm>
                <a:custGeom>
                  <a:avLst/>
                  <a:gdLst>
                    <a:gd name="T0" fmla="*/ 27082 w 2595"/>
                    <a:gd name="T1" fmla="*/ 0 h 2648"/>
                    <a:gd name="T2" fmla="*/ 55 w 2595"/>
                    <a:gd name="T3" fmla="*/ 30730 h 2648"/>
                    <a:gd name="T4" fmla="*/ 55 w 2595"/>
                    <a:gd name="T5" fmla="*/ 116343 h 2648"/>
                    <a:gd name="T6" fmla="*/ 27082 w 2595"/>
                    <a:gd name="T7" fmla="*/ 146300 h 2648"/>
                    <a:gd name="T8" fmla="*/ 115625 w 2595"/>
                    <a:gd name="T9" fmla="*/ 146300 h 2648"/>
                    <a:gd name="T10" fmla="*/ 143426 w 2595"/>
                    <a:gd name="T11" fmla="*/ 116343 h 2648"/>
                    <a:gd name="T12" fmla="*/ 143426 w 2595"/>
                    <a:gd name="T13" fmla="*/ 30730 h 2648"/>
                    <a:gd name="T14" fmla="*/ 115625 w 2595"/>
                    <a:gd name="T15" fmla="*/ 0 h 2648"/>
                    <a:gd name="T16" fmla="*/ 27082 w 2595"/>
                    <a:gd name="T17" fmla="*/ 0 h 264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lnTo>
                        <a:pt x="490" y="0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15" name="Google Shape;519;p27"/>
                <p:cNvSpPr>
                  <a:spLocks/>
                </p:cNvSpPr>
                <p:nvPr/>
              </p:nvSpPr>
              <p:spPr bwMode="auto">
                <a:xfrm>
                  <a:off x="3309654" y="4840873"/>
                  <a:ext cx="146355" cy="143426"/>
                </a:xfrm>
                <a:custGeom>
                  <a:avLst/>
                  <a:gdLst>
                    <a:gd name="T0" fmla="*/ 30730 w 2648"/>
                    <a:gd name="T1" fmla="*/ 0 h 2595"/>
                    <a:gd name="T2" fmla="*/ 0 w 2648"/>
                    <a:gd name="T3" fmla="*/ 27801 h 2595"/>
                    <a:gd name="T4" fmla="*/ 0 w 2648"/>
                    <a:gd name="T5" fmla="*/ 115570 h 2595"/>
                    <a:gd name="T6" fmla="*/ 30730 w 2648"/>
                    <a:gd name="T7" fmla="*/ 143371 h 2595"/>
                    <a:gd name="T8" fmla="*/ 115570 w 2648"/>
                    <a:gd name="T9" fmla="*/ 143371 h 2595"/>
                    <a:gd name="T10" fmla="*/ 146300 w 2648"/>
                    <a:gd name="T11" fmla="*/ 115570 h 2595"/>
                    <a:gd name="T12" fmla="*/ 146300 w 2648"/>
                    <a:gd name="T13" fmla="*/ 27801 h 2595"/>
                    <a:gd name="T14" fmla="*/ 115570 w 2648"/>
                    <a:gd name="T15" fmla="*/ 0 h 2595"/>
                    <a:gd name="T16" fmla="*/ 30730 w 2648"/>
                    <a:gd name="T17" fmla="*/ 0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lnTo>
                        <a:pt x="556" y="0"/>
                      </a:ln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16" name="Google Shape;520;p27"/>
                <p:cNvSpPr>
                  <a:spLocks/>
                </p:cNvSpPr>
                <p:nvPr/>
              </p:nvSpPr>
              <p:spPr bwMode="auto">
                <a:xfrm>
                  <a:off x="3501275" y="4840873"/>
                  <a:ext cx="143426" cy="143426"/>
                </a:xfrm>
                <a:custGeom>
                  <a:avLst/>
                  <a:gdLst>
                    <a:gd name="T0" fmla="*/ 30785 w 2595"/>
                    <a:gd name="T1" fmla="*/ 0 h 2595"/>
                    <a:gd name="T2" fmla="*/ 55 w 2595"/>
                    <a:gd name="T3" fmla="*/ 27801 h 2595"/>
                    <a:gd name="T4" fmla="*/ 55 w 2595"/>
                    <a:gd name="T5" fmla="*/ 115570 h 2595"/>
                    <a:gd name="T6" fmla="*/ 30785 w 2595"/>
                    <a:gd name="T7" fmla="*/ 143371 h 2595"/>
                    <a:gd name="T8" fmla="*/ 116344 w 2595"/>
                    <a:gd name="T9" fmla="*/ 143371 h 2595"/>
                    <a:gd name="T10" fmla="*/ 143426 w 2595"/>
                    <a:gd name="T11" fmla="*/ 115570 h 2595"/>
                    <a:gd name="T12" fmla="*/ 143426 w 2595"/>
                    <a:gd name="T13" fmla="*/ 27801 h 2595"/>
                    <a:gd name="T14" fmla="*/ 116344 w 2595"/>
                    <a:gd name="T15" fmla="*/ 0 h 2595"/>
                    <a:gd name="T16" fmla="*/ 30785 w 2595"/>
                    <a:gd name="T17" fmla="*/ 0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lnTo>
                        <a:pt x="557" y="0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17" name="Google Shape;521;p27"/>
                <p:cNvSpPr>
                  <a:spLocks/>
                </p:cNvSpPr>
                <p:nvPr/>
              </p:nvSpPr>
              <p:spPr bwMode="auto">
                <a:xfrm>
                  <a:off x="3693670" y="4840873"/>
                  <a:ext cx="143426" cy="143426"/>
                </a:xfrm>
                <a:custGeom>
                  <a:avLst/>
                  <a:gdLst>
                    <a:gd name="T0" fmla="*/ 27082 w 2595"/>
                    <a:gd name="T1" fmla="*/ 0 h 2595"/>
                    <a:gd name="T2" fmla="*/ 55 w 2595"/>
                    <a:gd name="T3" fmla="*/ 27801 h 2595"/>
                    <a:gd name="T4" fmla="*/ 55 w 2595"/>
                    <a:gd name="T5" fmla="*/ 115570 h 2595"/>
                    <a:gd name="T6" fmla="*/ 27082 w 2595"/>
                    <a:gd name="T7" fmla="*/ 143371 h 2595"/>
                    <a:gd name="T8" fmla="*/ 115625 w 2595"/>
                    <a:gd name="T9" fmla="*/ 143371 h 2595"/>
                    <a:gd name="T10" fmla="*/ 143426 w 2595"/>
                    <a:gd name="T11" fmla="*/ 115570 h 2595"/>
                    <a:gd name="T12" fmla="*/ 143426 w 2595"/>
                    <a:gd name="T13" fmla="*/ 27801 h 2595"/>
                    <a:gd name="T14" fmla="*/ 115625 w 2595"/>
                    <a:gd name="T15" fmla="*/ 0 h 2595"/>
                    <a:gd name="T16" fmla="*/ 27082 w 2595"/>
                    <a:gd name="T17" fmla="*/ 0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lnTo>
                        <a:pt x="490" y="0"/>
                      </a:ln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18" name="Google Shape;522;p27"/>
                <p:cNvSpPr>
                  <a:spLocks/>
                </p:cNvSpPr>
                <p:nvPr/>
              </p:nvSpPr>
              <p:spPr bwMode="auto">
                <a:xfrm>
                  <a:off x="3855335" y="4185426"/>
                  <a:ext cx="243685" cy="866136"/>
                </a:xfrm>
                <a:custGeom>
                  <a:avLst/>
                  <a:gdLst>
                    <a:gd name="T0" fmla="*/ 143425 w 4409"/>
                    <a:gd name="T1" fmla="*/ 76107 h 15671"/>
                    <a:gd name="T2" fmla="*/ 173382 w 4409"/>
                    <a:gd name="T3" fmla="*/ 103908 h 15671"/>
                    <a:gd name="T4" fmla="*/ 173382 w 4409"/>
                    <a:gd name="T5" fmla="*/ 189466 h 15671"/>
                    <a:gd name="T6" fmla="*/ 143425 w 4409"/>
                    <a:gd name="T7" fmla="*/ 219477 h 15671"/>
                    <a:gd name="T8" fmla="*/ 57812 w 4409"/>
                    <a:gd name="T9" fmla="*/ 219477 h 15671"/>
                    <a:gd name="T10" fmla="*/ 30012 w 4409"/>
                    <a:gd name="T11" fmla="*/ 189466 h 15671"/>
                    <a:gd name="T12" fmla="*/ 30012 w 4409"/>
                    <a:gd name="T13" fmla="*/ 103908 h 15671"/>
                    <a:gd name="T14" fmla="*/ 57812 w 4409"/>
                    <a:gd name="T15" fmla="*/ 76107 h 15671"/>
                    <a:gd name="T16" fmla="*/ 143425 w 4409"/>
                    <a:gd name="T17" fmla="*/ 76107 h 15671"/>
                    <a:gd name="T18" fmla="*/ 143425 w 4409"/>
                    <a:gd name="T19" fmla="*/ 268502 h 15671"/>
                    <a:gd name="T20" fmla="*/ 173382 w 4409"/>
                    <a:gd name="T21" fmla="*/ 299176 h 15671"/>
                    <a:gd name="T22" fmla="*/ 173382 w 4409"/>
                    <a:gd name="T23" fmla="*/ 384071 h 15671"/>
                    <a:gd name="T24" fmla="*/ 143425 w 4409"/>
                    <a:gd name="T25" fmla="*/ 411872 h 15671"/>
                    <a:gd name="T26" fmla="*/ 57812 w 4409"/>
                    <a:gd name="T27" fmla="*/ 411872 h 15671"/>
                    <a:gd name="T28" fmla="*/ 30012 w 4409"/>
                    <a:gd name="T29" fmla="*/ 384071 h 15671"/>
                    <a:gd name="T30" fmla="*/ 30012 w 4409"/>
                    <a:gd name="T31" fmla="*/ 299176 h 15671"/>
                    <a:gd name="T32" fmla="*/ 57812 w 4409"/>
                    <a:gd name="T33" fmla="*/ 268502 h 15671"/>
                    <a:gd name="T34" fmla="*/ 143425 w 4409"/>
                    <a:gd name="T35" fmla="*/ 268502 h 15671"/>
                    <a:gd name="T36" fmla="*/ 143425 w 4409"/>
                    <a:gd name="T37" fmla="*/ 460123 h 15671"/>
                    <a:gd name="T38" fmla="*/ 173382 w 4409"/>
                    <a:gd name="T39" fmla="*/ 490853 h 15671"/>
                    <a:gd name="T40" fmla="*/ 173382 w 4409"/>
                    <a:gd name="T41" fmla="*/ 771016 h 15671"/>
                    <a:gd name="T42" fmla="*/ 143425 w 4409"/>
                    <a:gd name="T43" fmla="*/ 798817 h 15671"/>
                    <a:gd name="T44" fmla="*/ 57812 w 4409"/>
                    <a:gd name="T45" fmla="*/ 798817 h 15671"/>
                    <a:gd name="T46" fmla="*/ 30012 w 4409"/>
                    <a:gd name="T47" fmla="*/ 771016 h 15671"/>
                    <a:gd name="T48" fmla="*/ 30012 w 4409"/>
                    <a:gd name="T49" fmla="*/ 490853 h 15671"/>
                    <a:gd name="T50" fmla="*/ 57812 w 4409"/>
                    <a:gd name="T51" fmla="*/ 460123 h 15671"/>
                    <a:gd name="T52" fmla="*/ 143425 w 4409"/>
                    <a:gd name="T53" fmla="*/ 460123 h 15671"/>
                    <a:gd name="T54" fmla="*/ 55 w 4409"/>
                    <a:gd name="T55" fmla="*/ 0 h 15671"/>
                    <a:gd name="T56" fmla="*/ 55 w 4409"/>
                    <a:gd name="T57" fmla="*/ 866136 h 15671"/>
                    <a:gd name="T58" fmla="*/ 188747 w 4409"/>
                    <a:gd name="T59" fmla="*/ 866136 h 15671"/>
                    <a:gd name="T60" fmla="*/ 209970 w 4409"/>
                    <a:gd name="T61" fmla="*/ 862488 h 15671"/>
                    <a:gd name="T62" fmla="*/ 243630 w 4409"/>
                    <a:gd name="T63" fmla="*/ 804676 h 15671"/>
                    <a:gd name="T64" fmla="*/ 243630 w 4409"/>
                    <a:gd name="T65" fmla="*/ 0 h 15671"/>
                    <a:gd name="T66" fmla="*/ 55 w 4409"/>
                    <a:gd name="T67" fmla="*/ 0 h 15671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lnTo>
                        <a:pt x="2595" y="1377"/>
                      </a:ln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lnTo>
                        <a:pt x="2595" y="4858"/>
                      </a:ln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lnTo>
                        <a:pt x="2595" y="8325"/>
                      </a:ln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19" name="Google Shape;523;p27">
                  <a:extLst>
                    <a:ext uri="{FF2B5EF4-FFF2-40B4-BE49-F238E27FC236}"/>
                  </a:extLst>
                </p:cNvPr>
                <p:cNvSpPr/>
                <p:nvPr/>
              </p:nvSpPr>
              <p:spPr>
                <a:xfrm>
                  <a:off x="3855157" y="3793899"/>
                  <a:ext cx="244553" cy="389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defTabSz="60923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20" name="Google Shape;524;p27"/>
                <p:cNvSpPr>
                  <a:spLocks/>
                </p:cNvSpPr>
                <p:nvPr/>
              </p:nvSpPr>
              <p:spPr bwMode="auto">
                <a:xfrm>
                  <a:off x="3855335" y="3905262"/>
                  <a:ext cx="170508" cy="182888"/>
                </a:xfrm>
                <a:custGeom>
                  <a:avLst/>
                  <a:gdLst>
                    <a:gd name="T0" fmla="*/ 55 w 3085"/>
                    <a:gd name="T1" fmla="*/ 0 h 3309"/>
                    <a:gd name="T2" fmla="*/ 55 w 3085"/>
                    <a:gd name="T3" fmla="*/ 42447 h 3309"/>
                    <a:gd name="T4" fmla="*/ 97330 w 3085"/>
                    <a:gd name="T5" fmla="*/ 42447 h 3309"/>
                    <a:gd name="T6" fmla="*/ 97330 w 3085"/>
                    <a:gd name="T7" fmla="*/ 143370 h 3309"/>
                    <a:gd name="T8" fmla="*/ 55 w 3085"/>
                    <a:gd name="T9" fmla="*/ 143370 h 3309"/>
                    <a:gd name="T10" fmla="*/ 55 w 3085"/>
                    <a:gd name="T11" fmla="*/ 182888 h 3309"/>
                    <a:gd name="T12" fmla="*/ 133919 w 3085"/>
                    <a:gd name="T13" fmla="*/ 182888 h 3309"/>
                    <a:gd name="T14" fmla="*/ 170508 w 3085"/>
                    <a:gd name="T15" fmla="*/ 146299 h 3309"/>
                    <a:gd name="T16" fmla="*/ 170508 w 3085"/>
                    <a:gd name="T17" fmla="*/ 36589 h 3309"/>
                    <a:gd name="T18" fmla="*/ 133919 w 3085"/>
                    <a:gd name="T19" fmla="*/ 0 h 3309"/>
                    <a:gd name="T20" fmla="*/ 55 w 3085"/>
                    <a:gd name="T21" fmla="*/ 0 h 3309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21" name="Google Shape;525;p27"/>
                <p:cNvSpPr>
                  <a:spLocks/>
                </p:cNvSpPr>
                <p:nvPr/>
              </p:nvSpPr>
              <p:spPr bwMode="auto">
                <a:xfrm>
                  <a:off x="3723681" y="3945499"/>
                  <a:ext cx="35870" cy="100260"/>
                </a:xfrm>
                <a:custGeom>
                  <a:avLst/>
                  <a:gdLst>
                    <a:gd name="T0" fmla="*/ 4422 w 649"/>
                    <a:gd name="T1" fmla="*/ 0 h 1814"/>
                    <a:gd name="T2" fmla="*/ 1492 w 649"/>
                    <a:gd name="T3" fmla="*/ 719 h 1814"/>
                    <a:gd name="T4" fmla="*/ 0 w 649"/>
                    <a:gd name="T5" fmla="*/ 3648 h 1814"/>
                    <a:gd name="T6" fmla="*/ 1492 w 649"/>
                    <a:gd name="T7" fmla="*/ 5859 h 1814"/>
                    <a:gd name="T8" fmla="*/ 4422 w 649"/>
                    <a:gd name="T9" fmla="*/ 6577 h 1814"/>
                    <a:gd name="T10" fmla="*/ 15365 w 649"/>
                    <a:gd name="T11" fmla="*/ 6577 h 1814"/>
                    <a:gd name="T12" fmla="*/ 16139 w 649"/>
                    <a:gd name="T13" fmla="*/ 8069 h 1814"/>
                    <a:gd name="T14" fmla="*/ 16139 w 649"/>
                    <a:gd name="T15" fmla="*/ 9506 h 1814"/>
                    <a:gd name="T16" fmla="*/ 16139 w 649"/>
                    <a:gd name="T17" fmla="*/ 10225 h 1814"/>
                    <a:gd name="T18" fmla="*/ 16139 w 649"/>
                    <a:gd name="T19" fmla="*/ 16857 h 1814"/>
                    <a:gd name="T20" fmla="*/ 16139 w 649"/>
                    <a:gd name="T21" fmla="*/ 23435 h 1814"/>
                    <a:gd name="T22" fmla="*/ 16139 w 649"/>
                    <a:gd name="T23" fmla="*/ 32167 h 1814"/>
                    <a:gd name="T24" fmla="*/ 16139 w 649"/>
                    <a:gd name="T25" fmla="*/ 43884 h 1814"/>
                    <a:gd name="T26" fmla="*/ 15365 w 649"/>
                    <a:gd name="T27" fmla="*/ 59968 h 1814"/>
                    <a:gd name="T28" fmla="*/ 15365 w 649"/>
                    <a:gd name="T29" fmla="*/ 70967 h 1814"/>
                    <a:gd name="T30" fmla="*/ 14646 w 649"/>
                    <a:gd name="T31" fmla="*/ 79755 h 1814"/>
                    <a:gd name="T32" fmla="*/ 14646 w 649"/>
                    <a:gd name="T33" fmla="*/ 88543 h 1814"/>
                    <a:gd name="T34" fmla="*/ 13209 w 649"/>
                    <a:gd name="T35" fmla="*/ 91472 h 1814"/>
                    <a:gd name="T36" fmla="*/ 10280 w 649"/>
                    <a:gd name="T37" fmla="*/ 93628 h 1814"/>
                    <a:gd name="T38" fmla="*/ 7351 w 649"/>
                    <a:gd name="T39" fmla="*/ 93628 h 1814"/>
                    <a:gd name="T40" fmla="*/ 4422 w 649"/>
                    <a:gd name="T41" fmla="*/ 94346 h 1814"/>
                    <a:gd name="T42" fmla="*/ 1492 w 649"/>
                    <a:gd name="T43" fmla="*/ 94346 h 1814"/>
                    <a:gd name="T44" fmla="*/ 0 w 649"/>
                    <a:gd name="T45" fmla="*/ 97275 h 1814"/>
                    <a:gd name="T46" fmla="*/ 1492 w 649"/>
                    <a:gd name="T47" fmla="*/ 99486 h 1814"/>
                    <a:gd name="T48" fmla="*/ 5859 w 649"/>
                    <a:gd name="T49" fmla="*/ 100205 h 1814"/>
                    <a:gd name="T50" fmla="*/ 32941 w 649"/>
                    <a:gd name="T51" fmla="*/ 100205 h 1814"/>
                    <a:gd name="T52" fmla="*/ 34378 w 649"/>
                    <a:gd name="T53" fmla="*/ 99486 h 1814"/>
                    <a:gd name="T54" fmla="*/ 35870 w 649"/>
                    <a:gd name="T55" fmla="*/ 97275 h 1814"/>
                    <a:gd name="T56" fmla="*/ 34378 w 649"/>
                    <a:gd name="T57" fmla="*/ 94346 h 1814"/>
                    <a:gd name="T58" fmla="*/ 31448 w 649"/>
                    <a:gd name="T59" fmla="*/ 93628 h 1814"/>
                    <a:gd name="T60" fmla="*/ 23434 w 649"/>
                    <a:gd name="T61" fmla="*/ 93628 h 1814"/>
                    <a:gd name="T62" fmla="*/ 25645 w 649"/>
                    <a:gd name="T63" fmla="*/ 3648 h 1814"/>
                    <a:gd name="T64" fmla="*/ 24871 w 649"/>
                    <a:gd name="T65" fmla="*/ 719 h 1814"/>
                    <a:gd name="T66" fmla="*/ 22716 w 649"/>
                    <a:gd name="T67" fmla="*/ 0 h 1814"/>
                    <a:gd name="T68" fmla="*/ 4422 w 649"/>
                    <a:gd name="T69" fmla="*/ 0 h 1814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lnTo>
                        <a:pt x="80" y="0"/>
                      </a:ln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22" name="Google Shape;526;p27"/>
                <p:cNvSpPr>
                  <a:spLocks/>
                </p:cNvSpPr>
                <p:nvPr/>
              </p:nvSpPr>
              <p:spPr bwMode="auto">
                <a:xfrm>
                  <a:off x="3764636" y="3944007"/>
                  <a:ext cx="63671" cy="102471"/>
                </a:xfrm>
                <a:custGeom>
                  <a:avLst/>
                  <a:gdLst>
                    <a:gd name="T0" fmla="*/ 32941 w 1152"/>
                    <a:gd name="T1" fmla="*/ 55 h 1854"/>
                    <a:gd name="T2" fmla="*/ 19787 w 1152"/>
                    <a:gd name="T3" fmla="*/ 2985 h 1854"/>
                    <a:gd name="T4" fmla="*/ 10280 w 1152"/>
                    <a:gd name="T5" fmla="*/ 10280 h 1854"/>
                    <a:gd name="T6" fmla="*/ 4422 w 1152"/>
                    <a:gd name="T7" fmla="*/ 19068 h 1854"/>
                    <a:gd name="T8" fmla="*/ 2211 w 1152"/>
                    <a:gd name="T9" fmla="*/ 26364 h 1854"/>
                    <a:gd name="T10" fmla="*/ 2211 w 1152"/>
                    <a:gd name="T11" fmla="*/ 27856 h 1854"/>
                    <a:gd name="T12" fmla="*/ 2929 w 1152"/>
                    <a:gd name="T13" fmla="*/ 30786 h 1854"/>
                    <a:gd name="T14" fmla="*/ 4422 w 1152"/>
                    <a:gd name="T15" fmla="*/ 32941 h 1854"/>
                    <a:gd name="T16" fmla="*/ 8069 w 1152"/>
                    <a:gd name="T17" fmla="*/ 33660 h 1854"/>
                    <a:gd name="T18" fmla="*/ 13210 w 1152"/>
                    <a:gd name="T19" fmla="*/ 32223 h 1854"/>
                    <a:gd name="T20" fmla="*/ 14647 w 1152"/>
                    <a:gd name="T21" fmla="*/ 27856 h 1854"/>
                    <a:gd name="T22" fmla="*/ 13928 w 1152"/>
                    <a:gd name="T23" fmla="*/ 26364 h 1854"/>
                    <a:gd name="T24" fmla="*/ 13210 w 1152"/>
                    <a:gd name="T25" fmla="*/ 24927 h 1854"/>
                    <a:gd name="T26" fmla="*/ 12491 w 1152"/>
                    <a:gd name="T27" fmla="*/ 23435 h 1854"/>
                    <a:gd name="T28" fmla="*/ 11717 w 1152"/>
                    <a:gd name="T29" fmla="*/ 21998 h 1854"/>
                    <a:gd name="T30" fmla="*/ 13210 w 1152"/>
                    <a:gd name="T31" fmla="*/ 19068 h 1854"/>
                    <a:gd name="T32" fmla="*/ 17576 w 1152"/>
                    <a:gd name="T33" fmla="*/ 13928 h 1854"/>
                    <a:gd name="T34" fmla="*/ 23434 w 1152"/>
                    <a:gd name="T35" fmla="*/ 9562 h 1854"/>
                    <a:gd name="T36" fmla="*/ 31504 w 1152"/>
                    <a:gd name="T37" fmla="*/ 7351 h 1854"/>
                    <a:gd name="T38" fmla="*/ 39518 w 1152"/>
                    <a:gd name="T39" fmla="*/ 9562 h 1854"/>
                    <a:gd name="T40" fmla="*/ 45377 w 1152"/>
                    <a:gd name="T41" fmla="*/ 13210 h 1854"/>
                    <a:gd name="T42" fmla="*/ 48306 w 1152"/>
                    <a:gd name="T43" fmla="*/ 19068 h 1854"/>
                    <a:gd name="T44" fmla="*/ 49024 w 1152"/>
                    <a:gd name="T45" fmla="*/ 24927 h 1854"/>
                    <a:gd name="T46" fmla="*/ 46869 w 1152"/>
                    <a:gd name="T47" fmla="*/ 37363 h 1854"/>
                    <a:gd name="T48" fmla="*/ 41010 w 1152"/>
                    <a:gd name="T49" fmla="*/ 51236 h 1854"/>
                    <a:gd name="T50" fmla="*/ 32222 w 1152"/>
                    <a:gd name="T51" fmla="*/ 65164 h 1854"/>
                    <a:gd name="T52" fmla="*/ 21997 w 1152"/>
                    <a:gd name="T53" fmla="*/ 77599 h 1854"/>
                    <a:gd name="T54" fmla="*/ 11717 w 1152"/>
                    <a:gd name="T55" fmla="*/ 88543 h 1854"/>
                    <a:gd name="T56" fmla="*/ 2929 w 1152"/>
                    <a:gd name="T57" fmla="*/ 96612 h 1854"/>
                    <a:gd name="T58" fmla="*/ 774 w 1152"/>
                    <a:gd name="T59" fmla="*/ 98049 h 1854"/>
                    <a:gd name="T60" fmla="*/ 55 w 1152"/>
                    <a:gd name="T61" fmla="*/ 99542 h 1854"/>
                    <a:gd name="T62" fmla="*/ 774 w 1152"/>
                    <a:gd name="T63" fmla="*/ 101697 h 1854"/>
                    <a:gd name="T64" fmla="*/ 3703 w 1152"/>
                    <a:gd name="T65" fmla="*/ 102471 h 1854"/>
                    <a:gd name="T66" fmla="*/ 6632 w 1152"/>
                    <a:gd name="T67" fmla="*/ 101697 h 1854"/>
                    <a:gd name="T68" fmla="*/ 8788 w 1152"/>
                    <a:gd name="T69" fmla="*/ 100979 h 1854"/>
                    <a:gd name="T70" fmla="*/ 37362 w 1152"/>
                    <a:gd name="T71" fmla="*/ 100979 h 1854"/>
                    <a:gd name="T72" fmla="*/ 44658 w 1152"/>
                    <a:gd name="T73" fmla="*/ 101697 h 1854"/>
                    <a:gd name="T74" fmla="*/ 52672 w 1152"/>
                    <a:gd name="T75" fmla="*/ 101697 h 1854"/>
                    <a:gd name="T76" fmla="*/ 54165 w 1152"/>
                    <a:gd name="T77" fmla="*/ 100979 h 1854"/>
                    <a:gd name="T78" fmla="*/ 56375 w 1152"/>
                    <a:gd name="T79" fmla="*/ 98768 h 1854"/>
                    <a:gd name="T80" fmla="*/ 61460 w 1152"/>
                    <a:gd name="T81" fmla="*/ 90035 h 1854"/>
                    <a:gd name="T82" fmla="*/ 63671 w 1152"/>
                    <a:gd name="T83" fmla="*/ 86332 h 1854"/>
                    <a:gd name="T84" fmla="*/ 62234 w 1152"/>
                    <a:gd name="T85" fmla="*/ 84177 h 1854"/>
                    <a:gd name="T86" fmla="*/ 60023 w 1152"/>
                    <a:gd name="T87" fmla="*/ 83403 h 1854"/>
                    <a:gd name="T88" fmla="*/ 57094 w 1152"/>
                    <a:gd name="T89" fmla="*/ 84177 h 1854"/>
                    <a:gd name="T90" fmla="*/ 55602 w 1152"/>
                    <a:gd name="T91" fmla="*/ 86332 h 1854"/>
                    <a:gd name="T92" fmla="*/ 52672 w 1152"/>
                    <a:gd name="T93" fmla="*/ 91472 h 1854"/>
                    <a:gd name="T94" fmla="*/ 50517 w 1152"/>
                    <a:gd name="T95" fmla="*/ 92965 h 1854"/>
                    <a:gd name="T96" fmla="*/ 49024 w 1152"/>
                    <a:gd name="T97" fmla="*/ 93683 h 1854"/>
                    <a:gd name="T98" fmla="*/ 25645 w 1152"/>
                    <a:gd name="T99" fmla="*/ 93683 h 1854"/>
                    <a:gd name="T100" fmla="*/ 16139 w 1152"/>
                    <a:gd name="T101" fmla="*/ 92965 h 1854"/>
                    <a:gd name="T102" fmla="*/ 24153 w 1152"/>
                    <a:gd name="T103" fmla="*/ 84895 h 1854"/>
                    <a:gd name="T104" fmla="*/ 33659 w 1152"/>
                    <a:gd name="T105" fmla="*/ 74670 h 1854"/>
                    <a:gd name="T106" fmla="*/ 42447 w 1152"/>
                    <a:gd name="T107" fmla="*/ 62953 h 1854"/>
                    <a:gd name="T108" fmla="*/ 50517 w 1152"/>
                    <a:gd name="T109" fmla="*/ 50517 h 1854"/>
                    <a:gd name="T110" fmla="*/ 55602 w 1152"/>
                    <a:gd name="T111" fmla="*/ 38081 h 1854"/>
                    <a:gd name="T112" fmla="*/ 57812 w 1152"/>
                    <a:gd name="T113" fmla="*/ 24927 h 1854"/>
                    <a:gd name="T114" fmla="*/ 57094 w 1152"/>
                    <a:gd name="T115" fmla="*/ 15420 h 1854"/>
                    <a:gd name="T116" fmla="*/ 52672 w 1152"/>
                    <a:gd name="T117" fmla="*/ 7351 h 1854"/>
                    <a:gd name="T118" fmla="*/ 44658 w 1152"/>
                    <a:gd name="T119" fmla="*/ 2211 h 1854"/>
                    <a:gd name="T120" fmla="*/ 32941 w 1152"/>
                    <a:gd name="T121" fmla="*/ 55 h 1854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0" t="0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23" name="Google Shape;527;p27"/>
                <p:cNvSpPr>
                  <a:spLocks/>
                </p:cNvSpPr>
                <p:nvPr/>
              </p:nvSpPr>
              <p:spPr bwMode="auto">
                <a:xfrm>
                  <a:off x="3829745" y="3991539"/>
                  <a:ext cx="65882" cy="57149"/>
                </a:xfrm>
                <a:custGeom>
                  <a:avLst/>
                  <a:gdLst>
                    <a:gd name="T0" fmla="*/ 1492 w 1192"/>
                    <a:gd name="T1" fmla="*/ 774 h 1034"/>
                    <a:gd name="T2" fmla="*/ 1492 w 1192"/>
                    <a:gd name="T3" fmla="*/ 5914 h 1034"/>
                    <a:gd name="T4" fmla="*/ 10999 w 1192"/>
                    <a:gd name="T5" fmla="*/ 8125 h 1034"/>
                    <a:gd name="T6" fmla="*/ 27082 w 1192"/>
                    <a:gd name="T7" fmla="*/ 28575 h 1034"/>
                    <a:gd name="T8" fmla="*/ 23435 w 1192"/>
                    <a:gd name="T9" fmla="*/ 33715 h 1034"/>
                    <a:gd name="T10" fmla="*/ 15365 w 1192"/>
                    <a:gd name="T11" fmla="*/ 43940 h 1034"/>
                    <a:gd name="T12" fmla="*/ 10280 w 1192"/>
                    <a:gd name="T13" fmla="*/ 46869 h 1034"/>
                    <a:gd name="T14" fmla="*/ 2929 w 1192"/>
                    <a:gd name="T15" fmla="*/ 50517 h 1034"/>
                    <a:gd name="T16" fmla="*/ 4422 w 1192"/>
                    <a:gd name="T17" fmla="*/ 53446 h 1034"/>
                    <a:gd name="T18" fmla="*/ 23435 w 1192"/>
                    <a:gd name="T19" fmla="*/ 54164 h 1034"/>
                    <a:gd name="T20" fmla="*/ 29293 w 1192"/>
                    <a:gd name="T21" fmla="*/ 53446 h 1034"/>
                    <a:gd name="T22" fmla="*/ 30730 w 1192"/>
                    <a:gd name="T23" fmla="*/ 49080 h 1034"/>
                    <a:gd name="T24" fmla="*/ 23435 w 1192"/>
                    <a:gd name="T25" fmla="*/ 46869 h 1034"/>
                    <a:gd name="T26" fmla="*/ 24153 w 1192"/>
                    <a:gd name="T27" fmla="*/ 44658 h 1034"/>
                    <a:gd name="T28" fmla="*/ 28575 w 1192"/>
                    <a:gd name="T29" fmla="*/ 38799 h 1034"/>
                    <a:gd name="T30" fmla="*/ 34433 w 1192"/>
                    <a:gd name="T31" fmla="*/ 39573 h 1034"/>
                    <a:gd name="T32" fmla="*/ 40237 w 1192"/>
                    <a:gd name="T33" fmla="*/ 46869 h 1034"/>
                    <a:gd name="T34" fmla="*/ 40237 w 1192"/>
                    <a:gd name="T35" fmla="*/ 50517 h 1034"/>
                    <a:gd name="T36" fmla="*/ 37307 w 1192"/>
                    <a:gd name="T37" fmla="*/ 52009 h 1034"/>
                    <a:gd name="T38" fmla="*/ 38081 w 1192"/>
                    <a:gd name="T39" fmla="*/ 55657 h 1034"/>
                    <a:gd name="T40" fmla="*/ 60023 w 1192"/>
                    <a:gd name="T41" fmla="*/ 57094 h 1034"/>
                    <a:gd name="T42" fmla="*/ 65882 w 1192"/>
                    <a:gd name="T43" fmla="*/ 54164 h 1034"/>
                    <a:gd name="T44" fmla="*/ 60742 w 1192"/>
                    <a:gd name="T45" fmla="*/ 51235 h 1034"/>
                    <a:gd name="T46" fmla="*/ 53446 w 1192"/>
                    <a:gd name="T47" fmla="*/ 49798 h 1034"/>
                    <a:gd name="T48" fmla="*/ 49025 w 1192"/>
                    <a:gd name="T49" fmla="*/ 45432 h 1034"/>
                    <a:gd name="T50" fmla="*/ 35870 w 1192"/>
                    <a:gd name="T51" fmla="*/ 28575 h 1034"/>
                    <a:gd name="T52" fmla="*/ 46095 w 1192"/>
                    <a:gd name="T53" fmla="*/ 14702 h 1034"/>
                    <a:gd name="T54" fmla="*/ 54165 w 1192"/>
                    <a:gd name="T55" fmla="*/ 10999 h 1034"/>
                    <a:gd name="T56" fmla="*/ 64390 w 1192"/>
                    <a:gd name="T57" fmla="*/ 10280 h 1034"/>
                    <a:gd name="T58" fmla="*/ 62179 w 1192"/>
                    <a:gd name="T59" fmla="*/ 4422 h 1034"/>
                    <a:gd name="T60" fmla="*/ 35870 w 1192"/>
                    <a:gd name="T61" fmla="*/ 5195 h 1034"/>
                    <a:gd name="T62" fmla="*/ 35870 w 1192"/>
                    <a:gd name="T63" fmla="*/ 10280 h 1034"/>
                    <a:gd name="T64" fmla="*/ 38081 w 1192"/>
                    <a:gd name="T65" fmla="*/ 11772 h 1034"/>
                    <a:gd name="T66" fmla="*/ 34433 w 1192"/>
                    <a:gd name="T67" fmla="*/ 17631 h 1034"/>
                    <a:gd name="T68" fmla="*/ 27801 w 1192"/>
                    <a:gd name="T69" fmla="*/ 16857 h 1034"/>
                    <a:gd name="T70" fmla="*/ 22716 w 1192"/>
                    <a:gd name="T71" fmla="*/ 9562 h 1034"/>
                    <a:gd name="T72" fmla="*/ 23435 w 1192"/>
                    <a:gd name="T73" fmla="*/ 7351 h 1034"/>
                    <a:gd name="T74" fmla="*/ 29293 w 1192"/>
                    <a:gd name="T75" fmla="*/ 5914 h 1034"/>
                    <a:gd name="T76" fmla="*/ 30012 w 1192"/>
                    <a:gd name="T77" fmla="*/ 2266 h 1034"/>
                    <a:gd name="T78" fmla="*/ 27082 w 1192"/>
                    <a:gd name="T79" fmla="*/ 55 h 1034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0" t="0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lnTo>
                        <a:pt x="173" y="1"/>
                      </a:ln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24" name="Google Shape;528;p27"/>
                <p:cNvSpPr>
                  <a:spLocks/>
                </p:cNvSpPr>
                <p:nvPr/>
              </p:nvSpPr>
              <p:spPr bwMode="auto">
                <a:xfrm>
                  <a:off x="3901430" y="3946218"/>
                  <a:ext cx="60023" cy="100260"/>
                </a:xfrm>
                <a:custGeom>
                  <a:avLst/>
                  <a:gdLst>
                    <a:gd name="T0" fmla="*/ 40236 w 1086"/>
                    <a:gd name="T1" fmla="*/ 774 h 1814"/>
                    <a:gd name="T2" fmla="*/ 18294 w 1086"/>
                    <a:gd name="T3" fmla="*/ 1492 h 1814"/>
                    <a:gd name="T4" fmla="*/ 7351 w 1086"/>
                    <a:gd name="T5" fmla="*/ 5140 h 1814"/>
                    <a:gd name="T6" fmla="*/ 5859 w 1086"/>
                    <a:gd name="T7" fmla="*/ 21942 h 1814"/>
                    <a:gd name="T8" fmla="*/ 3703 w 1086"/>
                    <a:gd name="T9" fmla="*/ 37307 h 1814"/>
                    <a:gd name="T10" fmla="*/ 3703 w 1086"/>
                    <a:gd name="T11" fmla="*/ 43166 h 1814"/>
                    <a:gd name="T12" fmla="*/ 8069 w 1086"/>
                    <a:gd name="T13" fmla="*/ 51235 h 1814"/>
                    <a:gd name="T14" fmla="*/ 16857 w 1086"/>
                    <a:gd name="T15" fmla="*/ 49743 h 1814"/>
                    <a:gd name="T16" fmla="*/ 30730 w 1086"/>
                    <a:gd name="T17" fmla="*/ 47588 h 1814"/>
                    <a:gd name="T18" fmla="*/ 46869 w 1086"/>
                    <a:gd name="T19" fmla="*/ 53446 h 1814"/>
                    <a:gd name="T20" fmla="*/ 51235 w 1086"/>
                    <a:gd name="T21" fmla="*/ 65882 h 1814"/>
                    <a:gd name="T22" fmla="*/ 43939 w 1086"/>
                    <a:gd name="T23" fmla="*/ 84121 h 1814"/>
                    <a:gd name="T24" fmla="*/ 20505 w 1086"/>
                    <a:gd name="T25" fmla="*/ 92909 h 1814"/>
                    <a:gd name="T26" fmla="*/ 11717 w 1086"/>
                    <a:gd name="T27" fmla="*/ 91472 h 1814"/>
                    <a:gd name="T28" fmla="*/ 8069 w 1086"/>
                    <a:gd name="T29" fmla="*/ 87824 h 1814"/>
                    <a:gd name="T30" fmla="*/ 11717 w 1086"/>
                    <a:gd name="T31" fmla="*/ 84895 h 1814"/>
                    <a:gd name="T32" fmla="*/ 15365 w 1086"/>
                    <a:gd name="T33" fmla="*/ 80473 h 1814"/>
                    <a:gd name="T34" fmla="*/ 9562 w 1086"/>
                    <a:gd name="T35" fmla="*/ 75388 h 1814"/>
                    <a:gd name="T36" fmla="*/ 2929 w 1086"/>
                    <a:gd name="T37" fmla="*/ 78318 h 1814"/>
                    <a:gd name="T38" fmla="*/ 55 w 1086"/>
                    <a:gd name="T39" fmla="*/ 86332 h 1814"/>
                    <a:gd name="T40" fmla="*/ 8788 w 1086"/>
                    <a:gd name="T41" fmla="*/ 98768 h 1814"/>
                    <a:gd name="T42" fmla="*/ 20505 w 1086"/>
                    <a:gd name="T43" fmla="*/ 100260 h 1814"/>
                    <a:gd name="T44" fmla="*/ 50517 w 1086"/>
                    <a:gd name="T45" fmla="*/ 89261 h 1814"/>
                    <a:gd name="T46" fmla="*/ 60023 w 1086"/>
                    <a:gd name="T47" fmla="*/ 66600 h 1814"/>
                    <a:gd name="T48" fmla="*/ 53446 w 1086"/>
                    <a:gd name="T49" fmla="*/ 48306 h 1814"/>
                    <a:gd name="T50" fmla="*/ 31504 w 1086"/>
                    <a:gd name="T51" fmla="*/ 39518 h 1814"/>
                    <a:gd name="T52" fmla="*/ 19787 w 1086"/>
                    <a:gd name="T53" fmla="*/ 41010 h 1814"/>
                    <a:gd name="T54" fmla="*/ 11717 w 1086"/>
                    <a:gd name="T55" fmla="*/ 42447 h 1814"/>
                    <a:gd name="T56" fmla="*/ 21997 w 1086"/>
                    <a:gd name="T57" fmla="*/ 9506 h 1814"/>
                    <a:gd name="T58" fmla="*/ 48306 w 1086"/>
                    <a:gd name="T59" fmla="*/ 8788 h 1814"/>
                    <a:gd name="T60" fmla="*/ 54164 w 1086"/>
                    <a:gd name="T61" fmla="*/ 4422 h 1814"/>
                    <a:gd name="T62" fmla="*/ 47587 w 1086"/>
                    <a:gd name="T63" fmla="*/ 0 h 1814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0" t="0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25" name="Google Shape;529;p27"/>
                <p:cNvSpPr>
                  <a:spLocks/>
                </p:cNvSpPr>
                <p:nvPr/>
              </p:nvSpPr>
              <p:spPr bwMode="auto">
                <a:xfrm>
                  <a:off x="3885346" y="4261478"/>
                  <a:ext cx="143426" cy="143426"/>
                </a:xfrm>
                <a:custGeom>
                  <a:avLst/>
                  <a:gdLst>
                    <a:gd name="T0" fmla="*/ 27801 w 2595"/>
                    <a:gd name="T1" fmla="*/ 55 h 2595"/>
                    <a:gd name="T2" fmla="*/ 0 w 2595"/>
                    <a:gd name="T3" fmla="*/ 27856 h 2595"/>
                    <a:gd name="T4" fmla="*/ 0 w 2595"/>
                    <a:gd name="T5" fmla="*/ 113414 h 2595"/>
                    <a:gd name="T6" fmla="*/ 27801 w 2595"/>
                    <a:gd name="T7" fmla="*/ 143426 h 2595"/>
                    <a:gd name="T8" fmla="*/ 113414 w 2595"/>
                    <a:gd name="T9" fmla="*/ 143426 h 2595"/>
                    <a:gd name="T10" fmla="*/ 143371 w 2595"/>
                    <a:gd name="T11" fmla="*/ 113414 h 2595"/>
                    <a:gd name="T12" fmla="*/ 143371 w 2595"/>
                    <a:gd name="T13" fmla="*/ 27856 h 2595"/>
                    <a:gd name="T14" fmla="*/ 113414 w 2595"/>
                    <a:gd name="T15" fmla="*/ 55 h 2595"/>
                    <a:gd name="T16" fmla="*/ 27801 w 2595"/>
                    <a:gd name="T17" fmla="*/ 55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lnTo>
                        <a:pt x="503" y="1"/>
                      </a:ln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26" name="Google Shape;530;p27"/>
                <p:cNvSpPr>
                  <a:spLocks/>
                </p:cNvSpPr>
                <p:nvPr/>
              </p:nvSpPr>
              <p:spPr bwMode="auto">
                <a:xfrm>
                  <a:off x="3885346" y="4453872"/>
                  <a:ext cx="143426" cy="143426"/>
                </a:xfrm>
                <a:custGeom>
                  <a:avLst/>
                  <a:gdLst>
                    <a:gd name="T0" fmla="*/ 27801 w 2595"/>
                    <a:gd name="T1" fmla="*/ 55 h 2595"/>
                    <a:gd name="T2" fmla="*/ 0 w 2595"/>
                    <a:gd name="T3" fmla="*/ 30730 h 2595"/>
                    <a:gd name="T4" fmla="*/ 0 w 2595"/>
                    <a:gd name="T5" fmla="*/ 115625 h 2595"/>
                    <a:gd name="T6" fmla="*/ 27801 w 2595"/>
                    <a:gd name="T7" fmla="*/ 143426 h 2595"/>
                    <a:gd name="T8" fmla="*/ 113414 w 2595"/>
                    <a:gd name="T9" fmla="*/ 143426 h 2595"/>
                    <a:gd name="T10" fmla="*/ 143371 w 2595"/>
                    <a:gd name="T11" fmla="*/ 115625 h 2595"/>
                    <a:gd name="T12" fmla="*/ 143371 w 2595"/>
                    <a:gd name="T13" fmla="*/ 30730 h 2595"/>
                    <a:gd name="T14" fmla="*/ 113414 w 2595"/>
                    <a:gd name="T15" fmla="*/ 55 h 2595"/>
                    <a:gd name="T16" fmla="*/ 27801 w 2595"/>
                    <a:gd name="T17" fmla="*/ 55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lnTo>
                        <a:pt x="503" y="1"/>
                      </a:ln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27" name="Google Shape;531;p27"/>
                <p:cNvSpPr>
                  <a:spLocks/>
                </p:cNvSpPr>
                <p:nvPr/>
              </p:nvSpPr>
              <p:spPr bwMode="auto">
                <a:xfrm>
                  <a:off x="3885346" y="4645549"/>
                  <a:ext cx="143426" cy="338750"/>
                </a:xfrm>
                <a:custGeom>
                  <a:avLst/>
                  <a:gdLst>
                    <a:gd name="T0" fmla="*/ 27801 w 2595"/>
                    <a:gd name="T1" fmla="*/ 0 h 6129"/>
                    <a:gd name="T2" fmla="*/ 0 w 2595"/>
                    <a:gd name="T3" fmla="*/ 30730 h 6129"/>
                    <a:gd name="T4" fmla="*/ 0 w 2595"/>
                    <a:gd name="T5" fmla="*/ 310894 h 6129"/>
                    <a:gd name="T6" fmla="*/ 27801 w 2595"/>
                    <a:gd name="T7" fmla="*/ 338695 h 6129"/>
                    <a:gd name="T8" fmla="*/ 113414 w 2595"/>
                    <a:gd name="T9" fmla="*/ 338695 h 6129"/>
                    <a:gd name="T10" fmla="*/ 143371 w 2595"/>
                    <a:gd name="T11" fmla="*/ 310894 h 6129"/>
                    <a:gd name="T12" fmla="*/ 143371 w 2595"/>
                    <a:gd name="T13" fmla="*/ 30730 h 6129"/>
                    <a:gd name="T14" fmla="*/ 113414 w 2595"/>
                    <a:gd name="T15" fmla="*/ 0 h 6129"/>
                    <a:gd name="T16" fmla="*/ 27801 w 2595"/>
                    <a:gd name="T17" fmla="*/ 0 h 612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lnTo>
                        <a:pt x="503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57" name="Google Shape;532;p27"/>
            <p:cNvSpPr>
              <a:spLocks/>
            </p:cNvSpPr>
            <p:nvPr/>
          </p:nvSpPr>
          <p:spPr bwMode="auto">
            <a:xfrm>
              <a:off x="2415510" y="3608289"/>
              <a:ext cx="278008" cy="1899077"/>
            </a:xfrm>
            <a:custGeom>
              <a:avLst/>
              <a:gdLst>
                <a:gd name="T0" fmla="*/ 55 w 5030"/>
                <a:gd name="T1" fmla="*/ 55 h 34360"/>
                <a:gd name="T2" fmla="*/ 55 w 5030"/>
                <a:gd name="T3" fmla="*/ 1899022 h 34360"/>
                <a:gd name="T4" fmla="*/ 278008 w 5030"/>
                <a:gd name="T5" fmla="*/ 1899022 h 34360"/>
                <a:gd name="T6" fmla="*/ 278008 w 5030"/>
                <a:gd name="T7" fmla="*/ 55 h 34360"/>
                <a:gd name="T8" fmla="*/ 55 w 5030"/>
                <a:gd name="T9" fmla="*/ 55 h 343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8" name="Google Shape;533;p27"/>
            <p:cNvSpPr>
              <a:spLocks/>
            </p:cNvSpPr>
            <p:nvPr/>
          </p:nvSpPr>
          <p:spPr bwMode="auto">
            <a:xfrm>
              <a:off x="2653282" y="3608289"/>
              <a:ext cx="40237" cy="1899077"/>
            </a:xfrm>
            <a:custGeom>
              <a:avLst/>
              <a:gdLst>
                <a:gd name="T0" fmla="*/ 0 w 728"/>
                <a:gd name="T1" fmla="*/ 55 h 34360"/>
                <a:gd name="T2" fmla="*/ 0 w 728"/>
                <a:gd name="T3" fmla="*/ 1899022 h 34360"/>
                <a:gd name="T4" fmla="*/ 40237 w 728"/>
                <a:gd name="T5" fmla="*/ 1899022 h 34360"/>
                <a:gd name="T6" fmla="*/ 40237 w 728"/>
                <a:gd name="T7" fmla="*/ 55 h 34360"/>
                <a:gd name="T8" fmla="*/ 0 w 728"/>
                <a:gd name="T9" fmla="*/ 55 h 343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9" name="Google Shape;534;p27"/>
            <p:cNvSpPr>
              <a:spLocks/>
            </p:cNvSpPr>
            <p:nvPr/>
          </p:nvSpPr>
          <p:spPr bwMode="auto">
            <a:xfrm>
              <a:off x="2510630" y="3669749"/>
              <a:ext cx="182888" cy="8843"/>
            </a:xfrm>
            <a:custGeom>
              <a:avLst/>
              <a:gdLst>
                <a:gd name="T0" fmla="*/ 0 w 3309"/>
                <a:gd name="T1" fmla="*/ 55 h 160"/>
                <a:gd name="T2" fmla="*/ 0 w 3309"/>
                <a:gd name="T3" fmla="*/ 8788 h 160"/>
                <a:gd name="T4" fmla="*/ 182888 w 3309"/>
                <a:gd name="T5" fmla="*/ 8788 h 160"/>
                <a:gd name="T6" fmla="*/ 182888 w 3309"/>
                <a:gd name="T7" fmla="*/ 55 h 160"/>
                <a:gd name="T8" fmla="*/ 0 w 3309"/>
                <a:gd name="T9" fmla="*/ 55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0" name="Google Shape;535;p27"/>
            <p:cNvSpPr>
              <a:spLocks/>
            </p:cNvSpPr>
            <p:nvPr/>
          </p:nvSpPr>
          <p:spPr bwMode="auto">
            <a:xfrm>
              <a:off x="2571316" y="3745856"/>
              <a:ext cx="122202" cy="8788"/>
            </a:xfrm>
            <a:custGeom>
              <a:avLst/>
              <a:gdLst>
                <a:gd name="T0" fmla="*/ 55 w 2211"/>
                <a:gd name="T1" fmla="*/ 0 h 159"/>
                <a:gd name="T2" fmla="*/ 55 w 2211"/>
                <a:gd name="T3" fmla="*/ 8788 h 159"/>
                <a:gd name="T4" fmla="*/ 122202 w 2211"/>
                <a:gd name="T5" fmla="*/ 8788 h 159"/>
                <a:gd name="T6" fmla="*/ 122202 w 2211"/>
                <a:gd name="T7" fmla="*/ 0 h 159"/>
                <a:gd name="T8" fmla="*/ 55 w 221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1" name="Google Shape;536;p27"/>
            <p:cNvSpPr>
              <a:spLocks/>
            </p:cNvSpPr>
            <p:nvPr/>
          </p:nvSpPr>
          <p:spPr bwMode="auto">
            <a:xfrm>
              <a:off x="2571316" y="3848990"/>
              <a:ext cx="122202" cy="12491"/>
            </a:xfrm>
            <a:custGeom>
              <a:avLst/>
              <a:gdLst>
                <a:gd name="T0" fmla="*/ 55 w 2211"/>
                <a:gd name="T1" fmla="*/ 0 h 226"/>
                <a:gd name="T2" fmla="*/ 55 w 2211"/>
                <a:gd name="T3" fmla="*/ 12436 h 226"/>
                <a:gd name="T4" fmla="*/ 122202 w 2211"/>
                <a:gd name="T5" fmla="*/ 12436 h 226"/>
                <a:gd name="T6" fmla="*/ 122202 w 2211"/>
                <a:gd name="T7" fmla="*/ 0 h 226"/>
                <a:gd name="T8" fmla="*/ 55 w 2211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2" name="Google Shape;537;p27"/>
            <p:cNvSpPr>
              <a:spLocks/>
            </p:cNvSpPr>
            <p:nvPr/>
          </p:nvSpPr>
          <p:spPr bwMode="auto">
            <a:xfrm>
              <a:off x="2571316" y="3955771"/>
              <a:ext cx="122202" cy="9562"/>
            </a:xfrm>
            <a:custGeom>
              <a:avLst/>
              <a:gdLst>
                <a:gd name="T0" fmla="*/ 55 w 2211"/>
                <a:gd name="T1" fmla="*/ 55 h 173"/>
                <a:gd name="T2" fmla="*/ 55 w 2211"/>
                <a:gd name="T3" fmla="*/ 9562 h 173"/>
                <a:gd name="T4" fmla="*/ 122202 w 2211"/>
                <a:gd name="T5" fmla="*/ 9562 h 173"/>
                <a:gd name="T6" fmla="*/ 122202 w 2211"/>
                <a:gd name="T7" fmla="*/ 55 h 173"/>
                <a:gd name="T8" fmla="*/ 55 w 2211"/>
                <a:gd name="T9" fmla="*/ 55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3" name="Google Shape;538;p27"/>
            <p:cNvSpPr>
              <a:spLocks/>
            </p:cNvSpPr>
            <p:nvPr/>
          </p:nvSpPr>
          <p:spPr bwMode="auto">
            <a:xfrm>
              <a:off x="2571316" y="4120365"/>
              <a:ext cx="122202" cy="9562"/>
            </a:xfrm>
            <a:custGeom>
              <a:avLst/>
              <a:gdLst>
                <a:gd name="T0" fmla="*/ 55 w 2211"/>
                <a:gd name="T1" fmla="*/ 0 h 173"/>
                <a:gd name="T2" fmla="*/ 55 w 2211"/>
                <a:gd name="T3" fmla="*/ 9562 h 173"/>
                <a:gd name="T4" fmla="*/ 122202 w 2211"/>
                <a:gd name="T5" fmla="*/ 9562 h 173"/>
                <a:gd name="T6" fmla="*/ 122202 w 2211"/>
                <a:gd name="T7" fmla="*/ 0 h 173"/>
                <a:gd name="T8" fmla="*/ 55 w 2211"/>
                <a:gd name="T9" fmla="*/ 0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4" name="Google Shape;539;p27"/>
            <p:cNvSpPr>
              <a:spLocks/>
            </p:cNvSpPr>
            <p:nvPr/>
          </p:nvSpPr>
          <p:spPr bwMode="auto">
            <a:xfrm>
              <a:off x="2571316" y="4227147"/>
              <a:ext cx="122202" cy="9562"/>
            </a:xfrm>
            <a:custGeom>
              <a:avLst/>
              <a:gdLst>
                <a:gd name="T0" fmla="*/ 55 w 2211"/>
                <a:gd name="T1" fmla="*/ 55 h 173"/>
                <a:gd name="T2" fmla="*/ 55 w 2211"/>
                <a:gd name="T3" fmla="*/ 9562 h 173"/>
                <a:gd name="T4" fmla="*/ 122202 w 2211"/>
                <a:gd name="T5" fmla="*/ 9562 h 173"/>
                <a:gd name="T6" fmla="*/ 122202 w 2211"/>
                <a:gd name="T7" fmla="*/ 55 h 173"/>
                <a:gd name="T8" fmla="*/ 55 w 2211"/>
                <a:gd name="T9" fmla="*/ 55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5" name="Google Shape;540;p27"/>
            <p:cNvSpPr>
              <a:spLocks/>
            </p:cNvSpPr>
            <p:nvPr/>
          </p:nvSpPr>
          <p:spPr bwMode="auto">
            <a:xfrm>
              <a:off x="2571316" y="4333984"/>
              <a:ext cx="122202" cy="8788"/>
            </a:xfrm>
            <a:custGeom>
              <a:avLst/>
              <a:gdLst>
                <a:gd name="T0" fmla="*/ 55 w 2211"/>
                <a:gd name="T1" fmla="*/ 0 h 159"/>
                <a:gd name="T2" fmla="*/ 55 w 2211"/>
                <a:gd name="T3" fmla="*/ 8788 h 159"/>
                <a:gd name="T4" fmla="*/ 122202 w 2211"/>
                <a:gd name="T5" fmla="*/ 8788 h 159"/>
                <a:gd name="T6" fmla="*/ 122202 w 2211"/>
                <a:gd name="T7" fmla="*/ 0 h 159"/>
                <a:gd name="T8" fmla="*/ 55 w 221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6" name="Google Shape;541;p27"/>
            <p:cNvSpPr>
              <a:spLocks/>
            </p:cNvSpPr>
            <p:nvPr/>
          </p:nvSpPr>
          <p:spPr bwMode="auto">
            <a:xfrm>
              <a:off x="2571316" y="4495649"/>
              <a:ext cx="122202" cy="8788"/>
            </a:xfrm>
            <a:custGeom>
              <a:avLst/>
              <a:gdLst>
                <a:gd name="T0" fmla="*/ 55 w 2211"/>
                <a:gd name="T1" fmla="*/ 0 h 159"/>
                <a:gd name="T2" fmla="*/ 55 w 2211"/>
                <a:gd name="T3" fmla="*/ 8788 h 159"/>
                <a:gd name="T4" fmla="*/ 122202 w 2211"/>
                <a:gd name="T5" fmla="*/ 8788 h 159"/>
                <a:gd name="T6" fmla="*/ 122202 w 2211"/>
                <a:gd name="T7" fmla="*/ 0 h 159"/>
                <a:gd name="T8" fmla="*/ 55 w 221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7" name="Google Shape;542;p27"/>
            <p:cNvSpPr>
              <a:spLocks/>
            </p:cNvSpPr>
            <p:nvPr/>
          </p:nvSpPr>
          <p:spPr bwMode="auto">
            <a:xfrm>
              <a:off x="2571316" y="4598782"/>
              <a:ext cx="122202" cy="12491"/>
            </a:xfrm>
            <a:custGeom>
              <a:avLst/>
              <a:gdLst>
                <a:gd name="T0" fmla="*/ 55 w 2211"/>
                <a:gd name="T1" fmla="*/ 0 h 226"/>
                <a:gd name="T2" fmla="*/ 55 w 2211"/>
                <a:gd name="T3" fmla="*/ 12436 h 226"/>
                <a:gd name="T4" fmla="*/ 122202 w 2211"/>
                <a:gd name="T5" fmla="*/ 12436 h 226"/>
                <a:gd name="T6" fmla="*/ 122202 w 2211"/>
                <a:gd name="T7" fmla="*/ 0 h 226"/>
                <a:gd name="T8" fmla="*/ 55 w 2211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8" name="Google Shape;543;p27"/>
            <p:cNvSpPr>
              <a:spLocks/>
            </p:cNvSpPr>
            <p:nvPr/>
          </p:nvSpPr>
          <p:spPr bwMode="auto">
            <a:xfrm>
              <a:off x="2571316" y="4705564"/>
              <a:ext cx="122202" cy="9562"/>
            </a:xfrm>
            <a:custGeom>
              <a:avLst/>
              <a:gdLst>
                <a:gd name="T0" fmla="*/ 55 w 2211"/>
                <a:gd name="T1" fmla="*/ 55 h 173"/>
                <a:gd name="T2" fmla="*/ 55 w 2211"/>
                <a:gd name="T3" fmla="*/ 9562 h 173"/>
                <a:gd name="T4" fmla="*/ 122202 w 2211"/>
                <a:gd name="T5" fmla="*/ 9562 h 173"/>
                <a:gd name="T6" fmla="*/ 122202 w 2211"/>
                <a:gd name="T7" fmla="*/ 55 h 173"/>
                <a:gd name="T8" fmla="*/ 55 w 2211"/>
                <a:gd name="T9" fmla="*/ 55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9" name="Google Shape;544;p27"/>
            <p:cNvSpPr>
              <a:spLocks/>
            </p:cNvSpPr>
            <p:nvPr/>
          </p:nvSpPr>
          <p:spPr bwMode="auto">
            <a:xfrm>
              <a:off x="2571316" y="4867229"/>
              <a:ext cx="122202" cy="12491"/>
            </a:xfrm>
            <a:custGeom>
              <a:avLst/>
              <a:gdLst>
                <a:gd name="T0" fmla="*/ 55 w 2211"/>
                <a:gd name="T1" fmla="*/ 55 h 226"/>
                <a:gd name="T2" fmla="*/ 55 w 2211"/>
                <a:gd name="T3" fmla="*/ 12491 h 226"/>
                <a:gd name="T4" fmla="*/ 122202 w 2211"/>
                <a:gd name="T5" fmla="*/ 12491 h 226"/>
                <a:gd name="T6" fmla="*/ 122202 w 2211"/>
                <a:gd name="T7" fmla="*/ 55 h 226"/>
                <a:gd name="T8" fmla="*/ 55 w 2211"/>
                <a:gd name="T9" fmla="*/ 55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0" name="Google Shape;545;p27"/>
            <p:cNvSpPr>
              <a:spLocks/>
            </p:cNvSpPr>
            <p:nvPr/>
          </p:nvSpPr>
          <p:spPr bwMode="auto">
            <a:xfrm>
              <a:off x="2571316" y="4974010"/>
              <a:ext cx="122202" cy="8843"/>
            </a:xfrm>
            <a:custGeom>
              <a:avLst/>
              <a:gdLst>
                <a:gd name="T0" fmla="*/ 55 w 2211"/>
                <a:gd name="T1" fmla="*/ 55 h 160"/>
                <a:gd name="T2" fmla="*/ 55 w 2211"/>
                <a:gd name="T3" fmla="*/ 8843 h 160"/>
                <a:gd name="T4" fmla="*/ 122202 w 2211"/>
                <a:gd name="T5" fmla="*/ 8843 h 160"/>
                <a:gd name="T6" fmla="*/ 122202 w 2211"/>
                <a:gd name="T7" fmla="*/ 55 h 160"/>
                <a:gd name="T8" fmla="*/ 55 w 2211"/>
                <a:gd name="T9" fmla="*/ 55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1" name="Google Shape;546;p27"/>
            <p:cNvSpPr>
              <a:spLocks/>
            </p:cNvSpPr>
            <p:nvPr/>
          </p:nvSpPr>
          <p:spPr bwMode="auto">
            <a:xfrm>
              <a:off x="2571316" y="5080847"/>
              <a:ext cx="122202" cy="8843"/>
            </a:xfrm>
            <a:custGeom>
              <a:avLst/>
              <a:gdLst>
                <a:gd name="T0" fmla="*/ 55 w 2211"/>
                <a:gd name="T1" fmla="*/ 0 h 160"/>
                <a:gd name="T2" fmla="*/ 55 w 2211"/>
                <a:gd name="T3" fmla="*/ 8788 h 160"/>
                <a:gd name="T4" fmla="*/ 122202 w 2211"/>
                <a:gd name="T5" fmla="*/ 8788 h 160"/>
                <a:gd name="T6" fmla="*/ 122202 w 2211"/>
                <a:gd name="T7" fmla="*/ 0 h 160"/>
                <a:gd name="T8" fmla="*/ 55 w 2211"/>
                <a:gd name="T9" fmla="*/ 0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2" name="Google Shape;547;p27"/>
            <p:cNvSpPr>
              <a:spLocks/>
            </p:cNvSpPr>
            <p:nvPr/>
          </p:nvSpPr>
          <p:spPr bwMode="auto">
            <a:xfrm>
              <a:off x="2571316" y="5242512"/>
              <a:ext cx="122202" cy="8843"/>
            </a:xfrm>
            <a:custGeom>
              <a:avLst/>
              <a:gdLst>
                <a:gd name="T0" fmla="*/ 55 w 2211"/>
                <a:gd name="T1" fmla="*/ 0 h 160"/>
                <a:gd name="T2" fmla="*/ 55 w 2211"/>
                <a:gd name="T3" fmla="*/ 8788 h 160"/>
                <a:gd name="T4" fmla="*/ 122202 w 2211"/>
                <a:gd name="T5" fmla="*/ 8788 h 160"/>
                <a:gd name="T6" fmla="*/ 122202 w 2211"/>
                <a:gd name="T7" fmla="*/ 0 h 160"/>
                <a:gd name="T8" fmla="*/ 55 w 2211"/>
                <a:gd name="T9" fmla="*/ 0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3" name="Google Shape;548;p27"/>
            <p:cNvSpPr>
              <a:spLocks/>
            </p:cNvSpPr>
            <p:nvPr/>
          </p:nvSpPr>
          <p:spPr bwMode="auto">
            <a:xfrm>
              <a:off x="2571316" y="5348575"/>
              <a:ext cx="122202" cy="9562"/>
            </a:xfrm>
            <a:custGeom>
              <a:avLst/>
              <a:gdLst>
                <a:gd name="T0" fmla="*/ 55 w 2211"/>
                <a:gd name="T1" fmla="*/ 0 h 173"/>
                <a:gd name="T2" fmla="*/ 55 w 2211"/>
                <a:gd name="T3" fmla="*/ 9507 h 173"/>
                <a:gd name="T4" fmla="*/ 122202 w 2211"/>
                <a:gd name="T5" fmla="*/ 9507 h 173"/>
                <a:gd name="T6" fmla="*/ 122202 w 2211"/>
                <a:gd name="T7" fmla="*/ 0 h 173"/>
                <a:gd name="T8" fmla="*/ 55 w 2211"/>
                <a:gd name="T9" fmla="*/ 0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4" name="Google Shape;549;p27"/>
            <p:cNvSpPr>
              <a:spLocks/>
            </p:cNvSpPr>
            <p:nvPr/>
          </p:nvSpPr>
          <p:spPr bwMode="auto">
            <a:xfrm>
              <a:off x="2571316" y="5452427"/>
              <a:ext cx="122202" cy="12491"/>
            </a:xfrm>
            <a:custGeom>
              <a:avLst/>
              <a:gdLst>
                <a:gd name="T0" fmla="*/ 55 w 2211"/>
                <a:gd name="T1" fmla="*/ 55 h 226"/>
                <a:gd name="T2" fmla="*/ 55 w 2211"/>
                <a:gd name="T3" fmla="*/ 12491 h 226"/>
                <a:gd name="T4" fmla="*/ 122202 w 2211"/>
                <a:gd name="T5" fmla="*/ 12491 h 226"/>
                <a:gd name="T6" fmla="*/ 122202 w 2211"/>
                <a:gd name="T7" fmla="*/ 55 h 226"/>
                <a:gd name="T8" fmla="*/ 55 w 2211"/>
                <a:gd name="T9" fmla="*/ 55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5" name="Google Shape;550;p27"/>
            <p:cNvSpPr>
              <a:spLocks/>
            </p:cNvSpPr>
            <p:nvPr/>
          </p:nvSpPr>
          <p:spPr bwMode="auto">
            <a:xfrm>
              <a:off x="2510630" y="4041384"/>
              <a:ext cx="182888" cy="12491"/>
            </a:xfrm>
            <a:custGeom>
              <a:avLst/>
              <a:gdLst>
                <a:gd name="T0" fmla="*/ 0 w 3309"/>
                <a:gd name="T1" fmla="*/ 0 h 226"/>
                <a:gd name="T2" fmla="*/ 0 w 3309"/>
                <a:gd name="T3" fmla="*/ 12436 h 226"/>
                <a:gd name="T4" fmla="*/ 182888 w 3309"/>
                <a:gd name="T5" fmla="*/ 12436 h 226"/>
                <a:gd name="T6" fmla="*/ 182888 w 3309"/>
                <a:gd name="T7" fmla="*/ 0 h 226"/>
                <a:gd name="T8" fmla="*/ 0 w 3309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6" name="Google Shape;551;p27"/>
            <p:cNvSpPr>
              <a:spLocks/>
            </p:cNvSpPr>
            <p:nvPr/>
          </p:nvSpPr>
          <p:spPr bwMode="auto">
            <a:xfrm>
              <a:off x="2510630" y="4415894"/>
              <a:ext cx="182888" cy="9562"/>
            </a:xfrm>
            <a:custGeom>
              <a:avLst/>
              <a:gdLst>
                <a:gd name="T0" fmla="*/ 0 w 3309"/>
                <a:gd name="T1" fmla="*/ 0 h 173"/>
                <a:gd name="T2" fmla="*/ 0 w 3309"/>
                <a:gd name="T3" fmla="*/ 9562 h 173"/>
                <a:gd name="T4" fmla="*/ 182888 w 3309"/>
                <a:gd name="T5" fmla="*/ 9562 h 173"/>
                <a:gd name="T6" fmla="*/ 182888 w 3309"/>
                <a:gd name="T7" fmla="*/ 0 h 173"/>
                <a:gd name="T8" fmla="*/ 0 w 3309"/>
                <a:gd name="T9" fmla="*/ 0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7" name="Google Shape;552;p27"/>
            <p:cNvSpPr>
              <a:spLocks/>
            </p:cNvSpPr>
            <p:nvPr/>
          </p:nvSpPr>
          <p:spPr bwMode="auto">
            <a:xfrm>
              <a:off x="2510630" y="4788248"/>
              <a:ext cx="182888" cy="8843"/>
            </a:xfrm>
            <a:custGeom>
              <a:avLst/>
              <a:gdLst>
                <a:gd name="T0" fmla="*/ 0 w 3309"/>
                <a:gd name="T1" fmla="*/ 0 h 160"/>
                <a:gd name="T2" fmla="*/ 0 w 3309"/>
                <a:gd name="T3" fmla="*/ 8788 h 160"/>
                <a:gd name="T4" fmla="*/ 182888 w 3309"/>
                <a:gd name="T5" fmla="*/ 8788 h 160"/>
                <a:gd name="T6" fmla="*/ 182888 w 3309"/>
                <a:gd name="T7" fmla="*/ 0 h 160"/>
                <a:gd name="T8" fmla="*/ 0 w 3309"/>
                <a:gd name="T9" fmla="*/ 0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8" name="Google Shape;553;p27"/>
            <p:cNvSpPr>
              <a:spLocks/>
            </p:cNvSpPr>
            <p:nvPr/>
          </p:nvSpPr>
          <p:spPr bwMode="auto">
            <a:xfrm>
              <a:off x="2510630" y="5162757"/>
              <a:ext cx="182888" cy="9562"/>
            </a:xfrm>
            <a:custGeom>
              <a:avLst/>
              <a:gdLst>
                <a:gd name="T0" fmla="*/ 0 w 3309"/>
                <a:gd name="T1" fmla="*/ 55 h 173"/>
                <a:gd name="T2" fmla="*/ 0 w 3309"/>
                <a:gd name="T3" fmla="*/ 9562 h 173"/>
                <a:gd name="T4" fmla="*/ 182888 w 3309"/>
                <a:gd name="T5" fmla="*/ 9562 h 173"/>
                <a:gd name="T6" fmla="*/ 182888 w 3309"/>
                <a:gd name="T7" fmla="*/ 55 h 173"/>
                <a:gd name="T8" fmla="*/ 0 w 3309"/>
                <a:gd name="T9" fmla="*/ 55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9" name="Google Shape;554;p27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598800" y="4303815"/>
              <a:ext cx="317602" cy="1057580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092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0" name="Google Shape;555;p27"/>
            <p:cNvSpPr>
              <a:spLocks/>
            </p:cNvSpPr>
            <p:nvPr/>
          </p:nvSpPr>
          <p:spPr bwMode="auto">
            <a:xfrm>
              <a:off x="2607905" y="4617077"/>
              <a:ext cx="286796" cy="744266"/>
            </a:xfrm>
            <a:custGeom>
              <a:avLst/>
              <a:gdLst>
                <a:gd name="T0" fmla="*/ 0 w 5189"/>
                <a:gd name="T1" fmla="*/ 0 h 13466"/>
                <a:gd name="T2" fmla="*/ 12436 w 5189"/>
                <a:gd name="T3" fmla="*/ 182888 h 13466"/>
                <a:gd name="T4" fmla="*/ 203172 w 5189"/>
                <a:gd name="T5" fmla="*/ 744211 h 13466"/>
                <a:gd name="T6" fmla="*/ 207041 w 5189"/>
                <a:gd name="T7" fmla="*/ 743934 h 13466"/>
                <a:gd name="T8" fmla="*/ 286796 w 5189"/>
                <a:gd name="T9" fmla="*/ 414801 h 13466"/>
                <a:gd name="T10" fmla="*/ 286796 w 5189"/>
                <a:gd name="T11" fmla="*/ 414801 h 13466"/>
                <a:gd name="T12" fmla="*/ 210744 w 5189"/>
                <a:gd name="T13" fmla="*/ 453214 h 13466"/>
                <a:gd name="T14" fmla="*/ 0 w 5189"/>
                <a:gd name="T15" fmla="*/ 0 h 134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1" name="Google Shape;556;p27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724253" y="4414972"/>
              <a:ext cx="100045" cy="247722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092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2" name="Google Shape;557;p27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525752" y="3916353"/>
              <a:ext cx="395414" cy="371582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092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3" name="Google Shape;558;p27"/>
            <p:cNvSpPr>
              <a:spLocks/>
            </p:cNvSpPr>
            <p:nvPr/>
          </p:nvSpPr>
          <p:spPr bwMode="auto">
            <a:xfrm>
              <a:off x="2568387" y="4063935"/>
              <a:ext cx="246559" cy="224009"/>
            </a:xfrm>
            <a:custGeom>
              <a:avLst/>
              <a:gdLst>
                <a:gd name="T0" fmla="*/ 182335 w 4461"/>
                <a:gd name="T1" fmla="*/ 0 h 4053"/>
                <a:gd name="T2" fmla="*/ 170508 w 4461"/>
                <a:gd name="T3" fmla="*/ 32333 h 4053"/>
                <a:gd name="T4" fmla="*/ 154314 w 4461"/>
                <a:gd name="T5" fmla="*/ 74835 h 4053"/>
                <a:gd name="T6" fmla="*/ 96114 w 4461"/>
                <a:gd name="T7" fmla="*/ 38855 h 4053"/>
                <a:gd name="T8" fmla="*/ 84895 w 4461"/>
                <a:gd name="T9" fmla="*/ 50627 h 4053"/>
                <a:gd name="T10" fmla="*/ 78428 w 4461"/>
                <a:gd name="T11" fmla="*/ 167855 h 4053"/>
                <a:gd name="T12" fmla="*/ 70248 w 4461"/>
                <a:gd name="T13" fmla="*/ 166197 h 4053"/>
                <a:gd name="T14" fmla="*/ 11662 w 4461"/>
                <a:gd name="T15" fmla="*/ 133256 h 4053"/>
                <a:gd name="T16" fmla="*/ 5914 w 4461"/>
                <a:gd name="T17" fmla="*/ 160338 h 4053"/>
                <a:gd name="T18" fmla="*/ 55 w 4461"/>
                <a:gd name="T19" fmla="*/ 187420 h 4053"/>
                <a:gd name="T20" fmla="*/ 36589 w 4461"/>
                <a:gd name="T21" fmla="*/ 223954 h 4053"/>
                <a:gd name="T22" fmla="*/ 209970 w 4461"/>
                <a:gd name="T23" fmla="*/ 205659 h 4053"/>
                <a:gd name="T24" fmla="*/ 243630 w 4461"/>
                <a:gd name="T25" fmla="*/ 74725 h 4053"/>
                <a:gd name="T26" fmla="*/ 182335 w 4461"/>
                <a:gd name="T27" fmla="*/ 0 h 405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4" name="Google Shape;559;p27"/>
            <p:cNvSpPr>
              <a:spLocks/>
            </p:cNvSpPr>
            <p:nvPr/>
          </p:nvSpPr>
          <p:spPr bwMode="auto">
            <a:xfrm>
              <a:off x="2586681" y="4259646"/>
              <a:ext cx="216603" cy="130382"/>
            </a:xfrm>
            <a:custGeom>
              <a:avLst/>
              <a:gdLst>
                <a:gd name="T0" fmla="*/ 199193 w 3919"/>
                <a:gd name="T1" fmla="*/ 55 h 2359"/>
                <a:gd name="T2" fmla="*/ 194606 w 3919"/>
                <a:gd name="T3" fmla="*/ 1216 h 2359"/>
                <a:gd name="T4" fmla="*/ 5859 w 3919"/>
                <a:gd name="T5" fmla="*/ 22384 h 2359"/>
                <a:gd name="T6" fmla="*/ 55 w 3919"/>
                <a:gd name="T7" fmla="*/ 28243 h 2359"/>
                <a:gd name="T8" fmla="*/ 8788 w 3919"/>
                <a:gd name="T9" fmla="*/ 123363 h 2359"/>
                <a:gd name="T10" fmla="*/ 15365 w 3919"/>
                <a:gd name="T11" fmla="*/ 130382 h 2359"/>
                <a:gd name="T12" fmla="*/ 18294 w 3919"/>
                <a:gd name="T13" fmla="*/ 129221 h 2359"/>
                <a:gd name="T14" fmla="*/ 209971 w 3919"/>
                <a:gd name="T15" fmla="*/ 107998 h 2359"/>
                <a:gd name="T16" fmla="*/ 216548 w 3919"/>
                <a:gd name="T17" fmla="*/ 98491 h 2359"/>
                <a:gd name="T18" fmla="*/ 207041 w 3919"/>
                <a:gd name="T19" fmla="*/ 7019 h 2359"/>
                <a:gd name="T20" fmla="*/ 199193 w 3919"/>
                <a:gd name="T21" fmla="*/ 55 h 23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5" name="Google Shape;560;p27"/>
            <p:cNvSpPr>
              <a:spLocks/>
            </p:cNvSpPr>
            <p:nvPr/>
          </p:nvSpPr>
          <p:spPr bwMode="auto">
            <a:xfrm rot="41933">
              <a:off x="2590197" y="4314548"/>
              <a:ext cx="215526" cy="77273"/>
            </a:xfrm>
            <a:custGeom>
              <a:avLst/>
              <a:gdLst>
                <a:gd name="T0" fmla="*/ 208836 w 3866"/>
                <a:gd name="T1" fmla="*/ 0 h 1398"/>
                <a:gd name="T2" fmla="*/ 56 w 3866"/>
                <a:gd name="T3" fmla="*/ 24155 h 1398"/>
                <a:gd name="T4" fmla="*/ 5909 w 3866"/>
                <a:gd name="T5" fmla="*/ 70253 h 1398"/>
                <a:gd name="T6" fmla="*/ 12544 w 3866"/>
                <a:gd name="T7" fmla="*/ 77273 h 1398"/>
                <a:gd name="T8" fmla="*/ 15498 w 3866"/>
                <a:gd name="T9" fmla="*/ 76112 h 1398"/>
                <a:gd name="T10" fmla="*/ 208836 w 3866"/>
                <a:gd name="T11" fmla="*/ 54887 h 1398"/>
                <a:gd name="T12" fmla="*/ 215470 w 3866"/>
                <a:gd name="T13" fmla="*/ 45380 h 1398"/>
                <a:gd name="T14" fmla="*/ 208836 w 3866"/>
                <a:gd name="T15" fmla="*/ 0 h 13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6" name="Google Shape;561;p27"/>
            <p:cNvSpPr>
              <a:spLocks/>
            </p:cNvSpPr>
            <p:nvPr/>
          </p:nvSpPr>
          <p:spPr bwMode="auto">
            <a:xfrm>
              <a:off x="2724193" y="5007670"/>
              <a:ext cx="239982" cy="242138"/>
            </a:xfrm>
            <a:custGeom>
              <a:avLst/>
              <a:gdLst>
                <a:gd name="T0" fmla="*/ 145636 w 4342"/>
                <a:gd name="T1" fmla="*/ 55 h 4381"/>
                <a:gd name="T2" fmla="*/ 5914 w 4342"/>
                <a:gd name="T3" fmla="*/ 170508 h 4381"/>
                <a:gd name="T4" fmla="*/ 156469 w 4342"/>
                <a:gd name="T5" fmla="*/ 242083 h 4381"/>
                <a:gd name="T6" fmla="*/ 239982 w 4342"/>
                <a:gd name="T7" fmla="*/ 204112 h 4381"/>
                <a:gd name="T8" fmla="*/ 145636 w 4342"/>
                <a:gd name="T9" fmla="*/ 55 h 43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7" name="Google Shape;562;p27"/>
            <p:cNvSpPr>
              <a:spLocks/>
            </p:cNvSpPr>
            <p:nvPr/>
          </p:nvSpPr>
          <p:spPr bwMode="auto">
            <a:xfrm>
              <a:off x="2730052" y="4358081"/>
              <a:ext cx="356326" cy="853756"/>
            </a:xfrm>
            <a:custGeom>
              <a:avLst/>
              <a:gdLst>
                <a:gd name="T0" fmla="*/ 121484 w 6447"/>
                <a:gd name="T1" fmla="*/ 55 h 15447"/>
                <a:gd name="T2" fmla="*/ 55 w 6447"/>
                <a:gd name="T3" fmla="*/ 817167 h 15447"/>
                <a:gd name="T4" fmla="*/ 234124 w 6447"/>
                <a:gd name="T5" fmla="*/ 853701 h 15447"/>
                <a:gd name="T6" fmla="*/ 356271 w 6447"/>
                <a:gd name="T7" fmla="*/ 33715 h 15447"/>
                <a:gd name="T8" fmla="*/ 121484 w 6447"/>
                <a:gd name="T9" fmla="*/ 55 h 154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8" name="Google Shape;563;p27"/>
            <p:cNvSpPr>
              <a:spLocks/>
            </p:cNvSpPr>
            <p:nvPr/>
          </p:nvSpPr>
          <p:spPr bwMode="auto">
            <a:xfrm>
              <a:off x="2842692" y="4373447"/>
              <a:ext cx="243685" cy="838391"/>
            </a:xfrm>
            <a:custGeom>
              <a:avLst/>
              <a:gdLst>
                <a:gd name="T0" fmla="*/ 121483 w 4409"/>
                <a:gd name="T1" fmla="*/ 55 h 15169"/>
                <a:gd name="T2" fmla="*/ 55 w 4409"/>
                <a:gd name="T3" fmla="*/ 820097 h 15169"/>
                <a:gd name="T4" fmla="*/ 121483 w 4409"/>
                <a:gd name="T5" fmla="*/ 838336 h 15169"/>
                <a:gd name="T6" fmla="*/ 243630 w 4409"/>
                <a:gd name="T7" fmla="*/ 18350 h 15169"/>
                <a:gd name="T8" fmla="*/ 121483 w 4409"/>
                <a:gd name="T9" fmla="*/ 55 h 151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9" name="Google Shape;564;p27"/>
            <p:cNvSpPr>
              <a:spLocks/>
            </p:cNvSpPr>
            <p:nvPr/>
          </p:nvSpPr>
          <p:spPr bwMode="auto">
            <a:xfrm>
              <a:off x="2846063" y="4187684"/>
              <a:ext cx="240314" cy="242083"/>
            </a:xfrm>
            <a:custGeom>
              <a:avLst/>
              <a:gdLst>
                <a:gd name="T0" fmla="*/ 142984 w 4348"/>
                <a:gd name="T1" fmla="*/ 0 h 4380"/>
                <a:gd name="T2" fmla="*/ 5472 w 4348"/>
                <a:gd name="T3" fmla="*/ 170453 h 4380"/>
                <a:gd name="T4" fmla="*/ 156414 w 4348"/>
                <a:gd name="T5" fmla="*/ 242083 h 4380"/>
                <a:gd name="T6" fmla="*/ 240259 w 4348"/>
                <a:gd name="T7" fmla="*/ 204112 h 4380"/>
                <a:gd name="T8" fmla="*/ 142984 w 4348"/>
                <a:gd name="T9" fmla="*/ 0 h 43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0" name="Google Shape;565;p27"/>
            <p:cNvSpPr>
              <a:spLocks/>
            </p:cNvSpPr>
            <p:nvPr/>
          </p:nvSpPr>
          <p:spPr bwMode="auto">
            <a:xfrm>
              <a:off x="2942952" y="4186493"/>
              <a:ext cx="79755" cy="77267"/>
            </a:xfrm>
            <a:custGeom>
              <a:avLst/>
              <a:gdLst>
                <a:gd name="T0" fmla="*/ 46095 w 1443"/>
                <a:gd name="T1" fmla="*/ 0 h 1398"/>
                <a:gd name="T2" fmla="*/ 0 w 1443"/>
                <a:gd name="T3" fmla="*/ 57812 h 1398"/>
                <a:gd name="T4" fmla="*/ 36589 w 1443"/>
                <a:gd name="T5" fmla="*/ 76106 h 1398"/>
                <a:gd name="T6" fmla="*/ 48859 w 1443"/>
                <a:gd name="T7" fmla="*/ 77212 h 1398"/>
                <a:gd name="T8" fmla="*/ 79755 w 1443"/>
                <a:gd name="T9" fmla="*/ 70248 h 1398"/>
                <a:gd name="T10" fmla="*/ 46095 w 1443"/>
                <a:gd name="T11" fmla="*/ 0 h 13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1" name="Google Shape;566;p27"/>
            <p:cNvSpPr>
              <a:spLocks/>
            </p:cNvSpPr>
            <p:nvPr/>
          </p:nvSpPr>
          <p:spPr bwMode="auto">
            <a:xfrm>
              <a:off x="2339458" y="4663117"/>
              <a:ext cx="777649" cy="963467"/>
            </a:xfrm>
            <a:custGeom>
              <a:avLst/>
              <a:gdLst>
                <a:gd name="T0" fmla="*/ 0 w 14070"/>
                <a:gd name="T1" fmla="*/ 55 h 17432"/>
                <a:gd name="T2" fmla="*/ 0 w 14070"/>
                <a:gd name="T3" fmla="*/ 758636 h 17432"/>
                <a:gd name="T4" fmla="*/ 171171 w 14070"/>
                <a:gd name="T5" fmla="*/ 963467 h 17432"/>
                <a:gd name="T6" fmla="*/ 606423 w 14070"/>
                <a:gd name="T7" fmla="*/ 963467 h 17432"/>
                <a:gd name="T8" fmla="*/ 777594 w 14070"/>
                <a:gd name="T9" fmla="*/ 758636 h 17432"/>
                <a:gd name="T10" fmla="*/ 777594 w 14070"/>
                <a:gd name="T11" fmla="*/ 55 h 17432"/>
                <a:gd name="T12" fmla="*/ 0 w 14070"/>
                <a:gd name="T13" fmla="*/ 55 h 174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2" name="Google Shape;567;p27"/>
            <p:cNvSpPr>
              <a:spLocks/>
            </p:cNvSpPr>
            <p:nvPr/>
          </p:nvSpPr>
          <p:spPr bwMode="auto">
            <a:xfrm>
              <a:off x="2375983" y="4821897"/>
              <a:ext cx="741115" cy="804661"/>
            </a:xfrm>
            <a:custGeom>
              <a:avLst/>
              <a:gdLst>
                <a:gd name="T0" fmla="*/ 646714 w 13409"/>
                <a:gd name="T1" fmla="*/ 46 h 17432"/>
                <a:gd name="T2" fmla="*/ 646714 w 13409"/>
                <a:gd name="T3" fmla="*/ 575569 h 17432"/>
                <a:gd name="T4" fmla="*/ 472613 w 13409"/>
                <a:gd name="T5" fmla="*/ 745992 h 17432"/>
                <a:gd name="T6" fmla="*/ 39573 w 13409"/>
                <a:gd name="T7" fmla="*/ 745992 h 17432"/>
                <a:gd name="T8" fmla="*/ 55 w 13409"/>
                <a:gd name="T9" fmla="*/ 740499 h 17432"/>
                <a:gd name="T10" fmla="*/ 55 w 13409"/>
                <a:gd name="T11" fmla="*/ 740499 h 17432"/>
                <a:gd name="T12" fmla="*/ 134638 w 13409"/>
                <a:gd name="T13" fmla="*/ 804661 h 17432"/>
                <a:gd name="T14" fmla="*/ 569889 w 13409"/>
                <a:gd name="T15" fmla="*/ 804661 h 17432"/>
                <a:gd name="T16" fmla="*/ 741060 w 13409"/>
                <a:gd name="T17" fmla="*/ 633592 h 17432"/>
                <a:gd name="T18" fmla="*/ 741060 w 13409"/>
                <a:gd name="T19" fmla="*/ 46 h 17432"/>
                <a:gd name="T20" fmla="*/ 646714 w 13409"/>
                <a:gd name="T21" fmla="*/ 46 h 174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lnTo>
                    <a:pt x="11701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3" name="Google Shape;568;p27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433648" y="4872304"/>
              <a:ext cx="460523" cy="492267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092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4" name="Google Shape;569;p27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3375336" y="4937410"/>
              <a:ext cx="427175" cy="428749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092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5" name="Google Shape;570;p27"/>
            <p:cNvSpPr>
              <a:spLocks/>
            </p:cNvSpPr>
            <p:nvPr/>
          </p:nvSpPr>
          <p:spPr bwMode="auto">
            <a:xfrm>
              <a:off x="2894646" y="4821907"/>
              <a:ext cx="658432" cy="768142"/>
            </a:xfrm>
            <a:custGeom>
              <a:avLst/>
              <a:gdLst>
                <a:gd name="T0" fmla="*/ 55 w 11913"/>
                <a:gd name="T1" fmla="*/ 0 h 13898"/>
                <a:gd name="T2" fmla="*/ 55 w 11913"/>
                <a:gd name="T3" fmla="*/ 599845 h 13898"/>
                <a:gd name="T4" fmla="*/ 146355 w 11913"/>
                <a:gd name="T5" fmla="*/ 768087 h 13898"/>
                <a:gd name="T6" fmla="*/ 512077 w 11913"/>
                <a:gd name="T7" fmla="*/ 768087 h 13898"/>
                <a:gd name="T8" fmla="*/ 658377 w 11913"/>
                <a:gd name="T9" fmla="*/ 599845 h 13898"/>
                <a:gd name="T10" fmla="*/ 658377 w 11913"/>
                <a:gd name="T11" fmla="*/ 0 h 13898"/>
                <a:gd name="T12" fmla="*/ 55 w 11913"/>
                <a:gd name="T13" fmla="*/ 0 h 1389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6" name="Google Shape;571;p27"/>
            <p:cNvSpPr>
              <a:spLocks/>
            </p:cNvSpPr>
            <p:nvPr/>
          </p:nvSpPr>
          <p:spPr bwMode="auto">
            <a:xfrm>
              <a:off x="2927587" y="4821907"/>
              <a:ext cx="625491" cy="768142"/>
            </a:xfrm>
            <a:custGeom>
              <a:avLst/>
              <a:gdLst>
                <a:gd name="T0" fmla="*/ 539878 w 11317"/>
                <a:gd name="T1" fmla="*/ 0 h 13898"/>
                <a:gd name="T2" fmla="*/ 539878 w 11317"/>
                <a:gd name="T3" fmla="*/ 544962 h 13898"/>
                <a:gd name="T4" fmla="*/ 396507 w 11317"/>
                <a:gd name="T5" fmla="*/ 706627 h 13898"/>
                <a:gd name="T6" fmla="*/ 33659 w 11317"/>
                <a:gd name="T7" fmla="*/ 706627 h 13898"/>
                <a:gd name="T8" fmla="*/ 0 w 11317"/>
                <a:gd name="T9" fmla="*/ 703697 h 13898"/>
                <a:gd name="T10" fmla="*/ 0 w 11317"/>
                <a:gd name="T11" fmla="*/ 703697 h 13898"/>
                <a:gd name="T12" fmla="*/ 113414 w 11317"/>
                <a:gd name="T13" fmla="*/ 768087 h 13898"/>
                <a:gd name="T14" fmla="*/ 479136 w 11317"/>
                <a:gd name="T15" fmla="*/ 768087 h 13898"/>
                <a:gd name="T16" fmla="*/ 625436 w 11317"/>
                <a:gd name="T17" fmla="*/ 599845 h 13898"/>
                <a:gd name="T18" fmla="*/ 625436 w 11317"/>
                <a:gd name="T19" fmla="*/ 0 h 13898"/>
                <a:gd name="T20" fmla="*/ 539878 w 11317"/>
                <a:gd name="T21" fmla="*/ 0 h 1389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lnTo>
                    <a:pt x="97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grpSp>
          <p:nvGrpSpPr>
            <p:cNvPr id="197" name="Google Shape;572;p27"/>
            <p:cNvGrpSpPr>
              <a:grpSpLocks/>
            </p:cNvGrpSpPr>
            <p:nvPr/>
          </p:nvGrpSpPr>
          <p:grpSpPr bwMode="auto"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199" name="Google Shape;573;p27"/>
              <p:cNvSpPr>
                <a:spLocks/>
              </p:cNvSpPr>
              <p:nvPr/>
            </p:nvSpPr>
            <p:spPr bwMode="auto">
              <a:xfrm>
                <a:off x="2774143" y="4562865"/>
                <a:ext cx="112751" cy="98104"/>
              </a:xfrm>
              <a:custGeom>
                <a:avLst/>
                <a:gdLst>
                  <a:gd name="T0" fmla="*/ 3703 w 2040"/>
                  <a:gd name="T1" fmla="*/ 1492 h 1775"/>
                  <a:gd name="T2" fmla="*/ 2985 w 2040"/>
                  <a:gd name="T3" fmla="*/ 10280 h 1775"/>
                  <a:gd name="T4" fmla="*/ 19068 w 2040"/>
                  <a:gd name="T5" fmla="*/ 13928 h 1775"/>
                  <a:gd name="T6" fmla="*/ 46151 w 2040"/>
                  <a:gd name="T7" fmla="*/ 49024 h 1775"/>
                  <a:gd name="T8" fmla="*/ 40292 w 2040"/>
                  <a:gd name="T9" fmla="*/ 57094 h 1775"/>
                  <a:gd name="T10" fmla="*/ 26364 w 2040"/>
                  <a:gd name="T11" fmla="*/ 75388 h 1775"/>
                  <a:gd name="T12" fmla="*/ 17631 w 2040"/>
                  <a:gd name="T13" fmla="*/ 79754 h 1775"/>
                  <a:gd name="T14" fmla="*/ 5195 w 2040"/>
                  <a:gd name="T15" fmla="*/ 86332 h 1775"/>
                  <a:gd name="T16" fmla="*/ 8125 w 2040"/>
                  <a:gd name="T17" fmla="*/ 90753 h 1775"/>
                  <a:gd name="T18" fmla="*/ 21279 w 2040"/>
                  <a:gd name="T19" fmla="*/ 92190 h 1775"/>
                  <a:gd name="T20" fmla="*/ 34433 w 2040"/>
                  <a:gd name="T21" fmla="*/ 92190 h 1775"/>
                  <a:gd name="T22" fmla="*/ 51235 w 2040"/>
                  <a:gd name="T23" fmla="*/ 91472 h 1775"/>
                  <a:gd name="T24" fmla="*/ 52728 w 2040"/>
                  <a:gd name="T25" fmla="*/ 83402 h 1775"/>
                  <a:gd name="T26" fmla="*/ 41010 w 2040"/>
                  <a:gd name="T27" fmla="*/ 80528 h 1775"/>
                  <a:gd name="T28" fmla="*/ 41729 w 2040"/>
                  <a:gd name="T29" fmla="*/ 76107 h 1775"/>
                  <a:gd name="T30" fmla="*/ 49080 w 2040"/>
                  <a:gd name="T31" fmla="*/ 67319 h 1775"/>
                  <a:gd name="T32" fmla="*/ 60023 w 2040"/>
                  <a:gd name="T33" fmla="*/ 67319 h 1775"/>
                  <a:gd name="T34" fmla="*/ 68811 w 2040"/>
                  <a:gd name="T35" fmla="*/ 80528 h 1775"/>
                  <a:gd name="T36" fmla="*/ 69530 w 2040"/>
                  <a:gd name="T37" fmla="*/ 85613 h 1775"/>
                  <a:gd name="T38" fmla="*/ 63671 w 2040"/>
                  <a:gd name="T39" fmla="*/ 88542 h 1775"/>
                  <a:gd name="T40" fmla="*/ 65163 w 2040"/>
                  <a:gd name="T41" fmla="*/ 95838 h 1775"/>
                  <a:gd name="T42" fmla="*/ 79810 w 2040"/>
                  <a:gd name="T43" fmla="*/ 97330 h 1775"/>
                  <a:gd name="T44" fmla="*/ 103189 w 2040"/>
                  <a:gd name="T45" fmla="*/ 98049 h 1775"/>
                  <a:gd name="T46" fmla="*/ 112696 w 2040"/>
                  <a:gd name="T47" fmla="*/ 92190 h 1775"/>
                  <a:gd name="T48" fmla="*/ 103908 w 2040"/>
                  <a:gd name="T49" fmla="*/ 87105 h 1775"/>
                  <a:gd name="T50" fmla="*/ 92246 w 2040"/>
                  <a:gd name="T51" fmla="*/ 85613 h 1775"/>
                  <a:gd name="T52" fmla="*/ 84176 w 2040"/>
                  <a:gd name="T53" fmla="*/ 78317 h 1775"/>
                  <a:gd name="T54" fmla="*/ 62234 w 2040"/>
                  <a:gd name="T55" fmla="*/ 49024 h 1775"/>
                  <a:gd name="T56" fmla="*/ 79036 w 2040"/>
                  <a:gd name="T57" fmla="*/ 25645 h 1775"/>
                  <a:gd name="T58" fmla="*/ 92964 w 2040"/>
                  <a:gd name="T59" fmla="*/ 19068 h 1775"/>
                  <a:gd name="T60" fmla="*/ 110485 w 2040"/>
                  <a:gd name="T61" fmla="*/ 17576 h 1775"/>
                  <a:gd name="T62" fmla="*/ 106837 w 2040"/>
                  <a:gd name="T63" fmla="*/ 7351 h 1775"/>
                  <a:gd name="T64" fmla="*/ 62234 w 2040"/>
                  <a:gd name="T65" fmla="*/ 8788 h 1775"/>
                  <a:gd name="T66" fmla="*/ 60742 w 2040"/>
                  <a:gd name="T67" fmla="*/ 17576 h 1775"/>
                  <a:gd name="T68" fmla="*/ 65163 w 2040"/>
                  <a:gd name="T69" fmla="*/ 19787 h 1775"/>
                  <a:gd name="T70" fmla="*/ 59305 w 2040"/>
                  <a:gd name="T71" fmla="*/ 30012 h 1775"/>
                  <a:gd name="T72" fmla="*/ 47588 w 2040"/>
                  <a:gd name="T73" fmla="*/ 29293 h 1775"/>
                  <a:gd name="T74" fmla="*/ 39573 w 2040"/>
                  <a:gd name="T75" fmla="*/ 16857 h 1775"/>
                  <a:gd name="T76" fmla="*/ 40292 w 2040"/>
                  <a:gd name="T77" fmla="*/ 12491 h 1775"/>
                  <a:gd name="T78" fmla="*/ 49798 w 2040"/>
                  <a:gd name="T79" fmla="*/ 10280 h 1775"/>
                  <a:gd name="T80" fmla="*/ 51235 w 2040"/>
                  <a:gd name="T81" fmla="*/ 4422 h 1775"/>
                  <a:gd name="T82" fmla="*/ 46869 w 2040"/>
                  <a:gd name="T83" fmla="*/ 774 h 1775"/>
                  <a:gd name="T84" fmla="*/ 16139 w 2040"/>
                  <a:gd name="T85" fmla="*/ 55 h 177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lnTo>
                      <a:pt x="292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00" name="Google Shape;574;p27"/>
              <p:cNvSpPr>
                <a:spLocks/>
              </p:cNvSpPr>
              <p:nvPr/>
            </p:nvSpPr>
            <p:spPr bwMode="auto">
              <a:xfrm>
                <a:off x="2897782" y="4536556"/>
                <a:ext cx="65882" cy="66600"/>
              </a:xfrm>
              <a:custGeom>
                <a:avLst/>
                <a:gdLst>
                  <a:gd name="T0" fmla="*/ 32941 w 1192"/>
                  <a:gd name="T1" fmla="*/ 0 h 1205"/>
                  <a:gd name="T2" fmla="*/ 27856 w 1192"/>
                  <a:gd name="T3" fmla="*/ 2211 h 1205"/>
                  <a:gd name="T4" fmla="*/ 26364 w 1192"/>
                  <a:gd name="T5" fmla="*/ 5859 h 1205"/>
                  <a:gd name="T6" fmla="*/ 26364 w 1192"/>
                  <a:gd name="T7" fmla="*/ 15365 h 1205"/>
                  <a:gd name="T8" fmla="*/ 26364 w 1192"/>
                  <a:gd name="T9" fmla="*/ 27082 h 1205"/>
                  <a:gd name="T10" fmla="*/ 5140 w 1192"/>
                  <a:gd name="T11" fmla="*/ 27082 h 1205"/>
                  <a:gd name="T12" fmla="*/ 1492 w 1192"/>
                  <a:gd name="T13" fmla="*/ 28519 h 1205"/>
                  <a:gd name="T14" fmla="*/ 55 w 1192"/>
                  <a:gd name="T15" fmla="*/ 33659 h 1205"/>
                  <a:gd name="T16" fmla="*/ 1492 w 1192"/>
                  <a:gd name="T17" fmla="*/ 38799 h 1205"/>
                  <a:gd name="T18" fmla="*/ 5140 w 1192"/>
                  <a:gd name="T19" fmla="*/ 40236 h 1205"/>
                  <a:gd name="T20" fmla="*/ 13928 w 1192"/>
                  <a:gd name="T21" fmla="*/ 40236 h 1205"/>
                  <a:gd name="T22" fmla="*/ 26364 w 1192"/>
                  <a:gd name="T23" fmla="*/ 39518 h 1205"/>
                  <a:gd name="T24" fmla="*/ 26364 w 1192"/>
                  <a:gd name="T25" fmla="*/ 39518 h 1205"/>
                  <a:gd name="T26" fmla="*/ 25645 w 1192"/>
                  <a:gd name="T27" fmla="*/ 51954 h 1205"/>
                  <a:gd name="T28" fmla="*/ 25645 w 1192"/>
                  <a:gd name="T29" fmla="*/ 61460 h 1205"/>
                  <a:gd name="T30" fmla="*/ 27082 w 1192"/>
                  <a:gd name="T31" fmla="*/ 64389 h 1205"/>
                  <a:gd name="T32" fmla="*/ 32222 w 1192"/>
                  <a:gd name="T33" fmla="*/ 66600 h 1205"/>
                  <a:gd name="T34" fmla="*/ 38081 w 1192"/>
                  <a:gd name="T35" fmla="*/ 64389 h 1205"/>
                  <a:gd name="T36" fmla="*/ 39518 w 1192"/>
                  <a:gd name="T37" fmla="*/ 61460 h 1205"/>
                  <a:gd name="T38" fmla="*/ 39518 w 1192"/>
                  <a:gd name="T39" fmla="*/ 39518 h 1205"/>
                  <a:gd name="T40" fmla="*/ 60023 w 1192"/>
                  <a:gd name="T41" fmla="*/ 39518 h 1205"/>
                  <a:gd name="T42" fmla="*/ 64390 w 1192"/>
                  <a:gd name="T43" fmla="*/ 38026 h 1205"/>
                  <a:gd name="T44" fmla="*/ 65882 w 1192"/>
                  <a:gd name="T45" fmla="*/ 32941 h 1205"/>
                  <a:gd name="T46" fmla="*/ 64390 w 1192"/>
                  <a:gd name="T47" fmla="*/ 27801 h 1205"/>
                  <a:gd name="T48" fmla="*/ 61460 w 1192"/>
                  <a:gd name="T49" fmla="*/ 26364 h 1205"/>
                  <a:gd name="T50" fmla="*/ 51954 w 1192"/>
                  <a:gd name="T51" fmla="*/ 26364 h 1205"/>
                  <a:gd name="T52" fmla="*/ 39518 w 1192"/>
                  <a:gd name="T53" fmla="*/ 27082 h 1205"/>
                  <a:gd name="T54" fmla="*/ 39518 w 1192"/>
                  <a:gd name="T55" fmla="*/ 15365 h 1205"/>
                  <a:gd name="T56" fmla="*/ 40292 w 1192"/>
                  <a:gd name="T57" fmla="*/ 5859 h 1205"/>
                  <a:gd name="T58" fmla="*/ 38081 w 1192"/>
                  <a:gd name="T59" fmla="*/ 2211 h 1205"/>
                  <a:gd name="T60" fmla="*/ 32941 w 1192"/>
                  <a:gd name="T61" fmla="*/ 0 h 120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01" name="Google Shape;575;p27"/>
              <p:cNvSpPr>
                <a:spLocks/>
              </p:cNvSpPr>
              <p:nvPr/>
            </p:nvSpPr>
            <p:spPr bwMode="auto">
              <a:xfrm>
                <a:off x="2967311" y="4565794"/>
                <a:ext cx="127287" cy="127342"/>
              </a:xfrm>
              <a:custGeom>
                <a:avLst/>
                <a:gdLst>
                  <a:gd name="T0" fmla="*/ 12436 w 2303"/>
                  <a:gd name="T1" fmla="*/ 55 h 2304"/>
                  <a:gd name="T2" fmla="*/ 3648 w 2303"/>
                  <a:gd name="T3" fmla="*/ 2211 h 2304"/>
                  <a:gd name="T4" fmla="*/ 0 w 2303"/>
                  <a:gd name="T5" fmla="*/ 7351 h 2304"/>
                  <a:gd name="T6" fmla="*/ 4366 w 2303"/>
                  <a:gd name="T7" fmla="*/ 11717 h 2304"/>
                  <a:gd name="T8" fmla="*/ 16084 w 2303"/>
                  <a:gd name="T9" fmla="*/ 12491 h 2304"/>
                  <a:gd name="T10" fmla="*/ 20505 w 2303"/>
                  <a:gd name="T11" fmla="*/ 12491 h 2304"/>
                  <a:gd name="T12" fmla="*/ 23435 w 2303"/>
                  <a:gd name="T13" fmla="*/ 13210 h 2304"/>
                  <a:gd name="T14" fmla="*/ 24872 w 2303"/>
                  <a:gd name="T15" fmla="*/ 15420 h 2304"/>
                  <a:gd name="T16" fmla="*/ 27082 w 2303"/>
                  <a:gd name="T17" fmla="*/ 18294 h 2304"/>
                  <a:gd name="T18" fmla="*/ 68037 w 2303"/>
                  <a:gd name="T19" fmla="*/ 91472 h 2304"/>
                  <a:gd name="T20" fmla="*/ 62179 w 2303"/>
                  <a:gd name="T21" fmla="*/ 102471 h 2304"/>
                  <a:gd name="T22" fmla="*/ 56320 w 2303"/>
                  <a:gd name="T23" fmla="*/ 109766 h 2304"/>
                  <a:gd name="T24" fmla="*/ 50462 w 2303"/>
                  <a:gd name="T25" fmla="*/ 114132 h 2304"/>
                  <a:gd name="T26" fmla="*/ 43166 w 2303"/>
                  <a:gd name="T27" fmla="*/ 115625 h 2304"/>
                  <a:gd name="T28" fmla="*/ 33659 w 2303"/>
                  <a:gd name="T29" fmla="*/ 112695 h 2304"/>
                  <a:gd name="T30" fmla="*/ 29238 w 2303"/>
                  <a:gd name="T31" fmla="*/ 106837 h 2304"/>
                  <a:gd name="T32" fmla="*/ 30730 w 2303"/>
                  <a:gd name="T33" fmla="*/ 103189 h 2304"/>
                  <a:gd name="T34" fmla="*/ 33659 w 2303"/>
                  <a:gd name="T35" fmla="*/ 101697 h 2304"/>
                  <a:gd name="T36" fmla="*/ 35870 w 2303"/>
                  <a:gd name="T37" fmla="*/ 101697 h 2304"/>
                  <a:gd name="T38" fmla="*/ 38800 w 2303"/>
                  <a:gd name="T39" fmla="*/ 100260 h 2304"/>
                  <a:gd name="T40" fmla="*/ 40237 w 2303"/>
                  <a:gd name="T41" fmla="*/ 98767 h 2304"/>
                  <a:gd name="T42" fmla="*/ 41674 w 2303"/>
                  <a:gd name="T43" fmla="*/ 95120 h 2304"/>
                  <a:gd name="T44" fmla="*/ 38800 w 2303"/>
                  <a:gd name="T45" fmla="*/ 90035 h 2304"/>
                  <a:gd name="T46" fmla="*/ 33659 w 2303"/>
                  <a:gd name="T47" fmla="*/ 88542 h 2304"/>
                  <a:gd name="T48" fmla="*/ 28519 w 2303"/>
                  <a:gd name="T49" fmla="*/ 90035 h 2304"/>
                  <a:gd name="T50" fmla="*/ 23435 w 2303"/>
                  <a:gd name="T51" fmla="*/ 92909 h 2304"/>
                  <a:gd name="T52" fmla="*/ 19731 w 2303"/>
                  <a:gd name="T53" fmla="*/ 98767 h 2304"/>
                  <a:gd name="T54" fmla="*/ 18294 w 2303"/>
                  <a:gd name="T55" fmla="*/ 106837 h 2304"/>
                  <a:gd name="T56" fmla="*/ 20505 w 2303"/>
                  <a:gd name="T57" fmla="*/ 115625 h 2304"/>
                  <a:gd name="T58" fmla="*/ 25590 w 2303"/>
                  <a:gd name="T59" fmla="*/ 121483 h 2304"/>
                  <a:gd name="T60" fmla="*/ 32167 w 2303"/>
                  <a:gd name="T61" fmla="*/ 125850 h 2304"/>
                  <a:gd name="T62" fmla="*/ 40955 w 2303"/>
                  <a:gd name="T63" fmla="*/ 127342 h 2304"/>
                  <a:gd name="T64" fmla="*/ 55602 w 2303"/>
                  <a:gd name="T65" fmla="*/ 123639 h 2304"/>
                  <a:gd name="T66" fmla="*/ 68756 w 2303"/>
                  <a:gd name="T67" fmla="*/ 113414 h 2304"/>
                  <a:gd name="T68" fmla="*/ 77544 w 2303"/>
                  <a:gd name="T69" fmla="*/ 99541 h 2304"/>
                  <a:gd name="T70" fmla="*/ 84840 w 2303"/>
                  <a:gd name="T71" fmla="*/ 79755 h 2304"/>
                  <a:gd name="T72" fmla="*/ 106063 w 2303"/>
                  <a:gd name="T73" fmla="*/ 20505 h 2304"/>
                  <a:gd name="T74" fmla="*/ 108993 w 2303"/>
                  <a:gd name="T75" fmla="*/ 16857 h 2304"/>
                  <a:gd name="T76" fmla="*/ 115570 w 2303"/>
                  <a:gd name="T77" fmla="*/ 15420 h 2304"/>
                  <a:gd name="T78" fmla="*/ 123639 w 2303"/>
                  <a:gd name="T79" fmla="*/ 13928 h 2304"/>
                  <a:gd name="T80" fmla="*/ 127287 w 2303"/>
                  <a:gd name="T81" fmla="*/ 9562 h 2304"/>
                  <a:gd name="T82" fmla="*/ 123639 w 2303"/>
                  <a:gd name="T83" fmla="*/ 5140 h 2304"/>
                  <a:gd name="T84" fmla="*/ 115570 w 2303"/>
                  <a:gd name="T85" fmla="*/ 3703 h 2304"/>
                  <a:gd name="T86" fmla="*/ 81192 w 2303"/>
                  <a:gd name="T87" fmla="*/ 3703 h 2304"/>
                  <a:gd name="T88" fmla="*/ 74615 w 2303"/>
                  <a:gd name="T89" fmla="*/ 5140 h 2304"/>
                  <a:gd name="T90" fmla="*/ 73896 w 2303"/>
                  <a:gd name="T91" fmla="*/ 9562 h 2304"/>
                  <a:gd name="T92" fmla="*/ 75333 w 2303"/>
                  <a:gd name="T93" fmla="*/ 13928 h 2304"/>
                  <a:gd name="T94" fmla="*/ 82684 w 2303"/>
                  <a:gd name="T95" fmla="*/ 15420 h 2304"/>
                  <a:gd name="T96" fmla="*/ 89261 w 2303"/>
                  <a:gd name="T97" fmla="*/ 16857 h 2304"/>
                  <a:gd name="T98" fmla="*/ 90698 w 2303"/>
                  <a:gd name="T99" fmla="*/ 19068 h 2304"/>
                  <a:gd name="T100" fmla="*/ 89261 w 2303"/>
                  <a:gd name="T101" fmla="*/ 27082 h 2304"/>
                  <a:gd name="T102" fmla="*/ 73178 w 2303"/>
                  <a:gd name="T103" fmla="*/ 75388 h 2304"/>
                  <a:gd name="T104" fmla="*/ 44603 w 2303"/>
                  <a:gd name="T105" fmla="*/ 21224 h 2304"/>
                  <a:gd name="T106" fmla="*/ 43166 w 2303"/>
                  <a:gd name="T107" fmla="*/ 17576 h 2304"/>
                  <a:gd name="T108" fmla="*/ 43166 w 2303"/>
                  <a:gd name="T109" fmla="*/ 14647 h 2304"/>
                  <a:gd name="T110" fmla="*/ 43166 w 2303"/>
                  <a:gd name="T111" fmla="*/ 12491 h 2304"/>
                  <a:gd name="T112" fmla="*/ 45377 w 2303"/>
                  <a:gd name="T113" fmla="*/ 11717 h 2304"/>
                  <a:gd name="T114" fmla="*/ 51235 w 2303"/>
                  <a:gd name="T115" fmla="*/ 10280 h 2304"/>
                  <a:gd name="T116" fmla="*/ 52672 w 2303"/>
                  <a:gd name="T117" fmla="*/ 5859 h 2304"/>
                  <a:gd name="T118" fmla="*/ 50462 w 2303"/>
                  <a:gd name="T119" fmla="*/ 2211 h 2304"/>
                  <a:gd name="T120" fmla="*/ 43884 w 2303"/>
                  <a:gd name="T121" fmla="*/ 55 h 2304"/>
                  <a:gd name="T122" fmla="*/ 12436 w 2303"/>
                  <a:gd name="T123" fmla="*/ 55 h 2304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lnTo>
                      <a:pt x="225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sp>
          <p:nvSpPr>
            <p:cNvPr id="198" name="Google Shape;576;p27"/>
            <p:cNvSpPr>
              <a:spLocks/>
            </p:cNvSpPr>
            <p:nvPr/>
          </p:nvSpPr>
          <p:spPr bwMode="auto">
            <a:xfrm>
              <a:off x="3028510" y="5577559"/>
              <a:ext cx="389985" cy="49024"/>
            </a:xfrm>
            <a:custGeom>
              <a:avLst/>
              <a:gdLst>
                <a:gd name="T0" fmla="*/ 55 w 7056"/>
                <a:gd name="T1" fmla="*/ 0 h 887"/>
                <a:gd name="T2" fmla="*/ 55 w 7056"/>
                <a:gd name="T3" fmla="*/ 49024 h 887"/>
                <a:gd name="T4" fmla="*/ 389930 w 7056"/>
                <a:gd name="T5" fmla="*/ 49024 h 887"/>
                <a:gd name="T6" fmla="*/ 389930 w 7056"/>
                <a:gd name="T7" fmla="*/ 0 h 887"/>
                <a:gd name="T8" fmla="*/ 55 w 7056"/>
                <a:gd name="T9" fmla="*/ 0 h 8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28" name="Google Shape;578;p27"/>
          <p:cNvSpPr>
            <a:spLocks/>
          </p:cNvSpPr>
          <p:nvPr/>
        </p:nvSpPr>
        <p:spPr bwMode="auto">
          <a:xfrm>
            <a:off x="3308350" y="6418263"/>
            <a:ext cx="265113" cy="165100"/>
          </a:xfrm>
          <a:custGeom>
            <a:avLst/>
            <a:gdLst>
              <a:gd name="T0" fmla="*/ 55 w 4806"/>
              <a:gd name="T1" fmla="*/ 55 h 2979"/>
              <a:gd name="T2" fmla="*/ 55 w 4806"/>
              <a:gd name="T3" fmla="*/ 165045 h 2979"/>
              <a:gd name="T4" fmla="*/ 265058 w 4806"/>
              <a:gd name="T5" fmla="*/ 165045 h 2979"/>
              <a:gd name="T6" fmla="*/ 265058 w 4806"/>
              <a:gd name="T7" fmla="*/ 55 h 2979"/>
              <a:gd name="T8" fmla="*/ 55 w 4806"/>
              <a:gd name="T9" fmla="*/ 55 h 29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lnTo>
                  <a:pt x="1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68" tIns="91368" rIns="91368" bIns="91368" anchor="ctr"/>
          <a:lstStyle/>
          <a:p>
            <a:endParaRPr lang="en-US"/>
          </a:p>
        </p:txBody>
      </p:sp>
      <p:grpSp>
        <p:nvGrpSpPr>
          <p:cNvPr id="229" name="Group 228"/>
          <p:cNvGrpSpPr>
            <a:grpSpLocks/>
          </p:cNvGrpSpPr>
          <p:nvPr userDrawn="1"/>
        </p:nvGrpSpPr>
        <p:grpSpPr bwMode="auto">
          <a:xfrm>
            <a:off x="1524000" y="5626100"/>
            <a:ext cx="9320213" cy="1231900"/>
            <a:chOff x="1524301" y="5626805"/>
            <a:chExt cx="9320239" cy="1231195"/>
          </a:xfrm>
        </p:grpSpPr>
        <p:sp>
          <p:nvSpPr>
            <p:cNvPr id="230" name="Google Shape;577;p27"/>
            <p:cNvSpPr>
              <a:spLocks/>
            </p:cNvSpPr>
            <p:nvPr/>
          </p:nvSpPr>
          <p:spPr bwMode="auto">
            <a:xfrm>
              <a:off x="3307961" y="6403932"/>
              <a:ext cx="265628" cy="451390"/>
            </a:xfrm>
            <a:custGeom>
              <a:avLst/>
              <a:gdLst>
                <a:gd name="T0" fmla="*/ 55 w 4806"/>
                <a:gd name="T1" fmla="*/ 55 h 8167"/>
                <a:gd name="T2" fmla="*/ 55 w 4806"/>
                <a:gd name="T3" fmla="*/ 451390 h 8167"/>
                <a:gd name="T4" fmla="*/ 265573 w 4806"/>
                <a:gd name="T5" fmla="*/ 451390 h 8167"/>
                <a:gd name="T6" fmla="*/ 265573 w 4806"/>
                <a:gd name="T7" fmla="*/ 55 h 8167"/>
                <a:gd name="T8" fmla="*/ 55 w 4806"/>
                <a:gd name="T9" fmla="*/ 55 h 81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grpSp>
          <p:nvGrpSpPr>
            <p:cNvPr id="231" name="Google Shape;579;p27"/>
            <p:cNvGrpSpPr>
              <a:grpSpLocks/>
            </p:cNvGrpSpPr>
            <p:nvPr userDrawn="1"/>
          </p:nvGrpSpPr>
          <p:grpSpPr bwMode="auto"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32" name="Google Shape;580;p27"/>
              <p:cNvSpPr>
                <a:spLocks/>
              </p:cNvSpPr>
              <p:nvPr/>
            </p:nvSpPr>
            <p:spPr bwMode="auto">
              <a:xfrm>
                <a:off x="929285" y="5051507"/>
                <a:ext cx="7315206" cy="420715"/>
              </a:xfrm>
              <a:custGeom>
                <a:avLst/>
                <a:gdLst>
                  <a:gd name="T0" fmla="*/ 55 w 132354"/>
                  <a:gd name="T1" fmla="*/ 55 h 7612"/>
                  <a:gd name="T2" fmla="*/ 55 w 132354"/>
                  <a:gd name="T3" fmla="*/ 420660 h 7612"/>
                  <a:gd name="T4" fmla="*/ 7315151 w 132354"/>
                  <a:gd name="T5" fmla="*/ 420660 h 7612"/>
                  <a:gd name="T6" fmla="*/ 7315151 w 132354"/>
                  <a:gd name="T7" fmla="*/ 55 h 7612"/>
                  <a:gd name="T8" fmla="*/ 55 w 132354"/>
                  <a:gd name="T9" fmla="*/ 55 h 76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33" name="Google Shape;581;p27"/>
              <p:cNvSpPr>
                <a:spLocks/>
              </p:cNvSpPr>
              <p:nvPr/>
            </p:nvSpPr>
            <p:spPr bwMode="auto">
              <a:xfrm>
                <a:off x="929285" y="5051507"/>
                <a:ext cx="7315206" cy="133919"/>
              </a:xfrm>
              <a:custGeom>
                <a:avLst/>
                <a:gdLst>
                  <a:gd name="T0" fmla="*/ 55 w 132354"/>
                  <a:gd name="T1" fmla="*/ 55 h 2423"/>
                  <a:gd name="T2" fmla="*/ 55 w 132354"/>
                  <a:gd name="T3" fmla="*/ 133919 h 2423"/>
                  <a:gd name="T4" fmla="*/ 7315151 w 132354"/>
                  <a:gd name="T5" fmla="*/ 133919 h 2423"/>
                  <a:gd name="T6" fmla="*/ 7315151 w 132354"/>
                  <a:gd name="T7" fmla="*/ 55 h 2423"/>
                  <a:gd name="T8" fmla="*/ 55 w 132354"/>
                  <a:gd name="T9" fmla="*/ 55 h 24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34" name="Google Shape;582;p27"/>
              <p:cNvSpPr>
                <a:spLocks/>
              </p:cNvSpPr>
              <p:nvPr/>
            </p:nvSpPr>
            <p:spPr bwMode="auto">
              <a:xfrm>
                <a:off x="6668743" y="5831311"/>
                <a:ext cx="264854" cy="451390"/>
              </a:xfrm>
              <a:custGeom>
                <a:avLst/>
                <a:gdLst>
                  <a:gd name="T0" fmla="*/ 55 w 4792"/>
                  <a:gd name="T1" fmla="*/ 55 h 8167"/>
                  <a:gd name="T2" fmla="*/ 55 w 4792"/>
                  <a:gd name="T3" fmla="*/ 451390 h 8167"/>
                  <a:gd name="T4" fmla="*/ 264854 w 4792"/>
                  <a:gd name="T5" fmla="*/ 451390 h 8167"/>
                  <a:gd name="T6" fmla="*/ 264854 w 4792"/>
                  <a:gd name="T7" fmla="*/ 55 h 8167"/>
                  <a:gd name="T8" fmla="*/ 55 w 4792"/>
                  <a:gd name="T9" fmla="*/ 55 h 81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35" name="Google Shape;583;p27"/>
              <p:cNvSpPr>
                <a:spLocks/>
              </p:cNvSpPr>
              <p:nvPr/>
            </p:nvSpPr>
            <p:spPr bwMode="auto">
              <a:xfrm>
                <a:off x="6668743" y="5831311"/>
                <a:ext cx="264854" cy="164649"/>
              </a:xfrm>
              <a:custGeom>
                <a:avLst/>
                <a:gdLst>
                  <a:gd name="T0" fmla="*/ 55 w 4792"/>
                  <a:gd name="T1" fmla="*/ 55 h 2979"/>
                  <a:gd name="T2" fmla="*/ 55 w 4792"/>
                  <a:gd name="T3" fmla="*/ 164594 h 2979"/>
                  <a:gd name="T4" fmla="*/ 264854 w 4792"/>
                  <a:gd name="T5" fmla="*/ 164594 h 2979"/>
                  <a:gd name="T6" fmla="*/ 264854 w 4792"/>
                  <a:gd name="T7" fmla="*/ 55 h 2979"/>
                  <a:gd name="T8" fmla="*/ 55 w 4792"/>
                  <a:gd name="T9" fmla="*/ 55 h 29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36" name="Google Shape;584;p27"/>
              <p:cNvSpPr>
                <a:spLocks/>
              </p:cNvSpPr>
              <p:nvPr/>
            </p:nvSpPr>
            <p:spPr bwMode="auto">
              <a:xfrm>
                <a:off x="1654207" y="5472167"/>
                <a:ext cx="5864644" cy="359200"/>
              </a:xfrm>
              <a:custGeom>
                <a:avLst/>
                <a:gdLst>
                  <a:gd name="T0" fmla="*/ 55 w 106109"/>
                  <a:gd name="T1" fmla="*/ 0 h 6499"/>
                  <a:gd name="T2" fmla="*/ 55 w 106109"/>
                  <a:gd name="T3" fmla="*/ 359200 h 6499"/>
                  <a:gd name="T4" fmla="*/ 5864589 w 106109"/>
                  <a:gd name="T5" fmla="*/ 359200 h 6499"/>
                  <a:gd name="T6" fmla="*/ 5864589 w 106109"/>
                  <a:gd name="T7" fmla="*/ 0 h 6499"/>
                  <a:gd name="T8" fmla="*/ 55 w 106109"/>
                  <a:gd name="T9" fmla="*/ 0 h 64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37" name="Google Shape;585;p27"/>
              <p:cNvSpPr>
                <a:spLocks/>
              </p:cNvSpPr>
              <p:nvPr/>
            </p:nvSpPr>
            <p:spPr bwMode="auto">
              <a:xfrm>
                <a:off x="1654207" y="5472167"/>
                <a:ext cx="5864644" cy="176311"/>
              </a:xfrm>
              <a:custGeom>
                <a:avLst/>
                <a:gdLst>
                  <a:gd name="T0" fmla="*/ 55 w 106109"/>
                  <a:gd name="T1" fmla="*/ 0 h 3190"/>
                  <a:gd name="T2" fmla="*/ 55 w 106109"/>
                  <a:gd name="T3" fmla="*/ 176311 h 3190"/>
                  <a:gd name="T4" fmla="*/ 5864589 w 106109"/>
                  <a:gd name="T5" fmla="*/ 176311 h 3190"/>
                  <a:gd name="T6" fmla="*/ 5864589 w 106109"/>
                  <a:gd name="T7" fmla="*/ 0 h 3190"/>
                  <a:gd name="T8" fmla="*/ 55 w 106109"/>
                  <a:gd name="T9" fmla="*/ 0 h 31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92446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2212643"/>
      </p:ext>
    </p:extLst>
  </p:cSld>
  <p:clrMapOvr>
    <a:masterClrMapping/>
  </p:clrMapOvr>
  <p:transition spd="slow" advClick="0" advTm="0">
    <p:random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>
              <a:spLocks/>
            </p:cNvSpPr>
            <p:nvPr/>
          </p:nvSpPr>
          <p:spPr bwMode="auto">
            <a:xfrm>
              <a:off x="661185" y="219519"/>
              <a:ext cx="8068819" cy="4788281"/>
            </a:xfrm>
            <a:custGeom>
              <a:avLst/>
              <a:gdLst>
                <a:gd name="T0" fmla="*/ 223848 w 257584"/>
                <a:gd name="T1" fmla="*/ 33 h 146846"/>
                <a:gd name="T2" fmla="*/ 31 w 257584"/>
                <a:gd name="T3" fmla="*/ 233013 h 146846"/>
                <a:gd name="T4" fmla="*/ 31 w 257584"/>
                <a:gd name="T5" fmla="*/ 4555268 h 146846"/>
                <a:gd name="T6" fmla="*/ 223848 w 257584"/>
                <a:gd name="T7" fmla="*/ 4788248 h 146846"/>
                <a:gd name="T8" fmla="*/ 7844971 w 257584"/>
                <a:gd name="T9" fmla="*/ 4788248 h 146846"/>
                <a:gd name="T10" fmla="*/ 8068819 w 257584"/>
                <a:gd name="T11" fmla="*/ 4555268 h 146846"/>
                <a:gd name="T12" fmla="*/ 8068819 w 257584"/>
                <a:gd name="T13" fmla="*/ 233013 h 146846"/>
                <a:gd name="T14" fmla="*/ 7844971 w 257584"/>
                <a:gd name="T15" fmla="*/ 33 h 146846"/>
                <a:gd name="T16" fmla="*/ 223848 w 257584"/>
                <a:gd name="T17" fmla="*/ 33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/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33 h 9226"/>
                  <a:gd name="T2" fmla="*/ 0 w 18186"/>
                  <a:gd name="T3" fmla="*/ 300837 h 9226"/>
                  <a:gd name="T4" fmla="*/ 569676 w 18186"/>
                  <a:gd name="T5" fmla="*/ 300837 h 9226"/>
                  <a:gd name="T6" fmla="*/ 522281 w 18186"/>
                  <a:gd name="T7" fmla="*/ 145495 h 9226"/>
                  <a:gd name="T8" fmla="*/ 569676 w 18186"/>
                  <a:gd name="T9" fmla="*/ 33 h 9226"/>
                  <a:gd name="T10" fmla="*/ 0 w 18186"/>
                  <a:gd name="T11" fmla="*/ 33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" name="Google Shape;996;p14"/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33 h 9226"/>
                  <a:gd name="T2" fmla="*/ 0 w 18186"/>
                  <a:gd name="T3" fmla="*/ 300837 h 9226"/>
                  <a:gd name="T4" fmla="*/ 569676 w 18186"/>
                  <a:gd name="T5" fmla="*/ 300837 h 9226"/>
                  <a:gd name="T6" fmla="*/ 522281 w 18186"/>
                  <a:gd name="T7" fmla="*/ 145495 h 9226"/>
                  <a:gd name="T8" fmla="*/ 569676 w 18186"/>
                  <a:gd name="T9" fmla="*/ 33 h 9226"/>
                  <a:gd name="T10" fmla="*/ 0 w 18186"/>
                  <a:gd name="T11" fmla="*/ 33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sp>
          <p:nvSpPr>
            <p:cNvPr id="5" name="Google Shape;997;p14"/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308206 h 9453"/>
                <a:gd name="T4" fmla="*/ 569676 w 18186"/>
                <a:gd name="T5" fmla="*/ 308206 h 9453"/>
                <a:gd name="T6" fmla="*/ 527011 w 18186"/>
                <a:gd name="T7" fmla="*/ 150419 h 9453"/>
                <a:gd name="T8" fmla="*/ 56967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/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300804 h 9226"/>
                  <a:gd name="T4" fmla="*/ 569676 w 18186"/>
                  <a:gd name="T5" fmla="*/ 300804 h 9226"/>
                  <a:gd name="T6" fmla="*/ 527011 w 18186"/>
                  <a:gd name="T7" fmla="*/ 145495 h 9226"/>
                  <a:gd name="T8" fmla="*/ 56967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2" name="Google Shape;1000;p14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defTabSz="6092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/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308206 h 9453"/>
                  <a:gd name="T4" fmla="*/ 568486 w 18148"/>
                  <a:gd name="T5" fmla="*/ 308206 h 9453"/>
                  <a:gd name="T6" fmla="*/ 525853 w 18148"/>
                  <a:gd name="T7" fmla="*/ 152864 h 9453"/>
                  <a:gd name="T8" fmla="*/ 56848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0" name="Google Shape;1003;p14"/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308206 h 9453"/>
                  <a:gd name="T4" fmla="*/ 568486 w 18148"/>
                  <a:gd name="T5" fmla="*/ 308206 h 9453"/>
                  <a:gd name="T6" fmla="*/ 525853 w 18148"/>
                  <a:gd name="T7" fmla="*/ 152864 h 9453"/>
                  <a:gd name="T8" fmla="*/ 56848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/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308206 h 9453"/>
                  <a:gd name="T4" fmla="*/ 569676 w 18186"/>
                  <a:gd name="T5" fmla="*/ 308206 h 9453"/>
                  <a:gd name="T6" fmla="*/ 527011 w 18186"/>
                  <a:gd name="T7" fmla="*/ 150419 h 9453"/>
                  <a:gd name="T8" fmla="*/ 56967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8" name="Google Shape;1006;p14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defTabSz="6092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/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33 h 9226"/>
                  <a:gd name="T2" fmla="*/ 0 w 18186"/>
                  <a:gd name="T3" fmla="*/ 300837 h 9226"/>
                  <a:gd name="T4" fmla="*/ 569676 w 18186"/>
                  <a:gd name="T5" fmla="*/ 300837 h 9226"/>
                  <a:gd name="T6" fmla="*/ 522281 w 18186"/>
                  <a:gd name="T7" fmla="*/ 145495 h 9226"/>
                  <a:gd name="T8" fmla="*/ 569676 w 18186"/>
                  <a:gd name="T9" fmla="*/ 33 h 9226"/>
                  <a:gd name="T10" fmla="*/ 0 w 18186"/>
                  <a:gd name="T11" fmla="*/ 33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" name="Google Shape;1009;p14"/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33 h 9226"/>
                  <a:gd name="T2" fmla="*/ 0 w 18186"/>
                  <a:gd name="T3" fmla="*/ 300837 h 9226"/>
                  <a:gd name="T4" fmla="*/ 569676 w 18186"/>
                  <a:gd name="T5" fmla="*/ 300837 h 9226"/>
                  <a:gd name="T6" fmla="*/ 522281 w 18186"/>
                  <a:gd name="T7" fmla="*/ 145495 h 9226"/>
                  <a:gd name="T8" fmla="*/ 569676 w 18186"/>
                  <a:gd name="T9" fmla="*/ 33 h 9226"/>
                  <a:gd name="T10" fmla="*/ 0 w 18186"/>
                  <a:gd name="T11" fmla="*/ 33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/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33 h 9226"/>
                  <a:gd name="T2" fmla="*/ 0 w 18186"/>
                  <a:gd name="T3" fmla="*/ 300837 h 9226"/>
                  <a:gd name="T4" fmla="*/ 569676 w 18186"/>
                  <a:gd name="T5" fmla="*/ 300837 h 9226"/>
                  <a:gd name="T6" fmla="*/ 522281 w 18186"/>
                  <a:gd name="T7" fmla="*/ 145495 h 9226"/>
                  <a:gd name="T8" fmla="*/ 569676 w 18186"/>
                  <a:gd name="T9" fmla="*/ 33 h 9226"/>
                  <a:gd name="T10" fmla="*/ 0 w 18186"/>
                  <a:gd name="T11" fmla="*/ 33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4" name="Google Shape;1012;p14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defTabSz="6092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092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Google Shape;1014;p14"/>
            <p:cNvSpPr>
              <a:spLocks/>
            </p:cNvSpPr>
            <p:nvPr/>
          </p:nvSpPr>
          <p:spPr bwMode="auto">
            <a:xfrm>
              <a:off x="395894" y="219519"/>
              <a:ext cx="8053438" cy="4788281"/>
            </a:xfrm>
            <a:custGeom>
              <a:avLst/>
              <a:gdLst>
                <a:gd name="T0" fmla="*/ 223848 w 257093"/>
                <a:gd name="T1" fmla="*/ 33 h 146846"/>
                <a:gd name="T2" fmla="*/ 31 w 257093"/>
                <a:gd name="T3" fmla="*/ 233013 h 146846"/>
                <a:gd name="T4" fmla="*/ 31 w 257093"/>
                <a:gd name="T5" fmla="*/ 4555268 h 146846"/>
                <a:gd name="T6" fmla="*/ 223848 w 257093"/>
                <a:gd name="T7" fmla="*/ 4788248 h 146846"/>
                <a:gd name="T8" fmla="*/ 7829590 w 257093"/>
                <a:gd name="T9" fmla="*/ 4788248 h 146846"/>
                <a:gd name="T10" fmla="*/ 8053438 w 257093"/>
                <a:gd name="T11" fmla="*/ 4555268 h 146846"/>
                <a:gd name="T12" fmla="*/ 8053438 w 257093"/>
                <a:gd name="T13" fmla="*/ 233013 h 146846"/>
                <a:gd name="T14" fmla="*/ 7829590 w 257093"/>
                <a:gd name="T15" fmla="*/ 33 h 146846"/>
                <a:gd name="T16" fmla="*/ 223848 w 257093"/>
                <a:gd name="T17" fmla="*/ 33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5" name="Google Shape;1082;p14"/>
          <p:cNvSpPr>
            <a:spLocks/>
          </p:cNvSpPr>
          <p:nvPr userDrawn="1"/>
        </p:nvSpPr>
        <p:spPr bwMode="auto">
          <a:xfrm>
            <a:off x="465138" y="882650"/>
            <a:ext cx="111125" cy="176213"/>
          </a:xfrm>
          <a:custGeom>
            <a:avLst/>
            <a:gdLst>
              <a:gd name="T0" fmla="*/ 56396 w 2534"/>
              <a:gd name="T1" fmla="*/ 44 h 4047"/>
              <a:gd name="T2" fmla="*/ 0 w 2534"/>
              <a:gd name="T3" fmla="*/ 88912 h 4047"/>
              <a:gd name="T4" fmla="*/ 56396 w 2534"/>
              <a:gd name="T5" fmla="*/ 176169 h 4047"/>
              <a:gd name="T6" fmla="*/ 111081 w 2534"/>
              <a:gd name="T7" fmla="*/ 88912 h 4047"/>
              <a:gd name="T8" fmla="*/ 56396 w 2534"/>
              <a:gd name="T9" fmla="*/ 44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68" tIns="91368" rIns="91368" bIns="91368" anchor="ctr"/>
          <a:lstStyle/>
          <a:p>
            <a:endParaRPr lang="en-US"/>
          </a:p>
        </p:txBody>
      </p:sp>
      <p:sp>
        <p:nvSpPr>
          <p:cNvPr id="26" name="Google Shape;1083;p14"/>
          <p:cNvSpPr>
            <a:spLocks/>
          </p:cNvSpPr>
          <p:nvPr userDrawn="1"/>
        </p:nvSpPr>
        <p:spPr bwMode="auto">
          <a:xfrm>
            <a:off x="200025" y="906463"/>
            <a:ext cx="449263" cy="111125"/>
          </a:xfrm>
          <a:custGeom>
            <a:avLst/>
            <a:gdLst>
              <a:gd name="T0" fmla="*/ 34432 w 10360"/>
              <a:gd name="T1" fmla="*/ 44 h 2534"/>
              <a:gd name="T2" fmla="*/ 0 w 10360"/>
              <a:gd name="T3" fmla="*/ 56396 h 2534"/>
              <a:gd name="T4" fmla="*/ 34432 w 10360"/>
              <a:gd name="T5" fmla="*/ 111125 h 2534"/>
              <a:gd name="T6" fmla="*/ 414831 w 10360"/>
              <a:gd name="T7" fmla="*/ 111125 h 2534"/>
              <a:gd name="T8" fmla="*/ 449263 w 10360"/>
              <a:gd name="T9" fmla="*/ 56396 h 2534"/>
              <a:gd name="T10" fmla="*/ 414831 w 10360"/>
              <a:gd name="T11" fmla="*/ 44 h 2534"/>
              <a:gd name="T12" fmla="*/ 34432 w 10360"/>
              <a:gd name="T13" fmla="*/ 44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68" tIns="91368" rIns="91368" bIns="91368" anchor="ctr"/>
          <a:lstStyle/>
          <a:p>
            <a:endParaRPr lang="en-US"/>
          </a:p>
        </p:txBody>
      </p:sp>
      <p:sp>
        <p:nvSpPr>
          <p:cNvPr id="27" name="Google Shape;1084;p14"/>
          <p:cNvSpPr>
            <a:spLocks/>
          </p:cNvSpPr>
          <p:nvPr userDrawn="1"/>
        </p:nvSpPr>
        <p:spPr bwMode="auto">
          <a:xfrm>
            <a:off x="223838" y="989013"/>
            <a:ext cx="46037" cy="46037"/>
          </a:xfrm>
          <a:custGeom>
            <a:avLst/>
            <a:gdLst>
              <a:gd name="T0" fmla="*/ 45992 w 1022"/>
              <a:gd name="T1" fmla="*/ 46037 h 1"/>
              <a:gd name="T2" fmla="*/ 1712 w 1022"/>
              <a:gd name="T3" fmla="*/ 46037 h 1"/>
              <a:gd name="T4" fmla="*/ 1712 w 1022"/>
              <a:gd name="T5" fmla="*/ 46037 h 1"/>
              <a:gd name="T6" fmla="*/ 1712 w 1022"/>
              <a:gd name="T7" fmla="*/ 46037 h 1"/>
              <a:gd name="T8" fmla="*/ 45992 w 1022"/>
              <a:gd name="T9" fmla="*/ 46037 h 1"/>
              <a:gd name="T10" fmla="*/ 45992 w 1022"/>
              <a:gd name="T11" fmla="*/ 46037 h 1"/>
              <a:gd name="T12" fmla="*/ 45 w 1022"/>
              <a:gd name="T13" fmla="*/ 46037 h 1"/>
              <a:gd name="T14" fmla="*/ 45 w 1022"/>
              <a:gd name="T15" fmla="*/ 46037 h 1"/>
              <a:gd name="T16" fmla="*/ 45 w 1022"/>
              <a:gd name="T17" fmla="*/ 46037 h 1"/>
              <a:gd name="T18" fmla="*/ 45 w 1022"/>
              <a:gd name="T19" fmla="*/ 46037 h 1"/>
              <a:gd name="T20" fmla="*/ 45 w 1022"/>
              <a:gd name="T21" fmla="*/ 46037 h 1"/>
              <a:gd name="T22" fmla="*/ 45 w 1022"/>
              <a:gd name="T23" fmla="*/ 46037 h 1"/>
              <a:gd name="T24" fmla="*/ 45 w 1022"/>
              <a:gd name="T25" fmla="*/ 46037 h 1"/>
              <a:gd name="T26" fmla="*/ 45 w 1022"/>
              <a:gd name="T27" fmla="*/ 46037 h 1"/>
              <a:gd name="T28" fmla="*/ 45 w 1022"/>
              <a:gd name="T29" fmla="*/ 46037 h 1"/>
              <a:gd name="T30" fmla="*/ 45 w 1022"/>
              <a:gd name="T31" fmla="*/ 46037 h 1"/>
              <a:gd name="T32" fmla="*/ 45 w 1022"/>
              <a:gd name="T33" fmla="*/ 46037 h 1"/>
              <a:gd name="T34" fmla="*/ 45 w 1022"/>
              <a:gd name="T35" fmla="*/ 46037 h 1"/>
              <a:gd name="T36" fmla="*/ 45 w 1022"/>
              <a:gd name="T37" fmla="*/ 46037 h 1"/>
              <a:gd name="T38" fmla="*/ 45 w 1022"/>
              <a:gd name="T39" fmla="*/ 46037 h 1"/>
              <a:gd name="T40" fmla="*/ 45 w 1022"/>
              <a:gd name="T41" fmla="*/ 46037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68" tIns="91368" rIns="91368" bIns="91368" anchor="ctr"/>
          <a:lstStyle/>
          <a:p>
            <a:endParaRPr lang="en-US"/>
          </a:p>
        </p:txBody>
      </p:sp>
      <p:sp>
        <p:nvSpPr>
          <p:cNvPr id="28" name="Google Shape;1085;p14"/>
          <p:cNvSpPr>
            <a:spLocks/>
          </p:cNvSpPr>
          <p:nvPr userDrawn="1"/>
        </p:nvSpPr>
        <p:spPr bwMode="auto">
          <a:xfrm>
            <a:off x="525463" y="947738"/>
            <a:ext cx="44450" cy="46037"/>
          </a:xfrm>
          <a:custGeom>
            <a:avLst/>
            <a:gdLst>
              <a:gd name="T0" fmla="*/ 44450 w 1"/>
              <a:gd name="T1" fmla="*/ 0 h 1"/>
              <a:gd name="T2" fmla="*/ 44450 w 1"/>
              <a:gd name="T3" fmla="*/ 0 h 1"/>
              <a:gd name="T4" fmla="*/ 44450 w 1"/>
              <a:gd name="T5" fmla="*/ 0 h 1"/>
              <a:gd name="T6" fmla="*/ 44450 w 1"/>
              <a:gd name="T7" fmla="*/ 0 h 1"/>
              <a:gd name="T8" fmla="*/ 44450 w 1"/>
              <a:gd name="T9" fmla="*/ 0 h 1"/>
              <a:gd name="T10" fmla="*/ 44450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68" tIns="91368" rIns="91368" bIns="91368" anchor="ctr"/>
          <a:lstStyle/>
          <a:p>
            <a:endParaRPr lang="en-US"/>
          </a:p>
        </p:txBody>
      </p:sp>
      <p:sp>
        <p:nvSpPr>
          <p:cNvPr id="29" name="Google Shape;1086;p14"/>
          <p:cNvSpPr>
            <a:spLocks/>
          </p:cNvSpPr>
          <p:nvPr userDrawn="1"/>
        </p:nvSpPr>
        <p:spPr bwMode="auto">
          <a:xfrm>
            <a:off x="201613" y="917575"/>
            <a:ext cx="447675" cy="96838"/>
          </a:xfrm>
          <a:custGeom>
            <a:avLst/>
            <a:gdLst>
              <a:gd name="T0" fmla="*/ 436182 w 10322"/>
              <a:gd name="T1" fmla="*/ 0 h 2193"/>
              <a:gd name="T2" fmla="*/ 436182 w 10322"/>
              <a:gd name="T3" fmla="*/ 0 h 2193"/>
              <a:gd name="T4" fmla="*/ 437830 w 10322"/>
              <a:gd name="T5" fmla="*/ 15014 h 2193"/>
              <a:gd name="T6" fmla="*/ 403393 w 10322"/>
              <a:gd name="T7" fmla="*/ 70123 h 2193"/>
              <a:gd name="T8" fmla="*/ 22987 w 10322"/>
              <a:gd name="T9" fmla="*/ 70123 h 2193"/>
              <a:gd name="T10" fmla="*/ 0 w 10322"/>
              <a:gd name="T11" fmla="*/ 55109 h 2193"/>
              <a:gd name="T12" fmla="*/ 0 w 10322"/>
              <a:gd name="T13" fmla="*/ 55109 h 2193"/>
              <a:gd name="T14" fmla="*/ 31184 w 10322"/>
              <a:gd name="T15" fmla="*/ 96838 h 2193"/>
              <a:gd name="T16" fmla="*/ 413238 w 10322"/>
              <a:gd name="T17" fmla="*/ 96838 h 2193"/>
              <a:gd name="T18" fmla="*/ 447675 w 10322"/>
              <a:gd name="T19" fmla="*/ 41729 h 2193"/>
              <a:gd name="T20" fmla="*/ 447675 w 10322"/>
              <a:gd name="T21" fmla="*/ 40051 h 2193"/>
              <a:gd name="T22" fmla="*/ 436182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68" tIns="91368" rIns="91368" bIns="91368" anchor="ctr"/>
          <a:lstStyle/>
          <a:p>
            <a:endParaRPr lang="en-US"/>
          </a:p>
        </p:txBody>
      </p:sp>
      <p:sp>
        <p:nvSpPr>
          <p:cNvPr id="30" name="Google Shape;1082;p14"/>
          <p:cNvSpPr>
            <a:spLocks/>
          </p:cNvSpPr>
          <p:nvPr userDrawn="1"/>
        </p:nvSpPr>
        <p:spPr bwMode="auto">
          <a:xfrm>
            <a:off x="465138" y="1495425"/>
            <a:ext cx="109537" cy="177800"/>
          </a:xfrm>
          <a:custGeom>
            <a:avLst/>
            <a:gdLst>
              <a:gd name="T0" fmla="*/ 55590 w 2534"/>
              <a:gd name="T1" fmla="*/ 44 h 4047"/>
              <a:gd name="T2" fmla="*/ 0 w 2534"/>
              <a:gd name="T3" fmla="*/ 89713 h 4047"/>
              <a:gd name="T4" fmla="*/ 55590 w 2534"/>
              <a:gd name="T5" fmla="*/ 177756 h 4047"/>
              <a:gd name="T6" fmla="*/ 109494 w 2534"/>
              <a:gd name="T7" fmla="*/ 89713 h 4047"/>
              <a:gd name="T8" fmla="*/ 55590 w 2534"/>
              <a:gd name="T9" fmla="*/ 44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68" tIns="91368" rIns="91368" bIns="91368" anchor="ctr"/>
          <a:lstStyle/>
          <a:p>
            <a:endParaRPr lang="en-US"/>
          </a:p>
        </p:txBody>
      </p:sp>
      <p:sp>
        <p:nvSpPr>
          <p:cNvPr id="31" name="Google Shape;1083;p14"/>
          <p:cNvSpPr>
            <a:spLocks/>
          </p:cNvSpPr>
          <p:nvPr userDrawn="1"/>
        </p:nvSpPr>
        <p:spPr bwMode="auto">
          <a:xfrm>
            <a:off x="198438" y="1520825"/>
            <a:ext cx="450850" cy="111125"/>
          </a:xfrm>
          <a:custGeom>
            <a:avLst/>
            <a:gdLst>
              <a:gd name="T0" fmla="*/ 34554 w 10360"/>
              <a:gd name="T1" fmla="*/ 44 h 2534"/>
              <a:gd name="T2" fmla="*/ 0 w 10360"/>
              <a:gd name="T3" fmla="*/ 56396 h 2534"/>
              <a:gd name="T4" fmla="*/ 34554 w 10360"/>
              <a:gd name="T5" fmla="*/ 111125 h 2534"/>
              <a:gd name="T6" fmla="*/ 416296 w 10360"/>
              <a:gd name="T7" fmla="*/ 111125 h 2534"/>
              <a:gd name="T8" fmla="*/ 450850 w 10360"/>
              <a:gd name="T9" fmla="*/ 56396 h 2534"/>
              <a:gd name="T10" fmla="*/ 416296 w 10360"/>
              <a:gd name="T11" fmla="*/ 44 h 2534"/>
              <a:gd name="T12" fmla="*/ 34554 w 10360"/>
              <a:gd name="T13" fmla="*/ 44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68" tIns="91368" rIns="91368" bIns="91368" anchor="ctr"/>
          <a:lstStyle/>
          <a:p>
            <a:endParaRPr lang="en-US"/>
          </a:p>
        </p:txBody>
      </p:sp>
      <p:sp>
        <p:nvSpPr>
          <p:cNvPr id="32" name="Google Shape;1084;p14"/>
          <p:cNvSpPr>
            <a:spLocks/>
          </p:cNvSpPr>
          <p:nvPr userDrawn="1"/>
        </p:nvSpPr>
        <p:spPr bwMode="auto">
          <a:xfrm>
            <a:off x="222250" y="1603375"/>
            <a:ext cx="46038" cy="46038"/>
          </a:xfrm>
          <a:custGeom>
            <a:avLst/>
            <a:gdLst>
              <a:gd name="T0" fmla="*/ 45993 w 1022"/>
              <a:gd name="T1" fmla="*/ 46038 h 1"/>
              <a:gd name="T2" fmla="*/ 1712 w 1022"/>
              <a:gd name="T3" fmla="*/ 46038 h 1"/>
              <a:gd name="T4" fmla="*/ 1712 w 1022"/>
              <a:gd name="T5" fmla="*/ 46038 h 1"/>
              <a:gd name="T6" fmla="*/ 1712 w 1022"/>
              <a:gd name="T7" fmla="*/ 46038 h 1"/>
              <a:gd name="T8" fmla="*/ 45993 w 1022"/>
              <a:gd name="T9" fmla="*/ 46038 h 1"/>
              <a:gd name="T10" fmla="*/ 45993 w 1022"/>
              <a:gd name="T11" fmla="*/ 46038 h 1"/>
              <a:gd name="T12" fmla="*/ 45 w 1022"/>
              <a:gd name="T13" fmla="*/ 46038 h 1"/>
              <a:gd name="T14" fmla="*/ 45 w 1022"/>
              <a:gd name="T15" fmla="*/ 46038 h 1"/>
              <a:gd name="T16" fmla="*/ 45 w 1022"/>
              <a:gd name="T17" fmla="*/ 46038 h 1"/>
              <a:gd name="T18" fmla="*/ 45 w 1022"/>
              <a:gd name="T19" fmla="*/ 46038 h 1"/>
              <a:gd name="T20" fmla="*/ 45 w 1022"/>
              <a:gd name="T21" fmla="*/ 46038 h 1"/>
              <a:gd name="T22" fmla="*/ 45 w 1022"/>
              <a:gd name="T23" fmla="*/ 46038 h 1"/>
              <a:gd name="T24" fmla="*/ 45 w 1022"/>
              <a:gd name="T25" fmla="*/ 46038 h 1"/>
              <a:gd name="T26" fmla="*/ 45 w 1022"/>
              <a:gd name="T27" fmla="*/ 46038 h 1"/>
              <a:gd name="T28" fmla="*/ 45 w 1022"/>
              <a:gd name="T29" fmla="*/ 46038 h 1"/>
              <a:gd name="T30" fmla="*/ 45 w 1022"/>
              <a:gd name="T31" fmla="*/ 46038 h 1"/>
              <a:gd name="T32" fmla="*/ 45 w 1022"/>
              <a:gd name="T33" fmla="*/ 46038 h 1"/>
              <a:gd name="T34" fmla="*/ 45 w 1022"/>
              <a:gd name="T35" fmla="*/ 46038 h 1"/>
              <a:gd name="T36" fmla="*/ 45 w 1022"/>
              <a:gd name="T37" fmla="*/ 46038 h 1"/>
              <a:gd name="T38" fmla="*/ 45 w 1022"/>
              <a:gd name="T39" fmla="*/ 46038 h 1"/>
              <a:gd name="T40" fmla="*/ 45 w 1022"/>
              <a:gd name="T41" fmla="*/ 46038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68" tIns="91368" rIns="91368" bIns="91368" anchor="ctr"/>
          <a:lstStyle/>
          <a:p>
            <a:endParaRPr lang="en-US"/>
          </a:p>
        </p:txBody>
      </p:sp>
      <p:sp>
        <p:nvSpPr>
          <p:cNvPr id="33" name="Google Shape;1085;p14"/>
          <p:cNvSpPr>
            <a:spLocks/>
          </p:cNvSpPr>
          <p:nvPr userDrawn="1"/>
        </p:nvSpPr>
        <p:spPr bwMode="auto">
          <a:xfrm>
            <a:off x="523875" y="1562100"/>
            <a:ext cx="46038" cy="44450"/>
          </a:xfrm>
          <a:custGeom>
            <a:avLst/>
            <a:gdLst>
              <a:gd name="T0" fmla="*/ 46038 w 1"/>
              <a:gd name="T1" fmla="*/ 0 h 1"/>
              <a:gd name="T2" fmla="*/ 46038 w 1"/>
              <a:gd name="T3" fmla="*/ 0 h 1"/>
              <a:gd name="T4" fmla="*/ 46038 w 1"/>
              <a:gd name="T5" fmla="*/ 0 h 1"/>
              <a:gd name="T6" fmla="*/ 46038 w 1"/>
              <a:gd name="T7" fmla="*/ 0 h 1"/>
              <a:gd name="T8" fmla="*/ 46038 w 1"/>
              <a:gd name="T9" fmla="*/ 0 h 1"/>
              <a:gd name="T10" fmla="*/ 46038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68" tIns="91368" rIns="91368" bIns="91368" anchor="ctr"/>
          <a:lstStyle/>
          <a:p>
            <a:endParaRPr lang="en-US"/>
          </a:p>
        </p:txBody>
      </p:sp>
      <p:sp>
        <p:nvSpPr>
          <p:cNvPr id="34" name="Google Shape;1086;p14"/>
          <p:cNvSpPr>
            <a:spLocks/>
          </p:cNvSpPr>
          <p:nvPr userDrawn="1"/>
        </p:nvSpPr>
        <p:spPr bwMode="auto">
          <a:xfrm>
            <a:off x="200025" y="1531938"/>
            <a:ext cx="447675" cy="95250"/>
          </a:xfrm>
          <a:custGeom>
            <a:avLst/>
            <a:gdLst>
              <a:gd name="T0" fmla="*/ 436182 w 10322"/>
              <a:gd name="T1" fmla="*/ 0 h 2193"/>
              <a:gd name="T2" fmla="*/ 436182 w 10322"/>
              <a:gd name="T3" fmla="*/ 0 h 2193"/>
              <a:gd name="T4" fmla="*/ 437830 w 10322"/>
              <a:gd name="T5" fmla="*/ 14767 h 2193"/>
              <a:gd name="T6" fmla="*/ 403393 w 10322"/>
              <a:gd name="T7" fmla="*/ 68973 h 2193"/>
              <a:gd name="T8" fmla="*/ 22987 w 10322"/>
              <a:gd name="T9" fmla="*/ 68973 h 2193"/>
              <a:gd name="T10" fmla="*/ 0 w 10322"/>
              <a:gd name="T11" fmla="*/ 54205 h 2193"/>
              <a:gd name="T12" fmla="*/ 0 w 10322"/>
              <a:gd name="T13" fmla="*/ 54205 h 2193"/>
              <a:gd name="T14" fmla="*/ 31184 w 10322"/>
              <a:gd name="T15" fmla="*/ 95250 h 2193"/>
              <a:gd name="T16" fmla="*/ 413238 w 10322"/>
              <a:gd name="T17" fmla="*/ 95250 h 2193"/>
              <a:gd name="T18" fmla="*/ 447675 w 10322"/>
              <a:gd name="T19" fmla="*/ 41045 h 2193"/>
              <a:gd name="T20" fmla="*/ 447675 w 10322"/>
              <a:gd name="T21" fmla="*/ 39394 h 2193"/>
              <a:gd name="T22" fmla="*/ 436182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68" tIns="91368" rIns="91368" bIns="91368" anchor="ctr"/>
          <a:lstStyle/>
          <a:p>
            <a:endParaRPr lang="en-US"/>
          </a:p>
        </p:txBody>
      </p:sp>
      <p:sp>
        <p:nvSpPr>
          <p:cNvPr id="35" name="Google Shape;1082;p14"/>
          <p:cNvSpPr>
            <a:spLocks/>
          </p:cNvSpPr>
          <p:nvPr userDrawn="1"/>
        </p:nvSpPr>
        <p:spPr bwMode="auto">
          <a:xfrm>
            <a:off x="463550" y="2109788"/>
            <a:ext cx="109538" cy="177800"/>
          </a:xfrm>
          <a:custGeom>
            <a:avLst/>
            <a:gdLst>
              <a:gd name="T0" fmla="*/ 55590 w 2534"/>
              <a:gd name="T1" fmla="*/ 44 h 4047"/>
              <a:gd name="T2" fmla="*/ 0 w 2534"/>
              <a:gd name="T3" fmla="*/ 89713 h 4047"/>
              <a:gd name="T4" fmla="*/ 55590 w 2534"/>
              <a:gd name="T5" fmla="*/ 177756 h 4047"/>
              <a:gd name="T6" fmla="*/ 109495 w 2534"/>
              <a:gd name="T7" fmla="*/ 89713 h 4047"/>
              <a:gd name="T8" fmla="*/ 55590 w 2534"/>
              <a:gd name="T9" fmla="*/ 44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68" tIns="91368" rIns="91368" bIns="91368" anchor="ctr"/>
          <a:lstStyle/>
          <a:p>
            <a:endParaRPr lang="en-US"/>
          </a:p>
        </p:txBody>
      </p:sp>
      <p:sp>
        <p:nvSpPr>
          <p:cNvPr id="36" name="Google Shape;1083;p14"/>
          <p:cNvSpPr>
            <a:spLocks/>
          </p:cNvSpPr>
          <p:nvPr userDrawn="1"/>
        </p:nvSpPr>
        <p:spPr bwMode="auto">
          <a:xfrm>
            <a:off x="198438" y="2135188"/>
            <a:ext cx="449262" cy="111125"/>
          </a:xfrm>
          <a:custGeom>
            <a:avLst/>
            <a:gdLst>
              <a:gd name="T0" fmla="*/ 34432 w 10360"/>
              <a:gd name="T1" fmla="*/ 44 h 2534"/>
              <a:gd name="T2" fmla="*/ 0 w 10360"/>
              <a:gd name="T3" fmla="*/ 56396 h 2534"/>
              <a:gd name="T4" fmla="*/ 34432 w 10360"/>
              <a:gd name="T5" fmla="*/ 111125 h 2534"/>
              <a:gd name="T6" fmla="*/ 414830 w 10360"/>
              <a:gd name="T7" fmla="*/ 111125 h 2534"/>
              <a:gd name="T8" fmla="*/ 449262 w 10360"/>
              <a:gd name="T9" fmla="*/ 56396 h 2534"/>
              <a:gd name="T10" fmla="*/ 414830 w 10360"/>
              <a:gd name="T11" fmla="*/ 44 h 2534"/>
              <a:gd name="T12" fmla="*/ 34432 w 10360"/>
              <a:gd name="T13" fmla="*/ 44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68" tIns="91368" rIns="91368" bIns="91368" anchor="ctr"/>
          <a:lstStyle/>
          <a:p>
            <a:endParaRPr lang="en-US"/>
          </a:p>
        </p:txBody>
      </p:sp>
      <p:sp>
        <p:nvSpPr>
          <p:cNvPr id="37" name="Google Shape;1084;p14"/>
          <p:cNvSpPr>
            <a:spLocks/>
          </p:cNvSpPr>
          <p:nvPr userDrawn="1"/>
        </p:nvSpPr>
        <p:spPr bwMode="auto">
          <a:xfrm>
            <a:off x="222250" y="2217738"/>
            <a:ext cx="44450" cy="44450"/>
          </a:xfrm>
          <a:custGeom>
            <a:avLst/>
            <a:gdLst>
              <a:gd name="T0" fmla="*/ 44407 w 1022"/>
              <a:gd name="T1" fmla="*/ 44450 h 1"/>
              <a:gd name="T2" fmla="*/ 1653 w 1022"/>
              <a:gd name="T3" fmla="*/ 44450 h 1"/>
              <a:gd name="T4" fmla="*/ 1653 w 1022"/>
              <a:gd name="T5" fmla="*/ 44450 h 1"/>
              <a:gd name="T6" fmla="*/ 1653 w 1022"/>
              <a:gd name="T7" fmla="*/ 44450 h 1"/>
              <a:gd name="T8" fmla="*/ 44407 w 1022"/>
              <a:gd name="T9" fmla="*/ 44450 h 1"/>
              <a:gd name="T10" fmla="*/ 44407 w 1022"/>
              <a:gd name="T11" fmla="*/ 44450 h 1"/>
              <a:gd name="T12" fmla="*/ 43 w 1022"/>
              <a:gd name="T13" fmla="*/ 44450 h 1"/>
              <a:gd name="T14" fmla="*/ 43 w 1022"/>
              <a:gd name="T15" fmla="*/ 44450 h 1"/>
              <a:gd name="T16" fmla="*/ 43 w 1022"/>
              <a:gd name="T17" fmla="*/ 44450 h 1"/>
              <a:gd name="T18" fmla="*/ 43 w 1022"/>
              <a:gd name="T19" fmla="*/ 44450 h 1"/>
              <a:gd name="T20" fmla="*/ 43 w 1022"/>
              <a:gd name="T21" fmla="*/ 44450 h 1"/>
              <a:gd name="T22" fmla="*/ 43 w 1022"/>
              <a:gd name="T23" fmla="*/ 44450 h 1"/>
              <a:gd name="T24" fmla="*/ 43 w 1022"/>
              <a:gd name="T25" fmla="*/ 44450 h 1"/>
              <a:gd name="T26" fmla="*/ 43 w 1022"/>
              <a:gd name="T27" fmla="*/ 44450 h 1"/>
              <a:gd name="T28" fmla="*/ 43 w 1022"/>
              <a:gd name="T29" fmla="*/ 44450 h 1"/>
              <a:gd name="T30" fmla="*/ 43 w 1022"/>
              <a:gd name="T31" fmla="*/ 44450 h 1"/>
              <a:gd name="T32" fmla="*/ 43 w 1022"/>
              <a:gd name="T33" fmla="*/ 44450 h 1"/>
              <a:gd name="T34" fmla="*/ 43 w 1022"/>
              <a:gd name="T35" fmla="*/ 44450 h 1"/>
              <a:gd name="T36" fmla="*/ 43 w 1022"/>
              <a:gd name="T37" fmla="*/ 44450 h 1"/>
              <a:gd name="T38" fmla="*/ 43 w 1022"/>
              <a:gd name="T39" fmla="*/ 44450 h 1"/>
              <a:gd name="T40" fmla="*/ 43 w 1022"/>
              <a:gd name="T41" fmla="*/ 44450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68" tIns="91368" rIns="91368" bIns="91368" anchor="ctr"/>
          <a:lstStyle/>
          <a:p>
            <a:endParaRPr lang="en-US"/>
          </a:p>
        </p:txBody>
      </p:sp>
      <p:sp>
        <p:nvSpPr>
          <p:cNvPr id="38" name="Google Shape;1085;p14"/>
          <p:cNvSpPr>
            <a:spLocks/>
          </p:cNvSpPr>
          <p:nvPr userDrawn="1"/>
        </p:nvSpPr>
        <p:spPr bwMode="auto">
          <a:xfrm>
            <a:off x="522288" y="2174875"/>
            <a:ext cx="46037" cy="46038"/>
          </a:xfrm>
          <a:custGeom>
            <a:avLst/>
            <a:gdLst>
              <a:gd name="T0" fmla="*/ 46037 w 1"/>
              <a:gd name="T1" fmla="*/ 0 h 1"/>
              <a:gd name="T2" fmla="*/ 46037 w 1"/>
              <a:gd name="T3" fmla="*/ 0 h 1"/>
              <a:gd name="T4" fmla="*/ 46037 w 1"/>
              <a:gd name="T5" fmla="*/ 0 h 1"/>
              <a:gd name="T6" fmla="*/ 46037 w 1"/>
              <a:gd name="T7" fmla="*/ 0 h 1"/>
              <a:gd name="T8" fmla="*/ 46037 w 1"/>
              <a:gd name="T9" fmla="*/ 0 h 1"/>
              <a:gd name="T10" fmla="*/ 46037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68" tIns="91368" rIns="91368" bIns="91368" anchor="ctr"/>
          <a:lstStyle/>
          <a:p>
            <a:endParaRPr lang="en-US"/>
          </a:p>
        </p:txBody>
      </p:sp>
      <p:sp>
        <p:nvSpPr>
          <p:cNvPr id="39" name="Google Shape;1086;p14"/>
          <p:cNvSpPr>
            <a:spLocks/>
          </p:cNvSpPr>
          <p:nvPr userDrawn="1"/>
        </p:nvSpPr>
        <p:spPr bwMode="auto">
          <a:xfrm>
            <a:off x="198438" y="2146300"/>
            <a:ext cx="449262" cy="95250"/>
          </a:xfrm>
          <a:custGeom>
            <a:avLst/>
            <a:gdLst>
              <a:gd name="T0" fmla="*/ 437728 w 10322"/>
              <a:gd name="T1" fmla="*/ 0 h 2193"/>
              <a:gd name="T2" fmla="*/ 437728 w 10322"/>
              <a:gd name="T3" fmla="*/ 0 h 2193"/>
              <a:gd name="T4" fmla="*/ 439382 w 10322"/>
              <a:gd name="T5" fmla="*/ 14767 h 2193"/>
              <a:gd name="T6" fmla="*/ 404823 w 10322"/>
              <a:gd name="T7" fmla="*/ 68973 h 2193"/>
              <a:gd name="T8" fmla="*/ 23068 w 10322"/>
              <a:gd name="T9" fmla="*/ 68973 h 2193"/>
              <a:gd name="T10" fmla="*/ 0 w 10322"/>
              <a:gd name="T11" fmla="*/ 54205 h 2193"/>
              <a:gd name="T12" fmla="*/ 0 w 10322"/>
              <a:gd name="T13" fmla="*/ 54205 h 2193"/>
              <a:gd name="T14" fmla="*/ 31294 w 10322"/>
              <a:gd name="T15" fmla="*/ 95250 h 2193"/>
              <a:gd name="T16" fmla="*/ 414703 w 10322"/>
              <a:gd name="T17" fmla="*/ 95250 h 2193"/>
              <a:gd name="T18" fmla="*/ 449262 w 10322"/>
              <a:gd name="T19" fmla="*/ 41045 h 2193"/>
              <a:gd name="T20" fmla="*/ 449262 w 10322"/>
              <a:gd name="T21" fmla="*/ 39394 h 2193"/>
              <a:gd name="T22" fmla="*/ 437728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68" tIns="91368" rIns="91368" bIns="91368" anchor="ctr"/>
          <a:lstStyle/>
          <a:p>
            <a:endParaRPr lang="en-US"/>
          </a:p>
        </p:txBody>
      </p:sp>
      <p:sp>
        <p:nvSpPr>
          <p:cNvPr id="40" name="Google Shape;1082;p14"/>
          <p:cNvSpPr>
            <a:spLocks/>
          </p:cNvSpPr>
          <p:nvPr userDrawn="1"/>
        </p:nvSpPr>
        <p:spPr bwMode="auto">
          <a:xfrm>
            <a:off x="461963" y="2724150"/>
            <a:ext cx="109537" cy="176213"/>
          </a:xfrm>
          <a:custGeom>
            <a:avLst/>
            <a:gdLst>
              <a:gd name="T0" fmla="*/ 55590 w 2534"/>
              <a:gd name="T1" fmla="*/ 44 h 4047"/>
              <a:gd name="T2" fmla="*/ 0 w 2534"/>
              <a:gd name="T3" fmla="*/ 88912 h 4047"/>
              <a:gd name="T4" fmla="*/ 55590 w 2534"/>
              <a:gd name="T5" fmla="*/ 176169 h 4047"/>
              <a:gd name="T6" fmla="*/ 109494 w 2534"/>
              <a:gd name="T7" fmla="*/ 88912 h 4047"/>
              <a:gd name="T8" fmla="*/ 55590 w 2534"/>
              <a:gd name="T9" fmla="*/ 44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68" tIns="91368" rIns="91368" bIns="91368" anchor="ctr"/>
          <a:lstStyle/>
          <a:p>
            <a:endParaRPr lang="en-US"/>
          </a:p>
        </p:txBody>
      </p:sp>
      <p:sp>
        <p:nvSpPr>
          <p:cNvPr id="41" name="Google Shape;1083;p14"/>
          <p:cNvSpPr>
            <a:spLocks/>
          </p:cNvSpPr>
          <p:nvPr userDrawn="1"/>
        </p:nvSpPr>
        <p:spPr bwMode="auto">
          <a:xfrm>
            <a:off x="196850" y="2747963"/>
            <a:ext cx="449263" cy="111125"/>
          </a:xfrm>
          <a:custGeom>
            <a:avLst/>
            <a:gdLst>
              <a:gd name="T0" fmla="*/ 34432 w 10360"/>
              <a:gd name="T1" fmla="*/ 44 h 2534"/>
              <a:gd name="T2" fmla="*/ 0 w 10360"/>
              <a:gd name="T3" fmla="*/ 56396 h 2534"/>
              <a:gd name="T4" fmla="*/ 34432 w 10360"/>
              <a:gd name="T5" fmla="*/ 111125 h 2534"/>
              <a:gd name="T6" fmla="*/ 414831 w 10360"/>
              <a:gd name="T7" fmla="*/ 111125 h 2534"/>
              <a:gd name="T8" fmla="*/ 449263 w 10360"/>
              <a:gd name="T9" fmla="*/ 56396 h 2534"/>
              <a:gd name="T10" fmla="*/ 414831 w 10360"/>
              <a:gd name="T11" fmla="*/ 44 h 2534"/>
              <a:gd name="T12" fmla="*/ 34432 w 10360"/>
              <a:gd name="T13" fmla="*/ 44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68" tIns="91368" rIns="91368" bIns="91368" anchor="ctr"/>
          <a:lstStyle/>
          <a:p>
            <a:endParaRPr lang="en-US"/>
          </a:p>
        </p:txBody>
      </p:sp>
      <p:sp>
        <p:nvSpPr>
          <p:cNvPr id="42" name="Google Shape;1084;p14"/>
          <p:cNvSpPr>
            <a:spLocks/>
          </p:cNvSpPr>
          <p:nvPr userDrawn="1"/>
        </p:nvSpPr>
        <p:spPr bwMode="auto">
          <a:xfrm>
            <a:off x="220663" y="2830513"/>
            <a:ext cx="46037" cy="46037"/>
          </a:xfrm>
          <a:custGeom>
            <a:avLst/>
            <a:gdLst>
              <a:gd name="T0" fmla="*/ 45992 w 1022"/>
              <a:gd name="T1" fmla="*/ 46037 h 1"/>
              <a:gd name="T2" fmla="*/ 1712 w 1022"/>
              <a:gd name="T3" fmla="*/ 46037 h 1"/>
              <a:gd name="T4" fmla="*/ 1712 w 1022"/>
              <a:gd name="T5" fmla="*/ 46037 h 1"/>
              <a:gd name="T6" fmla="*/ 1712 w 1022"/>
              <a:gd name="T7" fmla="*/ 46037 h 1"/>
              <a:gd name="T8" fmla="*/ 45992 w 1022"/>
              <a:gd name="T9" fmla="*/ 46037 h 1"/>
              <a:gd name="T10" fmla="*/ 45992 w 1022"/>
              <a:gd name="T11" fmla="*/ 46037 h 1"/>
              <a:gd name="T12" fmla="*/ 45 w 1022"/>
              <a:gd name="T13" fmla="*/ 46037 h 1"/>
              <a:gd name="T14" fmla="*/ 45 w 1022"/>
              <a:gd name="T15" fmla="*/ 46037 h 1"/>
              <a:gd name="T16" fmla="*/ 45 w 1022"/>
              <a:gd name="T17" fmla="*/ 46037 h 1"/>
              <a:gd name="T18" fmla="*/ 45 w 1022"/>
              <a:gd name="T19" fmla="*/ 46037 h 1"/>
              <a:gd name="T20" fmla="*/ 45 w 1022"/>
              <a:gd name="T21" fmla="*/ 46037 h 1"/>
              <a:gd name="T22" fmla="*/ 45 w 1022"/>
              <a:gd name="T23" fmla="*/ 46037 h 1"/>
              <a:gd name="T24" fmla="*/ 45 w 1022"/>
              <a:gd name="T25" fmla="*/ 46037 h 1"/>
              <a:gd name="T26" fmla="*/ 45 w 1022"/>
              <a:gd name="T27" fmla="*/ 46037 h 1"/>
              <a:gd name="T28" fmla="*/ 45 w 1022"/>
              <a:gd name="T29" fmla="*/ 46037 h 1"/>
              <a:gd name="T30" fmla="*/ 45 w 1022"/>
              <a:gd name="T31" fmla="*/ 46037 h 1"/>
              <a:gd name="T32" fmla="*/ 45 w 1022"/>
              <a:gd name="T33" fmla="*/ 46037 h 1"/>
              <a:gd name="T34" fmla="*/ 45 w 1022"/>
              <a:gd name="T35" fmla="*/ 46037 h 1"/>
              <a:gd name="T36" fmla="*/ 45 w 1022"/>
              <a:gd name="T37" fmla="*/ 46037 h 1"/>
              <a:gd name="T38" fmla="*/ 45 w 1022"/>
              <a:gd name="T39" fmla="*/ 46037 h 1"/>
              <a:gd name="T40" fmla="*/ 45 w 1022"/>
              <a:gd name="T41" fmla="*/ 46037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68" tIns="91368" rIns="91368" bIns="91368" anchor="ctr"/>
          <a:lstStyle/>
          <a:p>
            <a:endParaRPr lang="en-US"/>
          </a:p>
        </p:txBody>
      </p:sp>
      <p:sp>
        <p:nvSpPr>
          <p:cNvPr id="43" name="Google Shape;1085;p14"/>
          <p:cNvSpPr>
            <a:spLocks/>
          </p:cNvSpPr>
          <p:nvPr userDrawn="1"/>
        </p:nvSpPr>
        <p:spPr bwMode="auto">
          <a:xfrm>
            <a:off x="520700" y="2789238"/>
            <a:ext cx="46038" cy="46037"/>
          </a:xfrm>
          <a:custGeom>
            <a:avLst/>
            <a:gdLst>
              <a:gd name="T0" fmla="*/ 46038 w 1"/>
              <a:gd name="T1" fmla="*/ 0 h 1"/>
              <a:gd name="T2" fmla="*/ 46038 w 1"/>
              <a:gd name="T3" fmla="*/ 0 h 1"/>
              <a:gd name="T4" fmla="*/ 46038 w 1"/>
              <a:gd name="T5" fmla="*/ 0 h 1"/>
              <a:gd name="T6" fmla="*/ 46038 w 1"/>
              <a:gd name="T7" fmla="*/ 0 h 1"/>
              <a:gd name="T8" fmla="*/ 46038 w 1"/>
              <a:gd name="T9" fmla="*/ 0 h 1"/>
              <a:gd name="T10" fmla="*/ 46038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68" tIns="91368" rIns="91368" bIns="91368" anchor="ctr"/>
          <a:lstStyle/>
          <a:p>
            <a:endParaRPr lang="en-US"/>
          </a:p>
        </p:txBody>
      </p:sp>
      <p:sp>
        <p:nvSpPr>
          <p:cNvPr id="44" name="Google Shape;1086;p14"/>
          <p:cNvSpPr>
            <a:spLocks/>
          </p:cNvSpPr>
          <p:nvPr userDrawn="1"/>
        </p:nvSpPr>
        <p:spPr bwMode="auto">
          <a:xfrm>
            <a:off x="198438" y="2759075"/>
            <a:ext cx="447675" cy="96838"/>
          </a:xfrm>
          <a:custGeom>
            <a:avLst/>
            <a:gdLst>
              <a:gd name="T0" fmla="*/ 436182 w 10322"/>
              <a:gd name="T1" fmla="*/ 0 h 2193"/>
              <a:gd name="T2" fmla="*/ 436182 w 10322"/>
              <a:gd name="T3" fmla="*/ 0 h 2193"/>
              <a:gd name="T4" fmla="*/ 437830 w 10322"/>
              <a:gd name="T5" fmla="*/ 15014 h 2193"/>
              <a:gd name="T6" fmla="*/ 403393 w 10322"/>
              <a:gd name="T7" fmla="*/ 70123 h 2193"/>
              <a:gd name="T8" fmla="*/ 22987 w 10322"/>
              <a:gd name="T9" fmla="*/ 70123 h 2193"/>
              <a:gd name="T10" fmla="*/ 0 w 10322"/>
              <a:gd name="T11" fmla="*/ 55109 h 2193"/>
              <a:gd name="T12" fmla="*/ 0 w 10322"/>
              <a:gd name="T13" fmla="*/ 55109 h 2193"/>
              <a:gd name="T14" fmla="*/ 31184 w 10322"/>
              <a:gd name="T15" fmla="*/ 96838 h 2193"/>
              <a:gd name="T16" fmla="*/ 413238 w 10322"/>
              <a:gd name="T17" fmla="*/ 96838 h 2193"/>
              <a:gd name="T18" fmla="*/ 447675 w 10322"/>
              <a:gd name="T19" fmla="*/ 41729 h 2193"/>
              <a:gd name="T20" fmla="*/ 447675 w 10322"/>
              <a:gd name="T21" fmla="*/ 40051 h 2193"/>
              <a:gd name="T22" fmla="*/ 436182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68" tIns="91368" rIns="91368" bIns="91368" anchor="ctr"/>
          <a:lstStyle/>
          <a:p>
            <a:endParaRPr lang="en-US"/>
          </a:p>
        </p:txBody>
      </p:sp>
      <p:sp>
        <p:nvSpPr>
          <p:cNvPr id="45" name="Google Shape;1082;p14"/>
          <p:cNvSpPr>
            <a:spLocks/>
          </p:cNvSpPr>
          <p:nvPr userDrawn="1"/>
        </p:nvSpPr>
        <p:spPr bwMode="auto">
          <a:xfrm>
            <a:off x="460375" y="3336925"/>
            <a:ext cx="111125" cy="177800"/>
          </a:xfrm>
          <a:custGeom>
            <a:avLst/>
            <a:gdLst>
              <a:gd name="T0" fmla="*/ 56396 w 2534"/>
              <a:gd name="T1" fmla="*/ 44 h 4047"/>
              <a:gd name="T2" fmla="*/ 0 w 2534"/>
              <a:gd name="T3" fmla="*/ 89713 h 4047"/>
              <a:gd name="T4" fmla="*/ 56396 w 2534"/>
              <a:gd name="T5" fmla="*/ 177756 h 4047"/>
              <a:gd name="T6" fmla="*/ 111081 w 2534"/>
              <a:gd name="T7" fmla="*/ 89713 h 4047"/>
              <a:gd name="T8" fmla="*/ 56396 w 2534"/>
              <a:gd name="T9" fmla="*/ 44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68" tIns="91368" rIns="91368" bIns="91368" anchor="ctr"/>
          <a:lstStyle/>
          <a:p>
            <a:endParaRPr lang="en-US"/>
          </a:p>
        </p:txBody>
      </p:sp>
      <p:sp>
        <p:nvSpPr>
          <p:cNvPr id="46" name="Google Shape;1083;p14"/>
          <p:cNvSpPr>
            <a:spLocks/>
          </p:cNvSpPr>
          <p:nvPr userDrawn="1"/>
        </p:nvSpPr>
        <p:spPr bwMode="auto">
          <a:xfrm>
            <a:off x="195263" y="3362325"/>
            <a:ext cx="449262" cy="111125"/>
          </a:xfrm>
          <a:custGeom>
            <a:avLst/>
            <a:gdLst>
              <a:gd name="T0" fmla="*/ 34432 w 10360"/>
              <a:gd name="T1" fmla="*/ 44 h 2534"/>
              <a:gd name="T2" fmla="*/ 0 w 10360"/>
              <a:gd name="T3" fmla="*/ 56396 h 2534"/>
              <a:gd name="T4" fmla="*/ 34432 w 10360"/>
              <a:gd name="T5" fmla="*/ 111125 h 2534"/>
              <a:gd name="T6" fmla="*/ 414830 w 10360"/>
              <a:gd name="T7" fmla="*/ 111125 h 2534"/>
              <a:gd name="T8" fmla="*/ 449262 w 10360"/>
              <a:gd name="T9" fmla="*/ 56396 h 2534"/>
              <a:gd name="T10" fmla="*/ 414830 w 10360"/>
              <a:gd name="T11" fmla="*/ 44 h 2534"/>
              <a:gd name="T12" fmla="*/ 34432 w 10360"/>
              <a:gd name="T13" fmla="*/ 44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68" tIns="91368" rIns="91368" bIns="91368" anchor="ctr"/>
          <a:lstStyle/>
          <a:p>
            <a:endParaRPr lang="en-US"/>
          </a:p>
        </p:txBody>
      </p:sp>
      <p:sp>
        <p:nvSpPr>
          <p:cNvPr id="47" name="Google Shape;1084;p14"/>
          <p:cNvSpPr>
            <a:spLocks/>
          </p:cNvSpPr>
          <p:nvPr userDrawn="1"/>
        </p:nvSpPr>
        <p:spPr bwMode="auto">
          <a:xfrm>
            <a:off x="219075" y="3444875"/>
            <a:ext cx="46038" cy="46038"/>
          </a:xfrm>
          <a:custGeom>
            <a:avLst/>
            <a:gdLst>
              <a:gd name="T0" fmla="*/ 45993 w 1022"/>
              <a:gd name="T1" fmla="*/ 46038 h 1"/>
              <a:gd name="T2" fmla="*/ 1712 w 1022"/>
              <a:gd name="T3" fmla="*/ 46038 h 1"/>
              <a:gd name="T4" fmla="*/ 1712 w 1022"/>
              <a:gd name="T5" fmla="*/ 46038 h 1"/>
              <a:gd name="T6" fmla="*/ 1712 w 1022"/>
              <a:gd name="T7" fmla="*/ 46038 h 1"/>
              <a:gd name="T8" fmla="*/ 45993 w 1022"/>
              <a:gd name="T9" fmla="*/ 46038 h 1"/>
              <a:gd name="T10" fmla="*/ 45993 w 1022"/>
              <a:gd name="T11" fmla="*/ 46038 h 1"/>
              <a:gd name="T12" fmla="*/ 45 w 1022"/>
              <a:gd name="T13" fmla="*/ 46038 h 1"/>
              <a:gd name="T14" fmla="*/ 45 w 1022"/>
              <a:gd name="T15" fmla="*/ 46038 h 1"/>
              <a:gd name="T16" fmla="*/ 45 w 1022"/>
              <a:gd name="T17" fmla="*/ 46038 h 1"/>
              <a:gd name="T18" fmla="*/ 45 w 1022"/>
              <a:gd name="T19" fmla="*/ 46038 h 1"/>
              <a:gd name="T20" fmla="*/ 45 w 1022"/>
              <a:gd name="T21" fmla="*/ 46038 h 1"/>
              <a:gd name="T22" fmla="*/ 45 w 1022"/>
              <a:gd name="T23" fmla="*/ 46038 h 1"/>
              <a:gd name="T24" fmla="*/ 45 w 1022"/>
              <a:gd name="T25" fmla="*/ 46038 h 1"/>
              <a:gd name="T26" fmla="*/ 45 w 1022"/>
              <a:gd name="T27" fmla="*/ 46038 h 1"/>
              <a:gd name="T28" fmla="*/ 45 w 1022"/>
              <a:gd name="T29" fmla="*/ 46038 h 1"/>
              <a:gd name="T30" fmla="*/ 45 w 1022"/>
              <a:gd name="T31" fmla="*/ 46038 h 1"/>
              <a:gd name="T32" fmla="*/ 45 w 1022"/>
              <a:gd name="T33" fmla="*/ 46038 h 1"/>
              <a:gd name="T34" fmla="*/ 45 w 1022"/>
              <a:gd name="T35" fmla="*/ 46038 h 1"/>
              <a:gd name="T36" fmla="*/ 45 w 1022"/>
              <a:gd name="T37" fmla="*/ 46038 h 1"/>
              <a:gd name="T38" fmla="*/ 45 w 1022"/>
              <a:gd name="T39" fmla="*/ 46038 h 1"/>
              <a:gd name="T40" fmla="*/ 45 w 1022"/>
              <a:gd name="T41" fmla="*/ 46038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68" tIns="91368" rIns="91368" bIns="91368" anchor="ctr"/>
          <a:lstStyle/>
          <a:p>
            <a:endParaRPr lang="en-US"/>
          </a:p>
        </p:txBody>
      </p:sp>
      <p:sp>
        <p:nvSpPr>
          <p:cNvPr id="48" name="Google Shape;1085;p14"/>
          <p:cNvSpPr>
            <a:spLocks/>
          </p:cNvSpPr>
          <p:nvPr userDrawn="1"/>
        </p:nvSpPr>
        <p:spPr bwMode="auto">
          <a:xfrm>
            <a:off x="520700" y="3403600"/>
            <a:ext cx="44450" cy="44450"/>
          </a:xfrm>
          <a:custGeom>
            <a:avLst/>
            <a:gdLst>
              <a:gd name="T0" fmla="*/ 44450 w 1"/>
              <a:gd name="T1" fmla="*/ 0 h 1"/>
              <a:gd name="T2" fmla="*/ 44450 w 1"/>
              <a:gd name="T3" fmla="*/ 0 h 1"/>
              <a:gd name="T4" fmla="*/ 44450 w 1"/>
              <a:gd name="T5" fmla="*/ 0 h 1"/>
              <a:gd name="T6" fmla="*/ 44450 w 1"/>
              <a:gd name="T7" fmla="*/ 0 h 1"/>
              <a:gd name="T8" fmla="*/ 44450 w 1"/>
              <a:gd name="T9" fmla="*/ 0 h 1"/>
              <a:gd name="T10" fmla="*/ 44450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68" tIns="91368" rIns="91368" bIns="91368" anchor="ctr"/>
          <a:lstStyle/>
          <a:p>
            <a:endParaRPr lang="en-US"/>
          </a:p>
        </p:txBody>
      </p:sp>
      <p:sp>
        <p:nvSpPr>
          <p:cNvPr id="49" name="Google Shape;1086;p14"/>
          <p:cNvSpPr>
            <a:spLocks/>
          </p:cNvSpPr>
          <p:nvPr userDrawn="1"/>
        </p:nvSpPr>
        <p:spPr bwMode="auto">
          <a:xfrm>
            <a:off x="196850" y="3373438"/>
            <a:ext cx="447675" cy="96837"/>
          </a:xfrm>
          <a:custGeom>
            <a:avLst/>
            <a:gdLst>
              <a:gd name="T0" fmla="*/ 436182 w 10322"/>
              <a:gd name="T1" fmla="*/ 0 h 2193"/>
              <a:gd name="T2" fmla="*/ 436182 w 10322"/>
              <a:gd name="T3" fmla="*/ 0 h 2193"/>
              <a:gd name="T4" fmla="*/ 437830 w 10322"/>
              <a:gd name="T5" fmla="*/ 15013 h 2193"/>
              <a:gd name="T6" fmla="*/ 403393 w 10322"/>
              <a:gd name="T7" fmla="*/ 70122 h 2193"/>
              <a:gd name="T8" fmla="*/ 22987 w 10322"/>
              <a:gd name="T9" fmla="*/ 70122 h 2193"/>
              <a:gd name="T10" fmla="*/ 0 w 10322"/>
              <a:gd name="T11" fmla="*/ 55108 h 2193"/>
              <a:gd name="T12" fmla="*/ 0 w 10322"/>
              <a:gd name="T13" fmla="*/ 55108 h 2193"/>
              <a:gd name="T14" fmla="*/ 31184 w 10322"/>
              <a:gd name="T15" fmla="*/ 96837 h 2193"/>
              <a:gd name="T16" fmla="*/ 413238 w 10322"/>
              <a:gd name="T17" fmla="*/ 96837 h 2193"/>
              <a:gd name="T18" fmla="*/ 447675 w 10322"/>
              <a:gd name="T19" fmla="*/ 41729 h 2193"/>
              <a:gd name="T20" fmla="*/ 447675 w 10322"/>
              <a:gd name="T21" fmla="*/ 40051 h 2193"/>
              <a:gd name="T22" fmla="*/ 436182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68" tIns="91368" rIns="91368" bIns="91368" anchor="ctr"/>
          <a:lstStyle/>
          <a:p>
            <a:endParaRPr lang="en-US"/>
          </a:p>
        </p:txBody>
      </p:sp>
      <p:sp>
        <p:nvSpPr>
          <p:cNvPr id="50" name="Google Shape;1082;p14"/>
          <p:cNvSpPr>
            <a:spLocks/>
          </p:cNvSpPr>
          <p:nvPr userDrawn="1"/>
        </p:nvSpPr>
        <p:spPr bwMode="auto">
          <a:xfrm>
            <a:off x="460375" y="3951288"/>
            <a:ext cx="109538" cy="177800"/>
          </a:xfrm>
          <a:custGeom>
            <a:avLst/>
            <a:gdLst>
              <a:gd name="T0" fmla="*/ 55590 w 2534"/>
              <a:gd name="T1" fmla="*/ 44 h 4047"/>
              <a:gd name="T2" fmla="*/ 0 w 2534"/>
              <a:gd name="T3" fmla="*/ 89713 h 4047"/>
              <a:gd name="T4" fmla="*/ 55590 w 2534"/>
              <a:gd name="T5" fmla="*/ 177756 h 4047"/>
              <a:gd name="T6" fmla="*/ 109495 w 2534"/>
              <a:gd name="T7" fmla="*/ 89713 h 4047"/>
              <a:gd name="T8" fmla="*/ 55590 w 2534"/>
              <a:gd name="T9" fmla="*/ 44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68" tIns="91368" rIns="91368" bIns="91368" anchor="ctr"/>
          <a:lstStyle/>
          <a:p>
            <a:endParaRPr lang="en-US"/>
          </a:p>
        </p:txBody>
      </p:sp>
      <p:sp>
        <p:nvSpPr>
          <p:cNvPr id="51" name="Google Shape;1083;p14"/>
          <p:cNvSpPr>
            <a:spLocks/>
          </p:cNvSpPr>
          <p:nvPr userDrawn="1"/>
        </p:nvSpPr>
        <p:spPr bwMode="auto">
          <a:xfrm>
            <a:off x="193675" y="3976688"/>
            <a:ext cx="450850" cy="111125"/>
          </a:xfrm>
          <a:custGeom>
            <a:avLst/>
            <a:gdLst>
              <a:gd name="T0" fmla="*/ 34554 w 10360"/>
              <a:gd name="T1" fmla="*/ 44 h 2534"/>
              <a:gd name="T2" fmla="*/ 0 w 10360"/>
              <a:gd name="T3" fmla="*/ 56396 h 2534"/>
              <a:gd name="T4" fmla="*/ 34554 w 10360"/>
              <a:gd name="T5" fmla="*/ 111125 h 2534"/>
              <a:gd name="T6" fmla="*/ 416296 w 10360"/>
              <a:gd name="T7" fmla="*/ 111125 h 2534"/>
              <a:gd name="T8" fmla="*/ 450850 w 10360"/>
              <a:gd name="T9" fmla="*/ 56396 h 2534"/>
              <a:gd name="T10" fmla="*/ 416296 w 10360"/>
              <a:gd name="T11" fmla="*/ 44 h 2534"/>
              <a:gd name="T12" fmla="*/ 34554 w 10360"/>
              <a:gd name="T13" fmla="*/ 44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68" tIns="91368" rIns="91368" bIns="91368" anchor="ctr"/>
          <a:lstStyle/>
          <a:p>
            <a:endParaRPr lang="en-US"/>
          </a:p>
        </p:txBody>
      </p:sp>
      <p:sp>
        <p:nvSpPr>
          <p:cNvPr id="52" name="Google Shape;1084;p14"/>
          <p:cNvSpPr>
            <a:spLocks/>
          </p:cNvSpPr>
          <p:nvPr userDrawn="1"/>
        </p:nvSpPr>
        <p:spPr bwMode="auto">
          <a:xfrm>
            <a:off x="217488" y="4059238"/>
            <a:ext cx="46037" cy="46037"/>
          </a:xfrm>
          <a:custGeom>
            <a:avLst/>
            <a:gdLst>
              <a:gd name="T0" fmla="*/ 45992 w 1022"/>
              <a:gd name="T1" fmla="*/ 46037 h 1"/>
              <a:gd name="T2" fmla="*/ 1712 w 1022"/>
              <a:gd name="T3" fmla="*/ 46037 h 1"/>
              <a:gd name="T4" fmla="*/ 1712 w 1022"/>
              <a:gd name="T5" fmla="*/ 46037 h 1"/>
              <a:gd name="T6" fmla="*/ 1712 w 1022"/>
              <a:gd name="T7" fmla="*/ 46037 h 1"/>
              <a:gd name="T8" fmla="*/ 45992 w 1022"/>
              <a:gd name="T9" fmla="*/ 46037 h 1"/>
              <a:gd name="T10" fmla="*/ 45992 w 1022"/>
              <a:gd name="T11" fmla="*/ 46037 h 1"/>
              <a:gd name="T12" fmla="*/ 45 w 1022"/>
              <a:gd name="T13" fmla="*/ 46037 h 1"/>
              <a:gd name="T14" fmla="*/ 45 w 1022"/>
              <a:gd name="T15" fmla="*/ 46037 h 1"/>
              <a:gd name="T16" fmla="*/ 45 w 1022"/>
              <a:gd name="T17" fmla="*/ 46037 h 1"/>
              <a:gd name="T18" fmla="*/ 45 w 1022"/>
              <a:gd name="T19" fmla="*/ 46037 h 1"/>
              <a:gd name="T20" fmla="*/ 45 w 1022"/>
              <a:gd name="T21" fmla="*/ 46037 h 1"/>
              <a:gd name="T22" fmla="*/ 45 w 1022"/>
              <a:gd name="T23" fmla="*/ 46037 h 1"/>
              <a:gd name="T24" fmla="*/ 45 w 1022"/>
              <a:gd name="T25" fmla="*/ 46037 h 1"/>
              <a:gd name="T26" fmla="*/ 45 w 1022"/>
              <a:gd name="T27" fmla="*/ 46037 h 1"/>
              <a:gd name="T28" fmla="*/ 45 w 1022"/>
              <a:gd name="T29" fmla="*/ 46037 h 1"/>
              <a:gd name="T30" fmla="*/ 45 w 1022"/>
              <a:gd name="T31" fmla="*/ 46037 h 1"/>
              <a:gd name="T32" fmla="*/ 45 w 1022"/>
              <a:gd name="T33" fmla="*/ 46037 h 1"/>
              <a:gd name="T34" fmla="*/ 45 w 1022"/>
              <a:gd name="T35" fmla="*/ 46037 h 1"/>
              <a:gd name="T36" fmla="*/ 45 w 1022"/>
              <a:gd name="T37" fmla="*/ 46037 h 1"/>
              <a:gd name="T38" fmla="*/ 45 w 1022"/>
              <a:gd name="T39" fmla="*/ 46037 h 1"/>
              <a:gd name="T40" fmla="*/ 45 w 1022"/>
              <a:gd name="T41" fmla="*/ 46037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68" tIns="91368" rIns="91368" bIns="91368" anchor="ctr"/>
          <a:lstStyle/>
          <a:p>
            <a:endParaRPr lang="en-US"/>
          </a:p>
        </p:txBody>
      </p:sp>
      <p:sp>
        <p:nvSpPr>
          <p:cNvPr id="53" name="Google Shape;1085;p14"/>
          <p:cNvSpPr>
            <a:spLocks/>
          </p:cNvSpPr>
          <p:nvPr userDrawn="1"/>
        </p:nvSpPr>
        <p:spPr bwMode="auto">
          <a:xfrm>
            <a:off x="519113" y="4016375"/>
            <a:ext cx="46037" cy="46038"/>
          </a:xfrm>
          <a:custGeom>
            <a:avLst/>
            <a:gdLst>
              <a:gd name="T0" fmla="*/ 46037 w 1"/>
              <a:gd name="T1" fmla="*/ 0 h 1"/>
              <a:gd name="T2" fmla="*/ 46037 w 1"/>
              <a:gd name="T3" fmla="*/ 0 h 1"/>
              <a:gd name="T4" fmla="*/ 46037 w 1"/>
              <a:gd name="T5" fmla="*/ 0 h 1"/>
              <a:gd name="T6" fmla="*/ 46037 w 1"/>
              <a:gd name="T7" fmla="*/ 0 h 1"/>
              <a:gd name="T8" fmla="*/ 46037 w 1"/>
              <a:gd name="T9" fmla="*/ 0 h 1"/>
              <a:gd name="T10" fmla="*/ 46037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68" tIns="91368" rIns="91368" bIns="91368" anchor="ctr"/>
          <a:lstStyle/>
          <a:p>
            <a:endParaRPr lang="en-US"/>
          </a:p>
        </p:txBody>
      </p:sp>
      <p:sp>
        <p:nvSpPr>
          <p:cNvPr id="54" name="Google Shape;1086;p14"/>
          <p:cNvSpPr>
            <a:spLocks/>
          </p:cNvSpPr>
          <p:nvPr userDrawn="1"/>
        </p:nvSpPr>
        <p:spPr bwMode="auto">
          <a:xfrm>
            <a:off x="195263" y="3987800"/>
            <a:ext cx="447675" cy="95250"/>
          </a:xfrm>
          <a:custGeom>
            <a:avLst/>
            <a:gdLst>
              <a:gd name="T0" fmla="*/ 436182 w 10322"/>
              <a:gd name="T1" fmla="*/ 0 h 2193"/>
              <a:gd name="T2" fmla="*/ 436182 w 10322"/>
              <a:gd name="T3" fmla="*/ 0 h 2193"/>
              <a:gd name="T4" fmla="*/ 437830 w 10322"/>
              <a:gd name="T5" fmla="*/ 14767 h 2193"/>
              <a:gd name="T6" fmla="*/ 403393 w 10322"/>
              <a:gd name="T7" fmla="*/ 68973 h 2193"/>
              <a:gd name="T8" fmla="*/ 22987 w 10322"/>
              <a:gd name="T9" fmla="*/ 68973 h 2193"/>
              <a:gd name="T10" fmla="*/ 0 w 10322"/>
              <a:gd name="T11" fmla="*/ 54205 h 2193"/>
              <a:gd name="T12" fmla="*/ 0 w 10322"/>
              <a:gd name="T13" fmla="*/ 54205 h 2193"/>
              <a:gd name="T14" fmla="*/ 31184 w 10322"/>
              <a:gd name="T15" fmla="*/ 95250 h 2193"/>
              <a:gd name="T16" fmla="*/ 413238 w 10322"/>
              <a:gd name="T17" fmla="*/ 95250 h 2193"/>
              <a:gd name="T18" fmla="*/ 447675 w 10322"/>
              <a:gd name="T19" fmla="*/ 41045 h 2193"/>
              <a:gd name="T20" fmla="*/ 447675 w 10322"/>
              <a:gd name="T21" fmla="*/ 39394 h 2193"/>
              <a:gd name="T22" fmla="*/ 436182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68" tIns="91368" rIns="91368" bIns="91368" anchor="ctr"/>
          <a:lstStyle/>
          <a:p>
            <a:endParaRPr lang="en-US"/>
          </a:p>
        </p:txBody>
      </p:sp>
      <p:sp>
        <p:nvSpPr>
          <p:cNvPr id="55" name="Google Shape;1082;p14"/>
          <p:cNvSpPr>
            <a:spLocks/>
          </p:cNvSpPr>
          <p:nvPr userDrawn="1"/>
        </p:nvSpPr>
        <p:spPr bwMode="auto">
          <a:xfrm>
            <a:off x="458788" y="4565650"/>
            <a:ext cx="109537" cy="177800"/>
          </a:xfrm>
          <a:custGeom>
            <a:avLst/>
            <a:gdLst>
              <a:gd name="T0" fmla="*/ 55590 w 2534"/>
              <a:gd name="T1" fmla="*/ 44 h 4047"/>
              <a:gd name="T2" fmla="*/ 0 w 2534"/>
              <a:gd name="T3" fmla="*/ 89713 h 4047"/>
              <a:gd name="T4" fmla="*/ 55590 w 2534"/>
              <a:gd name="T5" fmla="*/ 177756 h 4047"/>
              <a:gd name="T6" fmla="*/ 109494 w 2534"/>
              <a:gd name="T7" fmla="*/ 89713 h 4047"/>
              <a:gd name="T8" fmla="*/ 55590 w 2534"/>
              <a:gd name="T9" fmla="*/ 44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68" tIns="91368" rIns="91368" bIns="91368" anchor="ctr"/>
          <a:lstStyle/>
          <a:p>
            <a:endParaRPr lang="en-US"/>
          </a:p>
        </p:txBody>
      </p:sp>
      <p:sp>
        <p:nvSpPr>
          <p:cNvPr id="56" name="Google Shape;1083;p14"/>
          <p:cNvSpPr>
            <a:spLocks/>
          </p:cNvSpPr>
          <p:nvPr userDrawn="1"/>
        </p:nvSpPr>
        <p:spPr bwMode="auto">
          <a:xfrm>
            <a:off x="193675" y="4589463"/>
            <a:ext cx="449263" cy="111125"/>
          </a:xfrm>
          <a:custGeom>
            <a:avLst/>
            <a:gdLst>
              <a:gd name="T0" fmla="*/ 34432 w 10360"/>
              <a:gd name="T1" fmla="*/ 44 h 2534"/>
              <a:gd name="T2" fmla="*/ 0 w 10360"/>
              <a:gd name="T3" fmla="*/ 56396 h 2534"/>
              <a:gd name="T4" fmla="*/ 34432 w 10360"/>
              <a:gd name="T5" fmla="*/ 111125 h 2534"/>
              <a:gd name="T6" fmla="*/ 414831 w 10360"/>
              <a:gd name="T7" fmla="*/ 111125 h 2534"/>
              <a:gd name="T8" fmla="*/ 449263 w 10360"/>
              <a:gd name="T9" fmla="*/ 56396 h 2534"/>
              <a:gd name="T10" fmla="*/ 414831 w 10360"/>
              <a:gd name="T11" fmla="*/ 44 h 2534"/>
              <a:gd name="T12" fmla="*/ 34432 w 10360"/>
              <a:gd name="T13" fmla="*/ 44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68" tIns="91368" rIns="91368" bIns="91368" anchor="ctr"/>
          <a:lstStyle/>
          <a:p>
            <a:endParaRPr lang="en-US"/>
          </a:p>
        </p:txBody>
      </p:sp>
      <p:sp>
        <p:nvSpPr>
          <p:cNvPr id="57" name="Google Shape;1084;p14"/>
          <p:cNvSpPr>
            <a:spLocks/>
          </p:cNvSpPr>
          <p:nvPr userDrawn="1"/>
        </p:nvSpPr>
        <p:spPr bwMode="auto">
          <a:xfrm>
            <a:off x="217488" y="4672013"/>
            <a:ext cx="44450" cy="46037"/>
          </a:xfrm>
          <a:custGeom>
            <a:avLst/>
            <a:gdLst>
              <a:gd name="T0" fmla="*/ 44407 w 1022"/>
              <a:gd name="T1" fmla="*/ 46037 h 1"/>
              <a:gd name="T2" fmla="*/ 1653 w 1022"/>
              <a:gd name="T3" fmla="*/ 46037 h 1"/>
              <a:gd name="T4" fmla="*/ 1653 w 1022"/>
              <a:gd name="T5" fmla="*/ 46037 h 1"/>
              <a:gd name="T6" fmla="*/ 1653 w 1022"/>
              <a:gd name="T7" fmla="*/ 46037 h 1"/>
              <a:gd name="T8" fmla="*/ 44407 w 1022"/>
              <a:gd name="T9" fmla="*/ 46037 h 1"/>
              <a:gd name="T10" fmla="*/ 44407 w 1022"/>
              <a:gd name="T11" fmla="*/ 46037 h 1"/>
              <a:gd name="T12" fmla="*/ 43 w 1022"/>
              <a:gd name="T13" fmla="*/ 46037 h 1"/>
              <a:gd name="T14" fmla="*/ 43 w 1022"/>
              <a:gd name="T15" fmla="*/ 46037 h 1"/>
              <a:gd name="T16" fmla="*/ 43 w 1022"/>
              <a:gd name="T17" fmla="*/ 46037 h 1"/>
              <a:gd name="T18" fmla="*/ 43 w 1022"/>
              <a:gd name="T19" fmla="*/ 46037 h 1"/>
              <a:gd name="T20" fmla="*/ 43 w 1022"/>
              <a:gd name="T21" fmla="*/ 46037 h 1"/>
              <a:gd name="T22" fmla="*/ 43 w 1022"/>
              <a:gd name="T23" fmla="*/ 46037 h 1"/>
              <a:gd name="T24" fmla="*/ 43 w 1022"/>
              <a:gd name="T25" fmla="*/ 46037 h 1"/>
              <a:gd name="T26" fmla="*/ 43 w 1022"/>
              <a:gd name="T27" fmla="*/ 46037 h 1"/>
              <a:gd name="T28" fmla="*/ 43 w 1022"/>
              <a:gd name="T29" fmla="*/ 46037 h 1"/>
              <a:gd name="T30" fmla="*/ 43 w 1022"/>
              <a:gd name="T31" fmla="*/ 46037 h 1"/>
              <a:gd name="T32" fmla="*/ 43 w 1022"/>
              <a:gd name="T33" fmla="*/ 46037 h 1"/>
              <a:gd name="T34" fmla="*/ 43 w 1022"/>
              <a:gd name="T35" fmla="*/ 46037 h 1"/>
              <a:gd name="T36" fmla="*/ 43 w 1022"/>
              <a:gd name="T37" fmla="*/ 46037 h 1"/>
              <a:gd name="T38" fmla="*/ 43 w 1022"/>
              <a:gd name="T39" fmla="*/ 46037 h 1"/>
              <a:gd name="T40" fmla="*/ 43 w 1022"/>
              <a:gd name="T41" fmla="*/ 46037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68" tIns="91368" rIns="91368" bIns="91368" anchor="ctr"/>
          <a:lstStyle/>
          <a:p>
            <a:endParaRPr lang="en-US"/>
          </a:p>
        </p:txBody>
      </p:sp>
      <p:sp>
        <p:nvSpPr>
          <p:cNvPr id="58" name="Google Shape;1085;p14"/>
          <p:cNvSpPr>
            <a:spLocks/>
          </p:cNvSpPr>
          <p:nvPr userDrawn="1"/>
        </p:nvSpPr>
        <p:spPr bwMode="auto">
          <a:xfrm>
            <a:off x="517525" y="4630738"/>
            <a:ext cx="46038" cy="46037"/>
          </a:xfrm>
          <a:custGeom>
            <a:avLst/>
            <a:gdLst>
              <a:gd name="T0" fmla="*/ 46038 w 1"/>
              <a:gd name="T1" fmla="*/ 0 h 1"/>
              <a:gd name="T2" fmla="*/ 46038 w 1"/>
              <a:gd name="T3" fmla="*/ 0 h 1"/>
              <a:gd name="T4" fmla="*/ 46038 w 1"/>
              <a:gd name="T5" fmla="*/ 0 h 1"/>
              <a:gd name="T6" fmla="*/ 46038 w 1"/>
              <a:gd name="T7" fmla="*/ 0 h 1"/>
              <a:gd name="T8" fmla="*/ 46038 w 1"/>
              <a:gd name="T9" fmla="*/ 0 h 1"/>
              <a:gd name="T10" fmla="*/ 46038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68" tIns="91368" rIns="91368" bIns="91368" anchor="ctr"/>
          <a:lstStyle/>
          <a:p>
            <a:endParaRPr lang="en-US"/>
          </a:p>
        </p:txBody>
      </p:sp>
      <p:sp>
        <p:nvSpPr>
          <p:cNvPr id="59" name="Google Shape;1086;p14"/>
          <p:cNvSpPr>
            <a:spLocks/>
          </p:cNvSpPr>
          <p:nvPr userDrawn="1"/>
        </p:nvSpPr>
        <p:spPr bwMode="auto">
          <a:xfrm>
            <a:off x="193675" y="4600575"/>
            <a:ext cx="449263" cy="96838"/>
          </a:xfrm>
          <a:custGeom>
            <a:avLst/>
            <a:gdLst>
              <a:gd name="T0" fmla="*/ 437729 w 10322"/>
              <a:gd name="T1" fmla="*/ 0 h 2193"/>
              <a:gd name="T2" fmla="*/ 437729 w 10322"/>
              <a:gd name="T3" fmla="*/ 0 h 2193"/>
              <a:gd name="T4" fmla="*/ 439383 w 10322"/>
              <a:gd name="T5" fmla="*/ 15014 h 2193"/>
              <a:gd name="T6" fmla="*/ 404824 w 10322"/>
              <a:gd name="T7" fmla="*/ 70123 h 2193"/>
              <a:gd name="T8" fmla="*/ 23068 w 10322"/>
              <a:gd name="T9" fmla="*/ 70123 h 2193"/>
              <a:gd name="T10" fmla="*/ 0 w 10322"/>
              <a:gd name="T11" fmla="*/ 55109 h 2193"/>
              <a:gd name="T12" fmla="*/ 0 w 10322"/>
              <a:gd name="T13" fmla="*/ 55109 h 2193"/>
              <a:gd name="T14" fmla="*/ 31294 w 10322"/>
              <a:gd name="T15" fmla="*/ 96838 h 2193"/>
              <a:gd name="T16" fmla="*/ 414704 w 10322"/>
              <a:gd name="T17" fmla="*/ 96838 h 2193"/>
              <a:gd name="T18" fmla="*/ 449263 w 10322"/>
              <a:gd name="T19" fmla="*/ 41729 h 2193"/>
              <a:gd name="T20" fmla="*/ 449263 w 10322"/>
              <a:gd name="T21" fmla="*/ 40051 h 2193"/>
              <a:gd name="T22" fmla="*/ 437729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68" tIns="91368" rIns="91368" bIns="91368" anchor="ctr"/>
          <a:lstStyle/>
          <a:p>
            <a:endParaRPr lang="en-US"/>
          </a:p>
        </p:txBody>
      </p:sp>
      <p:sp>
        <p:nvSpPr>
          <p:cNvPr id="60" name="Google Shape;1082;p14"/>
          <p:cNvSpPr>
            <a:spLocks/>
          </p:cNvSpPr>
          <p:nvPr userDrawn="1"/>
        </p:nvSpPr>
        <p:spPr bwMode="auto">
          <a:xfrm>
            <a:off x="457200" y="5180013"/>
            <a:ext cx="109538" cy="176212"/>
          </a:xfrm>
          <a:custGeom>
            <a:avLst/>
            <a:gdLst>
              <a:gd name="T0" fmla="*/ 55590 w 2534"/>
              <a:gd name="T1" fmla="*/ 44 h 4047"/>
              <a:gd name="T2" fmla="*/ 0 w 2534"/>
              <a:gd name="T3" fmla="*/ 88912 h 4047"/>
              <a:gd name="T4" fmla="*/ 55590 w 2534"/>
              <a:gd name="T5" fmla="*/ 176168 h 4047"/>
              <a:gd name="T6" fmla="*/ 109495 w 2534"/>
              <a:gd name="T7" fmla="*/ 88912 h 4047"/>
              <a:gd name="T8" fmla="*/ 55590 w 2534"/>
              <a:gd name="T9" fmla="*/ 44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68" tIns="91368" rIns="91368" bIns="91368" anchor="ctr"/>
          <a:lstStyle/>
          <a:p>
            <a:endParaRPr lang="en-US"/>
          </a:p>
        </p:txBody>
      </p:sp>
      <p:sp>
        <p:nvSpPr>
          <p:cNvPr id="61" name="Google Shape;1083;p14"/>
          <p:cNvSpPr>
            <a:spLocks/>
          </p:cNvSpPr>
          <p:nvPr userDrawn="1"/>
        </p:nvSpPr>
        <p:spPr bwMode="auto">
          <a:xfrm>
            <a:off x="192088" y="5203825"/>
            <a:ext cx="449262" cy="111125"/>
          </a:xfrm>
          <a:custGeom>
            <a:avLst/>
            <a:gdLst>
              <a:gd name="T0" fmla="*/ 34432 w 10360"/>
              <a:gd name="T1" fmla="*/ 44 h 2534"/>
              <a:gd name="T2" fmla="*/ 0 w 10360"/>
              <a:gd name="T3" fmla="*/ 56396 h 2534"/>
              <a:gd name="T4" fmla="*/ 34432 w 10360"/>
              <a:gd name="T5" fmla="*/ 111125 h 2534"/>
              <a:gd name="T6" fmla="*/ 414830 w 10360"/>
              <a:gd name="T7" fmla="*/ 111125 h 2534"/>
              <a:gd name="T8" fmla="*/ 449262 w 10360"/>
              <a:gd name="T9" fmla="*/ 56396 h 2534"/>
              <a:gd name="T10" fmla="*/ 414830 w 10360"/>
              <a:gd name="T11" fmla="*/ 44 h 2534"/>
              <a:gd name="T12" fmla="*/ 34432 w 10360"/>
              <a:gd name="T13" fmla="*/ 44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68" tIns="91368" rIns="91368" bIns="91368" anchor="ctr"/>
          <a:lstStyle/>
          <a:p>
            <a:endParaRPr lang="en-US"/>
          </a:p>
        </p:txBody>
      </p:sp>
      <p:sp>
        <p:nvSpPr>
          <p:cNvPr id="62" name="Google Shape;1084;p14"/>
          <p:cNvSpPr>
            <a:spLocks/>
          </p:cNvSpPr>
          <p:nvPr userDrawn="1"/>
        </p:nvSpPr>
        <p:spPr bwMode="auto">
          <a:xfrm>
            <a:off x="215900" y="5286375"/>
            <a:ext cx="46038" cy="46038"/>
          </a:xfrm>
          <a:custGeom>
            <a:avLst/>
            <a:gdLst>
              <a:gd name="T0" fmla="*/ 45993 w 1022"/>
              <a:gd name="T1" fmla="*/ 46038 h 1"/>
              <a:gd name="T2" fmla="*/ 1712 w 1022"/>
              <a:gd name="T3" fmla="*/ 46038 h 1"/>
              <a:gd name="T4" fmla="*/ 1712 w 1022"/>
              <a:gd name="T5" fmla="*/ 46038 h 1"/>
              <a:gd name="T6" fmla="*/ 1712 w 1022"/>
              <a:gd name="T7" fmla="*/ 46038 h 1"/>
              <a:gd name="T8" fmla="*/ 45993 w 1022"/>
              <a:gd name="T9" fmla="*/ 46038 h 1"/>
              <a:gd name="T10" fmla="*/ 45993 w 1022"/>
              <a:gd name="T11" fmla="*/ 46038 h 1"/>
              <a:gd name="T12" fmla="*/ 45 w 1022"/>
              <a:gd name="T13" fmla="*/ 46038 h 1"/>
              <a:gd name="T14" fmla="*/ 45 w 1022"/>
              <a:gd name="T15" fmla="*/ 46038 h 1"/>
              <a:gd name="T16" fmla="*/ 45 w 1022"/>
              <a:gd name="T17" fmla="*/ 46038 h 1"/>
              <a:gd name="T18" fmla="*/ 45 w 1022"/>
              <a:gd name="T19" fmla="*/ 46038 h 1"/>
              <a:gd name="T20" fmla="*/ 45 w 1022"/>
              <a:gd name="T21" fmla="*/ 46038 h 1"/>
              <a:gd name="T22" fmla="*/ 45 w 1022"/>
              <a:gd name="T23" fmla="*/ 46038 h 1"/>
              <a:gd name="T24" fmla="*/ 45 w 1022"/>
              <a:gd name="T25" fmla="*/ 46038 h 1"/>
              <a:gd name="T26" fmla="*/ 45 w 1022"/>
              <a:gd name="T27" fmla="*/ 46038 h 1"/>
              <a:gd name="T28" fmla="*/ 45 w 1022"/>
              <a:gd name="T29" fmla="*/ 46038 h 1"/>
              <a:gd name="T30" fmla="*/ 45 w 1022"/>
              <a:gd name="T31" fmla="*/ 46038 h 1"/>
              <a:gd name="T32" fmla="*/ 45 w 1022"/>
              <a:gd name="T33" fmla="*/ 46038 h 1"/>
              <a:gd name="T34" fmla="*/ 45 w 1022"/>
              <a:gd name="T35" fmla="*/ 46038 h 1"/>
              <a:gd name="T36" fmla="*/ 45 w 1022"/>
              <a:gd name="T37" fmla="*/ 46038 h 1"/>
              <a:gd name="T38" fmla="*/ 45 w 1022"/>
              <a:gd name="T39" fmla="*/ 46038 h 1"/>
              <a:gd name="T40" fmla="*/ 45 w 1022"/>
              <a:gd name="T41" fmla="*/ 46038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68" tIns="91368" rIns="91368" bIns="91368" anchor="ctr"/>
          <a:lstStyle/>
          <a:p>
            <a:endParaRPr lang="en-US"/>
          </a:p>
        </p:txBody>
      </p:sp>
      <p:sp>
        <p:nvSpPr>
          <p:cNvPr id="63" name="Google Shape;1085;p14"/>
          <p:cNvSpPr>
            <a:spLocks/>
          </p:cNvSpPr>
          <p:nvPr userDrawn="1"/>
        </p:nvSpPr>
        <p:spPr bwMode="auto">
          <a:xfrm>
            <a:off x="515938" y="5245100"/>
            <a:ext cx="46037" cy="46038"/>
          </a:xfrm>
          <a:custGeom>
            <a:avLst/>
            <a:gdLst>
              <a:gd name="T0" fmla="*/ 46037 w 1"/>
              <a:gd name="T1" fmla="*/ 0 h 1"/>
              <a:gd name="T2" fmla="*/ 46037 w 1"/>
              <a:gd name="T3" fmla="*/ 0 h 1"/>
              <a:gd name="T4" fmla="*/ 46037 w 1"/>
              <a:gd name="T5" fmla="*/ 0 h 1"/>
              <a:gd name="T6" fmla="*/ 46037 w 1"/>
              <a:gd name="T7" fmla="*/ 0 h 1"/>
              <a:gd name="T8" fmla="*/ 46037 w 1"/>
              <a:gd name="T9" fmla="*/ 0 h 1"/>
              <a:gd name="T10" fmla="*/ 46037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68" tIns="91368" rIns="91368" bIns="91368" anchor="ctr"/>
          <a:lstStyle/>
          <a:p>
            <a:endParaRPr lang="en-US"/>
          </a:p>
        </p:txBody>
      </p:sp>
      <p:sp>
        <p:nvSpPr>
          <p:cNvPr id="64" name="Google Shape;1086;p14"/>
          <p:cNvSpPr>
            <a:spLocks/>
          </p:cNvSpPr>
          <p:nvPr userDrawn="1"/>
        </p:nvSpPr>
        <p:spPr bwMode="auto">
          <a:xfrm>
            <a:off x="193675" y="5214938"/>
            <a:ext cx="447675" cy="96837"/>
          </a:xfrm>
          <a:custGeom>
            <a:avLst/>
            <a:gdLst>
              <a:gd name="T0" fmla="*/ 436182 w 10322"/>
              <a:gd name="T1" fmla="*/ 0 h 2193"/>
              <a:gd name="T2" fmla="*/ 436182 w 10322"/>
              <a:gd name="T3" fmla="*/ 0 h 2193"/>
              <a:gd name="T4" fmla="*/ 437830 w 10322"/>
              <a:gd name="T5" fmla="*/ 15013 h 2193"/>
              <a:gd name="T6" fmla="*/ 403393 w 10322"/>
              <a:gd name="T7" fmla="*/ 70122 h 2193"/>
              <a:gd name="T8" fmla="*/ 22987 w 10322"/>
              <a:gd name="T9" fmla="*/ 70122 h 2193"/>
              <a:gd name="T10" fmla="*/ 0 w 10322"/>
              <a:gd name="T11" fmla="*/ 55108 h 2193"/>
              <a:gd name="T12" fmla="*/ 0 w 10322"/>
              <a:gd name="T13" fmla="*/ 55108 h 2193"/>
              <a:gd name="T14" fmla="*/ 31184 w 10322"/>
              <a:gd name="T15" fmla="*/ 96837 h 2193"/>
              <a:gd name="T16" fmla="*/ 413238 w 10322"/>
              <a:gd name="T17" fmla="*/ 96837 h 2193"/>
              <a:gd name="T18" fmla="*/ 447675 w 10322"/>
              <a:gd name="T19" fmla="*/ 41729 h 2193"/>
              <a:gd name="T20" fmla="*/ 447675 w 10322"/>
              <a:gd name="T21" fmla="*/ 40051 h 2193"/>
              <a:gd name="T22" fmla="*/ 436182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68" tIns="91368" rIns="91368" bIns="91368" anchor="ctr"/>
          <a:lstStyle/>
          <a:p>
            <a:endParaRPr lang="en-US"/>
          </a:p>
        </p:txBody>
      </p:sp>
      <p:sp>
        <p:nvSpPr>
          <p:cNvPr id="65" name="Google Shape;1082;p14"/>
          <p:cNvSpPr>
            <a:spLocks/>
          </p:cNvSpPr>
          <p:nvPr userDrawn="1"/>
        </p:nvSpPr>
        <p:spPr bwMode="auto">
          <a:xfrm>
            <a:off x="455613" y="5792788"/>
            <a:ext cx="111125" cy="177800"/>
          </a:xfrm>
          <a:custGeom>
            <a:avLst/>
            <a:gdLst>
              <a:gd name="T0" fmla="*/ 56396 w 2534"/>
              <a:gd name="T1" fmla="*/ 44 h 4047"/>
              <a:gd name="T2" fmla="*/ 0 w 2534"/>
              <a:gd name="T3" fmla="*/ 89713 h 4047"/>
              <a:gd name="T4" fmla="*/ 56396 w 2534"/>
              <a:gd name="T5" fmla="*/ 177756 h 4047"/>
              <a:gd name="T6" fmla="*/ 111081 w 2534"/>
              <a:gd name="T7" fmla="*/ 89713 h 4047"/>
              <a:gd name="T8" fmla="*/ 56396 w 2534"/>
              <a:gd name="T9" fmla="*/ 44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68" tIns="91368" rIns="91368" bIns="91368" anchor="ctr"/>
          <a:lstStyle/>
          <a:p>
            <a:endParaRPr lang="en-US"/>
          </a:p>
        </p:txBody>
      </p:sp>
      <p:sp>
        <p:nvSpPr>
          <p:cNvPr id="66" name="Google Shape;1083;p14"/>
          <p:cNvSpPr>
            <a:spLocks/>
          </p:cNvSpPr>
          <p:nvPr userDrawn="1"/>
        </p:nvSpPr>
        <p:spPr bwMode="auto">
          <a:xfrm>
            <a:off x="190500" y="5818188"/>
            <a:ext cx="449263" cy="111125"/>
          </a:xfrm>
          <a:custGeom>
            <a:avLst/>
            <a:gdLst>
              <a:gd name="T0" fmla="*/ 34432 w 10360"/>
              <a:gd name="T1" fmla="*/ 44 h 2534"/>
              <a:gd name="T2" fmla="*/ 0 w 10360"/>
              <a:gd name="T3" fmla="*/ 56396 h 2534"/>
              <a:gd name="T4" fmla="*/ 34432 w 10360"/>
              <a:gd name="T5" fmla="*/ 111125 h 2534"/>
              <a:gd name="T6" fmla="*/ 414831 w 10360"/>
              <a:gd name="T7" fmla="*/ 111125 h 2534"/>
              <a:gd name="T8" fmla="*/ 449263 w 10360"/>
              <a:gd name="T9" fmla="*/ 56396 h 2534"/>
              <a:gd name="T10" fmla="*/ 414831 w 10360"/>
              <a:gd name="T11" fmla="*/ 44 h 2534"/>
              <a:gd name="T12" fmla="*/ 34432 w 10360"/>
              <a:gd name="T13" fmla="*/ 44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68" tIns="91368" rIns="91368" bIns="91368" anchor="ctr"/>
          <a:lstStyle/>
          <a:p>
            <a:endParaRPr lang="en-US"/>
          </a:p>
        </p:txBody>
      </p:sp>
      <p:sp>
        <p:nvSpPr>
          <p:cNvPr id="67" name="Google Shape;1084;p14"/>
          <p:cNvSpPr>
            <a:spLocks/>
          </p:cNvSpPr>
          <p:nvPr userDrawn="1"/>
        </p:nvSpPr>
        <p:spPr bwMode="auto">
          <a:xfrm>
            <a:off x="214313" y="5900738"/>
            <a:ext cx="46037" cy="46037"/>
          </a:xfrm>
          <a:custGeom>
            <a:avLst/>
            <a:gdLst>
              <a:gd name="T0" fmla="*/ 45992 w 1022"/>
              <a:gd name="T1" fmla="*/ 46037 h 1"/>
              <a:gd name="T2" fmla="*/ 1712 w 1022"/>
              <a:gd name="T3" fmla="*/ 46037 h 1"/>
              <a:gd name="T4" fmla="*/ 1712 w 1022"/>
              <a:gd name="T5" fmla="*/ 46037 h 1"/>
              <a:gd name="T6" fmla="*/ 1712 w 1022"/>
              <a:gd name="T7" fmla="*/ 46037 h 1"/>
              <a:gd name="T8" fmla="*/ 45992 w 1022"/>
              <a:gd name="T9" fmla="*/ 46037 h 1"/>
              <a:gd name="T10" fmla="*/ 45992 w 1022"/>
              <a:gd name="T11" fmla="*/ 46037 h 1"/>
              <a:gd name="T12" fmla="*/ 45 w 1022"/>
              <a:gd name="T13" fmla="*/ 46037 h 1"/>
              <a:gd name="T14" fmla="*/ 45 w 1022"/>
              <a:gd name="T15" fmla="*/ 46037 h 1"/>
              <a:gd name="T16" fmla="*/ 45 w 1022"/>
              <a:gd name="T17" fmla="*/ 46037 h 1"/>
              <a:gd name="T18" fmla="*/ 45 w 1022"/>
              <a:gd name="T19" fmla="*/ 46037 h 1"/>
              <a:gd name="T20" fmla="*/ 45 w 1022"/>
              <a:gd name="T21" fmla="*/ 46037 h 1"/>
              <a:gd name="T22" fmla="*/ 45 w 1022"/>
              <a:gd name="T23" fmla="*/ 46037 h 1"/>
              <a:gd name="T24" fmla="*/ 45 w 1022"/>
              <a:gd name="T25" fmla="*/ 46037 h 1"/>
              <a:gd name="T26" fmla="*/ 45 w 1022"/>
              <a:gd name="T27" fmla="*/ 46037 h 1"/>
              <a:gd name="T28" fmla="*/ 45 w 1022"/>
              <a:gd name="T29" fmla="*/ 46037 h 1"/>
              <a:gd name="T30" fmla="*/ 45 w 1022"/>
              <a:gd name="T31" fmla="*/ 46037 h 1"/>
              <a:gd name="T32" fmla="*/ 45 w 1022"/>
              <a:gd name="T33" fmla="*/ 46037 h 1"/>
              <a:gd name="T34" fmla="*/ 45 w 1022"/>
              <a:gd name="T35" fmla="*/ 46037 h 1"/>
              <a:gd name="T36" fmla="*/ 45 w 1022"/>
              <a:gd name="T37" fmla="*/ 46037 h 1"/>
              <a:gd name="T38" fmla="*/ 45 w 1022"/>
              <a:gd name="T39" fmla="*/ 46037 h 1"/>
              <a:gd name="T40" fmla="*/ 45 w 1022"/>
              <a:gd name="T41" fmla="*/ 46037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68" tIns="91368" rIns="91368" bIns="91368" anchor="ctr"/>
          <a:lstStyle/>
          <a:p>
            <a:endParaRPr lang="en-US"/>
          </a:p>
        </p:txBody>
      </p:sp>
      <p:sp>
        <p:nvSpPr>
          <p:cNvPr id="68" name="Google Shape;1085;p14"/>
          <p:cNvSpPr>
            <a:spLocks/>
          </p:cNvSpPr>
          <p:nvPr userDrawn="1"/>
        </p:nvSpPr>
        <p:spPr bwMode="auto">
          <a:xfrm>
            <a:off x="515938" y="5857875"/>
            <a:ext cx="44450" cy="46038"/>
          </a:xfrm>
          <a:custGeom>
            <a:avLst/>
            <a:gdLst>
              <a:gd name="T0" fmla="*/ 44450 w 1"/>
              <a:gd name="T1" fmla="*/ 0 h 1"/>
              <a:gd name="T2" fmla="*/ 44450 w 1"/>
              <a:gd name="T3" fmla="*/ 0 h 1"/>
              <a:gd name="T4" fmla="*/ 44450 w 1"/>
              <a:gd name="T5" fmla="*/ 0 h 1"/>
              <a:gd name="T6" fmla="*/ 44450 w 1"/>
              <a:gd name="T7" fmla="*/ 0 h 1"/>
              <a:gd name="T8" fmla="*/ 44450 w 1"/>
              <a:gd name="T9" fmla="*/ 0 h 1"/>
              <a:gd name="T10" fmla="*/ 44450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68" tIns="91368" rIns="91368" bIns="91368" anchor="ctr"/>
          <a:lstStyle/>
          <a:p>
            <a:endParaRPr lang="en-US"/>
          </a:p>
        </p:txBody>
      </p:sp>
      <p:sp>
        <p:nvSpPr>
          <p:cNvPr id="69" name="Google Shape;1086;p14"/>
          <p:cNvSpPr>
            <a:spLocks/>
          </p:cNvSpPr>
          <p:nvPr userDrawn="1"/>
        </p:nvSpPr>
        <p:spPr bwMode="auto">
          <a:xfrm>
            <a:off x="192088" y="5829300"/>
            <a:ext cx="447675" cy="95250"/>
          </a:xfrm>
          <a:custGeom>
            <a:avLst/>
            <a:gdLst>
              <a:gd name="T0" fmla="*/ 436182 w 10322"/>
              <a:gd name="T1" fmla="*/ 0 h 2193"/>
              <a:gd name="T2" fmla="*/ 436182 w 10322"/>
              <a:gd name="T3" fmla="*/ 0 h 2193"/>
              <a:gd name="T4" fmla="*/ 437830 w 10322"/>
              <a:gd name="T5" fmla="*/ 14767 h 2193"/>
              <a:gd name="T6" fmla="*/ 403393 w 10322"/>
              <a:gd name="T7" fmla="*/ 68973 h 2193"/>
              <a:gd name="T8" fmla="*/ 22987 w 10322"/>
              <a:gd name="T9" fmla="*/ 68973 h 2193"/>
              <a:gd name="T10" fmla="*/ 0 w 10322"/>
              <a:gd name="T11" fmla="*/ 54205 h 2193"/>
              <a:gd name="T12" fmla="*/ 0 w 10322"/>
              <a:gd name="T13" fmla="*/ 54205 h 2193"/>
              <a:gd name="T14" fmla="*/ 31184 w 10322"/>
              <a:gd name="T15" fmla="*/ 95250 h 2193"/>
              <a:gd name="T16" fmla="*/ 413238 w 10322"/>
              <a:gd name="T17" fmla="*/ 95250 h 2193"/>
              <a:gd name="T18" fmla="*/ 447675 w 10322"/>
              <a:gd name="T19" fmla="*/ 41045 h 2193"/>
              <a:gd name="T20" fmla="*/ 447675 w 10322"/>
              <a:gd name="T21" fmla="*/ 39394 h 2193"/>
              <a:gd name="T22" fmla="*/ 436182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68" tIns="91368" rIns="91368" bIns="91368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97299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663C09F-AA43-4D82-876A-BF3D10AC236C}" type="datetimeFigureOut">
              <a:rPr lang="en-US"/>
              <a:pPr>
                <a:defRPr/>
              </a:pPr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4445B04-BE38-44CE-BC14-851D54C344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216804"/>
      </p:ext>
    </p:extLst>
  </p:cSld>
  <p:clrMapOvr>
    <a:masterClrMapping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36761CB-9C79-49CB-AEFB-44CB31CE42FC}" type="datetimeFigureOut">
              <a:rPr lang="en-US"/>
              <a:pPr>
                <a:defRPr/>
              </a:pPr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D1AECF4-5187-43E7-80CF-D1C20371B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83982"/>
      </p:ext>
    </p:extLst>
  </p:cSld>
  <p:clrMapOvr>
    <a:masterClrMapping/>
  </p:clrMapOvr>
  <p:transition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  <a:lvl2pPr marL="30477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53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91430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21907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52384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82861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213338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43815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F0EBE15-C89F-465D-9521-A1D58FB53A5A}" type="datetimeFigureOut">
              <a:rPr lang="en-US"/>
              <a:pPr>
                <a:defRPr/>
              </a:pPr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7DE098B-44C0-4CB1-8E1F-F5EF5C3656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416886"/>
      </p:ext>
    </p:extLst>
  </p:cSld>
  <p:clrMapOvr>
    <a:masterClrMapping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210ED87-C2E8-413B-B8C4-0CFB7CB8B668}" type="datetimeFigureOut">
              <a:rPr lang="en-US"/>
              <a:pPr>
                <a:defRPr/>
              </a:pPr>
              <a:t>3/10/2026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AAF9E0F-2B1C-4F9B-9E1A-B30E4E0770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81001"/>
      </p:ext>
    </p:extLst>
  </p:cSld>
  <p:clrMapOvr>
    <a:masterClrMapping/>
  </p:clrMapOvr>
  <p:transition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70" indent="0">
              <a:buNone/>
              <a:defRPr sz="1300" b="1"/>
            </a:lvl2pPr>
            <a:lvl3pPr marL="609539" indent="0">
              <a:buNone/>
              <a:defRPr sz="1200" b="1"/>
            </a:lvl3pPr>
            <a:lvl4pPr marL="914309" indent="0">
              <a:buNone/>
              <a:defRPr sz="1100" b="1"/>
            </a:lvl4pPr>
            <a:lvl5pPr marL="1219078" indent="0">
              <a:buNone/>
              <a:defRPr sz="1100" b="1"/>
            </a:lvl5pPr>
            <a:lvl6pPr marL="1523848" indent="0">
              <a:buNone/>
              <a:defRPr sz="1100" b="1"/>
            </a:lvl6pPr>
            <a:lvl7pPr marL="1828617" indent="0">
              <a:buNone/>
              <a:defRPr sz="1100" b="1"/>
            </a:lvl7pPr>
            <a:lvl8pPr marL="2133387" indent="0">
              <a:buNone/>
              <a:defRPr sz="1100" b="1"/>
            </a:lvl8pPr>
            <a:lvl9pPr marL="2438156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70" indent="0">
              <a:buNone/>
              <a:defRPr sz="1300" b="1"/>
            </a:lvl2pPr>
            <a:lvl3pPr marL="609539" indent="0">
              <a:buNone/>
              <a:defRPr sz="1200" b="1"/>
            </a:lvl3pPr>
            <a:lvl4pPr marL="914309" indent="0">
              <a:buNone/>
              <a:defRPr sz="1100" b="1"/>
            </a:lvl4pPr>
            <a:lvl5pPr marL="1219078" indent="0">
              <a:buNone/>
              <a:defRPr sz="1100" b="1"/>
            </a:lvl5pPr>
            <a:lvl6pPr marL="1523848" indent="0">
              <a:buNone/>
              <a:defRPr sz="1100" b="1"/>
            </a:lvl6pPr>
            <a:lvl7pPr marL="1828617" indent="0">
              <a:buNone/>
              <a:defRPr sz="1100" b="1"/>
            </a:lvl7pPr>
            <a:lvl8pPr marL="2133387" indent="0">
              <a:buNone/>
              <a:defRPr sz="1100" b="1"/>
            </a:lvl8pPr>
            <a:lvl9pPr marL="2438156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0C2E17D-839A-4AAD-BD46-842C53C97766}" type="datetimeFigureOut">
              <a:rPr lang="en-US"/>
              <a:pPr>
                <a:defRPr/>
              </a:pPr>
              <a:t>3/10/2026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C7F67D4-64F2-42F0-8300-E5D88742CA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979076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6" y="4800624"/>
            <a:ext cx="7315200" cy="566739"/>
          </a:xfrm>
        </p:spPr>
        <p:txBody>
          <a:bodyPr lIns="91240" tIns="45627" rIns="91240" bIns="45627"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6" y="612775"/>
            <a:ext cx="7315200" cy="4114800"/>
          </a:xfrm>
        </p:spPr>
        <p:txBody>
          <a:bodyPr vert="horz" lIns="91240" tIns="45627" rIns="91240" bIns="45627" rtlCol="0">
            <a:normAutofit/>
          </a:bodyPr>
          <a:lstStyle>
            <a:lvl1pPr marL="0" indent="0">
              <a:buNone/>
              <a:defRPr sz="4300"/>
            </a:lvl1pPr>
            <a:lvl2pPr marL="608229" indent="0">
              <a:buNone/>
              <a:defRPr sz="3800"/>
            </a:lvl2pPr>
            <a:lvl3pPr marL="1216458" indent="0">
              <a:buNone/>
              <a:defRPr sz="3200"/>
            </a:lvl3pPr>
            <a:lvl4pPr marL="1824701" indent="0">
              <a:buNone/>
              <a:defRPr sz="2700"/>
            </a:lvl4pPr>
            <a:lvl5pPr marL="2432920" indent="0">
              <a:buNone/>
              <a:defRPr sz="2700"/>
            </a:lvl5pPr>
            <a:lvl6pPr marL="3041159" indent="0">
              <a:buNone/>
              <a:defRPr sz="2700"/>
            </a:lvl6pPr>
            <a:lvl7pPr marL="3649381" indent="0">
              <a:buNone/>
              <a:defRPr sz="2700"/>
            </a:lvl7pPr>
            <a:lvl8pPr marL="4257614" indent="0">
              <a:buNone/>
              <a:defRPr sz="2700"/>
            </a:lvl8pPr>
            <a:lvl9pPr marL="4865847" indent="0">
              <a:buNone/>
              <a:defRPr sz="27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6" y="5367396"/>
            <a:ext cx="7315200" cy="804863"/>
          </a:xfrm>
        </p:spPr>
        <p:txBody>
          <a:bodyPr lIns="91240" tIns="45627" rIns="91240" bIns="45627"/>
          <a:lstStyle>
            <a:lvl1pPr marL="0" indent="0">
              <a:buNone/>
              <a:defRPr sz="1900"/>
            </a:lvl1pPr>
            <a:lvl2pPr marL="608229" indent="0">
              <a:buNone/>
              <a:defRPr sz="1600"/>
            </a:lvl2pPr>
            <a:lvl3pPr marL="1216458" indent="0">
              <a:buNone/>
              <a:defRPr sz="1400"/>
            </a:lvl3pPr>
            <a:lvl4pPr marL="1824701" indent="0">
              <a:buNone/>
              <a:defRPr sz="1300"/>
            </a:lvl4pPr>
            <a:lvl5pPr marL="2432920" indent="0">
              <a:buNone/>
              <a:defRPr sz="1300"/>
            </a:lvl5pPr>
            <a:lvl6pPr marL="3041159" indent="0">
              <a:buNone/>
              <a:defRPr sz="1300"/>
            </a:lvl6pPr>
            <a:lvl7pPr marL="3649381" indent="0">
              <a:buNone/>
              <a:defRPr sz="1300"/>
            </a:lvl7pPr>
            <a:lvl8pPr marL="4257614" indent="0">
              <a:buNone/>
              <a:defRPr sz="1300"/>
            </a:lvl8pPr>
            <a:lvl9pPr marL="4865847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0710428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26972A4-97CA-4010-A177-3002573032E4}" type="datetimeFigureOut">
              <a:rPr lang="en-US"/>
              <a:pPr>
                <a:defRPr/>
              </a:pPr>
              <a:t>3/10/2026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9DB83F0-1EE8-478C-9F2D-8F3495EC50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701530"/>
      </p:ext>
    </p:extLst>
  </p:cSld>
  <p:clrMapOvr>
    <a:masterClrMapping/>
  </p:clrMapOvr>
  <p:transition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37827E3-67FA-4900-93AC-260F19A6C233}" type="datetimeFigureOut">
              <a:rPr lang="en-US"/>
              <a:pPr>
                <a:defRPr/>
              </a:pPr>
              <a:t>3/10/2026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1E2D2DD-7DAC-4A08-896F-7DF7CA5E5A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16361"/>
      </p:ext>
    </p:extLst>
  </p:cSld>
  <p:clrMapOvr>
    <a:masterClrMapping/>
  </p:clrMapOvr>
  <p:transition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00"/>
            </a:lvl1pPr>
            <a:lvl2pPr marL="304770" indent="0">
              <a:buNone/>
              <a:defRPr sz="800"/>
            </a:lvl2pPr>
            <a:lvl3pPr marL="609539" indent="0">
              <a:buNone/>
              <a:defRPr sz="700"/>
            </a:lvl3pPr>
            <a:lvl4pPr marL="914309" indent="0">
              <a:buNone/>
              <a:defRPr sz="600"/>
            </a:lvl4pPr>
            <a:lvl5pPr marL="1219078" indent="0">
              <a:buNone/>
              <a:defRPr sz="600"/>
            </a:lvl5pPr>
            <a:lvl6pPr marL="1523848" indent="0">
              <a:buNone/>
              <a:defRPr sz="600"/>
            </a:lvl6pPr>
            <a:lvl7pPr marL="1828617" indent="0">
              <a:buNone/>
              <a:defRPr sz="600"/>
            </a:lvl7pPr>
            <a:lvl8pPr marL="2133387" indent="0">
              <a:buNone/>
              <a:defRPr sz="600"/>
            </a:lvl8pPr>
            <a:lvl9pPr marL="2438156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EBE1B1A-380D-42D5-BB1A-80B3AB217C10}" type="datetimeFigureOut">
              <a:rPr lang="en-US"/>
              <a:pPr>
                <a:defRPr/>
              </a:pPr>
              <a:t>3/10/2026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71B13C9-AA24-4F83-9148-0BFB934ECC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102753"/>
      </p:ext>
    </p:extLst>
  </p:cSld>
  <p:clrMapOvr>
    <a:masterClrMapping/>
  </p:clrMapOvr>
  <p:transition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 rtlCol="0">
            <a:normAutofit/>
          </a:bodyPr>
          <a:lstStyle>
            <a:lvl1pPr marL="0" indent="0">
              <a:buNone/>
              <a:defRPr sz="2100"/>
            </a:lvl1pPr>
            <a:lvl2pPr marL="304770" indent="0">
              <a:buNone/>
              <a:defRPr sz="1900"/>
            </a:lvl2pPr>
            <a:lvl3pPr marL="609539" indent="0">
              <a:buNone/>
              <a:defRPr sz="1600"/>
            </a:lvl3pPr>
            <a:lvl4pPr marL="914309" indent="0">
              <a:buNone/>
              <a:defRPr sz="1300"/>
            </a:lvl4pPr>
            <a:lvl5pPr marL="1219078" indent="0">
              <a:buNone/>
              <a:defRPr sz="1300"/>
            </a:lvl5pPr>
            <a:lvl6pPr marL="1523848" indent="0">
              <a:buNone/>
              <a:defRPr sz="1300"/>
            </a:lvl6pPr>
            <a:lvl7pPr marL="1828617" indent="0">
              <a:buNone/>
              <a:defRPr sz="1300"/>
            </a:lvl7pPr>
            <a:lvl8pPr marL="2133387" indent="0">
              <a:buNone/>
              <a:defRPr sz="1300"/>
            </a:lvl8pPr>
            <a:lvl9pPr marL="2438156" indent="0">
              <a:buNone/>
              <a:defRPr sz="13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00"/>
            </a:lvl1pPr>
            <a:lvl2pPr marL="304770" indent="0">
              <a:buNone/>
              <a:defRPr sz="800"/>
            </a:lvl2pPr>
            <a:lvl3pPr marL="609539" indent="0">
              <a:buNone/>
              <a:defRPr sz="700"/>
            </a:lvl3pPr>
            <a:lvl4pPr marL="914309" indent="0">
              <a:buNone/>
              <a:defRPr sz="600"/>
            </a:lvl4pPr>
            <a:lvl5pPr marL="1219078" indent="0">
              <a:buNone/>
              <a:defRPr sz="600"/>
            </a:lvl5pPr>
            <a:lvl6pPr marL="1523848" indent="0">
              <a:buNone/>
              <a:defRPr sz="600"/>
            </a:lvl6pPr>
            <a:lvl7pPr marL="1828617" indent="0">
              <a:buNone/>
              <a:defRPr sz="600"/>
            </a:lvl7pPr>
            <a:lvl8pPr marL="2133387" indent="0">
              <a:buNone/>
              <a:defRPr sz="600"/>
            </a:lvl8pPr>
            <a:lvl9pPr marL="2438156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E7515D1-0925-446B-B089-654853E0A599}" type="datetimeFigureOut">
              <a:rPr lang="en-US"/>
              <a:pPr>
                <a:defRPr/>
              </a:pPr>
              <a:t>3/10/2026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AD11EF7-7A05-4FAB-BAA1-2D94560C91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175190"/>
      </p:ext>
    </p:extLst>
  </p:cSld>
  <p:clrMapOvr>
    <a:masterClrMapping/>
  </p:clrMapOvr>
  <p:transition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DEEC871-4F4F-4B6A-8512-69BC14C9B6D9}" type="datetimeFigureOut">
              <a:rPr lang="en-US"/>
              <a:pPr>
                <a:defRPr/>
              </a:pPr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80A30AE-F870-40D1-B549-13CC2E79B6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595942"/>
      </p:ext>
    </p:extLst>
  </p:cSld>
  <p:clrMapOvr>
    <a:masterClrMapping/>
  </p:clrMapOvr>
  <p:transition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B80F7A8-604E-4BDF-9FBA-AB19F856C57F}" type="datetimeFigureOut">
              <a:rPr lang="en-US"/>
              <a:pPr>
                <a:defRPr/>
              </a:pPr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A07726B-1BA2-4A19-8DA5-F5B272ABBA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361012"/>
      </p:ext>
    </p:extLst>
  </p:cSld>
  <p:clrMapOvr>
    <a:masterClrMapping/>
  </p:clrMapOvr>
  <p:transition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>
              <a:spLocks/>
            </p:cNvSpPr>
            <p:nvPr/>
          </p:nvSpPr>
          <p:spPr bwMode="auto">
            <a:xfrm>
              <a:off x="661185" y="219519"/>
              <a:ext cx="8068819" cy="4788281"/>
            </a:xfrm>
            <a:custGeom>
              <a:avLst/>
              <a:gdLst>
                <a:gd name="T0" fmla="*/ 223848 w 257584"/>
                <a:gd name="T1" fmla="*/ 33 h 146846"/>
                <a:gd name="T2" fmla="*/ 31 w 257584"/>
                <a:gd name="T3" fmla="*/ 233013 h 146846"/>
                <a:gd name="T4" fmla="*/ 31 w 257584"/>
                <a:gd name="T5" fmla="*/ 4555268 h 146846"/>
                <a:gd name="T6" fmla="*/ 223848 w 257584"/>
                <a:gd name="T7" fmla="*/ 4788248 h 146846"/>
                <a:gd name="T8" fmla="*/ 7844971 w 257584"/>
                <a:gd name="T9" fmla="*/ 4788248 h 146846"/>
                <a:gd name="T10" fmla="*/ 8068819 w 257584"/>
                <a:gd name="T11" fmla="*/ 4555268 h 146846"/>
                <a:gd name="T12" fmla="*/ 8068819 w 257584"/>
                <a:gd name="T13" fmla="*/ 233013 h 146846"/>
                <a:gd name="T14" fmla="*/ 7844971 w 257584"/>
                <a:gd name="T15" fmla="*/ 33 h 146846"/>
                <a:gd name="T16" fmla="*/ 223848 w 257584"/>
                <a:gd name="T17" fmla="*/ 33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/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33 h 9226"/>
                  <a:gd name="T2" fmla="*/ 0 w 18186"/>
                  <a:gd name="T3" fmla="*/ 300837 h 9226"/>
                  <a:gd name="T4" fmla="*/ 569676 w 18186"/>
                  <a:gd name="T5" fmla="*/ 300837 h 9226"/>
                  <a:gd name="T6" fmla="*/ 522281 w 18186"/>
                  <a:gd name="T7" fmla="*/ 145495 h 9226"/>
                  <a:gd name="T8" fmla="*/ 569676 w 18186"/>
                  <a:gd name="T9" fmla="*/ 33 h 9226"/>
                  <a:gd name="T10" fmla="*/ 0 w 18186"/>
                  <a:gd name="T11" fmla="*/ 33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" name="Google Shape;996;p14"/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33 h 9226"/>
                  <a:gd name="T2" fmla="*/ 0 w 18186"/>
                  <a:gd name="T3" fmla="*/ 300837 h 9226"/>
                  <a:gd name="T4" fmla="*/ 569676 w 18186"/>
                  <a:gd name="T5" fmla="*/ 300837 h 9226"/>
                  <a:gd name="T6" fmla="*/ 522281 w 18186"/>
                  <a:gd name="T7" fmla="*/ 145495 h 9226"/>
                  <a:gd name="T8" fmla="*/ 569676 w 18186"/>
                  <a:gd name="T9" fmla="*/ 33 h 9226"/>
                  <a:gd name="T10" fmla="*/ 0 w 18186"/>
                  <a:gd name="T11" fmla="*/ 33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sp>
          <p:nvSpPr>
            <p:cNvPr id="5" name="Google Shape;997;p14"/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308206 h 9453"/>
                <a:gd name="T4" fmla="*/ 569676 w 18186"/>
                <a:gd name="T5" fmla="*/ 308206 h 9453"/>
                <a:gd name="T6" fmla="*/ 527011 w 18186"/>
                <a:gd name="T7" fmla="*/ 150419 h 9453"/>
                <a:gd name="T8" fmla="*/ 56967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/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300804 h 9226"/>
                  <a:gd name="T4" fmla="*/ 569676 w 18186"/>
                  <a:gd name="T5" fmla="*/ 300804 h 9226"/>
                  <a:gd name="T6" fmla="*/ 527011 w 18186"/>
                  <a:gd name="T7" fmla="*/ 145495 h 9226"/>
                  <a:gd name="T8" fmla="*/ 56967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2" name="Google Shape;1000;p14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defTabSz="609539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/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308206 h 9453"/>
                  <a:gd name="T4" fmla="*/ 568486 w 18148"/>
                  <a:gd name="T5" fmla="*/ 308206 h 9453"/>
                  <a:gd name="T6" fmla="*/ 525853 w 18148"/>
                  <a:gd name="T7" fmla="*/ 152864 h 9453"/>
                  <a:gd name="T8" fmla="*/ 56848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0" name="Google Shape;1003;p14"/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308206 h 9453"/>
                  <a:gd name="T4" fmla="*/ 568486 w 18148"/>
                  <a:gd name="T5" fmla="*/ 308206 h 9453"/>
                  <a:gd name="T6" fmla="*/ 525853 w 18148"/>
                  <a:gd name="T7" fmla="*/ 152864 h 9453"/>
                  <a:gd name="T8" fmla="*/ 56848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/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308206 h 9453"/>
                  <a:gd name="T4" fmla="*/ 569676 w 18186"/>
                  <a:gd name="T5" fmla="*/ 308206 h 9453"/>
                  <a:gd name="T6" fmla="*/ 527011 w 18186"/>
                  <a:gd name="T7" fmla="*/ 150419 h 9453"/>
                  <a:gd name="T8" fmla="*/ 56967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8" name="Google Shape;1006;p14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defTabSz="609539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/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33 h 9226"/>
                  <a:gd name="T2" fmla="*/ 0 w 18186"/>
                  <a:gd name="T3" fmla="*/ 300837 h 9226"/>
                  <a:gd name="T4" fmla="*/ 569676 w 18186"/>
                  <a:gd name="T5" fmla="*/ 300837 h 9226"/>
                  <a:gd name="T6" fmla="*/ 522281 w 18186"/>
                  <a:gd name="T7" fmla="*/ 145495 h 9226"/>
                  <a:gd name="T8" fmla="*/ 569676 w 18186"/>
                  <a:gd name="T9" fmla="*/ 33 h 9226"/>
                  <a:gd name="T10" fmla="*/ 0 w 18186"/>
                  <a:gd name="T11" fmla="*/ 33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" name="Google Shape;1009;p14"/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33 h 9226"/>
                  <a:gd name="T2" fmla="*/ 0 w 18186"/>
                  <a:gd name="T3" fmla="*/ 300837 h 9226"/>
                  <a:gd name="T4" fmla="*/ 569676 w 18186"/>
                  <a:gd name="T5" fmla="*/ 300837 h 9226"/>
                  <a:gd name="T6" fmla="*/ 522281 w 18186"/>
                  <a:gd name="T7" fmla="*/ 145495 h 9226"/>
                  <a:gd name="T8" fmla="*/ 569676 w 18186"/>
                  <a:gd name="T9" fmla="*/ 33 h 9226"/>
                  <a:gd name="T10" fmla="*/ 0 w 18186"/>
                  <a:gd name="T11" fmla="*/ 33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/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33 h 9226"/>
                  <a:gd name="T2" fmla="*/ 0 w 18186"/>
                  <a:gd name="T3" fmla="*/ 300837 h 9226"/>
                  <a:gd name="T4" fmla="*/ 569676 w 18186"/>
                  <a:gd name="T5" fmla="*/ 300837 h 9226"/>
                  <a:gd name="T6" fmla="*/ 522281 w 18186"/>
                  <a:gd name="T7" fmla="*/ 145495 h 9226"/>
                  <a:gd name="T8" fmla="*/ 569676 w 18186"/>
                  <a:gd name="T9" fmla="*/ 33 h 9226"/>
                  <a:gd name="T10" fmla="*/ 0 w 18186"/>
                  <a:gd name="T11" fmla="*/ 33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4" name="Google Shape;1012;p14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defTabSz="609539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0953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Google Shape;1014;p14"/>
            <p:cNvSpPr>
              <a:spLocks/>
            </p:cNvSpPr>
            <p:nvPr/>
          </p:nvSpPr>
          <p:spPr bwMode="auto">
            <a:xfrm>
              <a:off x="395894" y="219519"/>
              <a:ext cx="8053438" cy="4788281"/>
            </a:xfrm>
            <a:custGeom>
              <a:avLst/>
              <a:gdLst>
                <a:gd name="T0" fmla="*/ 223848 w 257093"/>
                <a:gd name="T1" fmla="*/ 33 h 146846"/>
                <a:gd name="T2" fmla="*/ 31 w 257093"/>
                <a:gd name="T3" fmla="*/ 233013 h 146846"/>
                <a:gd name="T4" fmla="*/ 31 w 257093"/>
                <a:gd name="T5" fmla="*/ 4555268 h 146846"/>
                <a:gd name="T6" fmla="*/ 223848 w 257093"/>
                <a:gd name="T7" fmla="*/ 4788248 h 146846"/>
                <a:gd name="T8" fmla="*/ 7829590 w 257093"/>
                <a:gd name="T9" fmla="*/ 4788248 h 146846"/>
                <a:gd name="T10" fmla="*/ 8053438 w 257093"/>
                <a:gd name="T11" fmla="*/ 4555268 h 146846"/>
                <a:gd name="T12" fmla="*/ 8053438 w 257093"/>
                <a:gd name="T13" fmla="*/ 233013 h 146846"/>
                <a:gd name="T14" fmla="*/ 7829590 w 257093"/>
                <a:gd name="T15" fmla="*/ 33 h 146846"/>
                <a:gd name="T16" fmla="*/ 223848 w 257093"/>
                <a:gd name="T17" fmla="*/ 33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25" name="Google Shape;1016;p14"/>
          <p:cNvGrpSpPr>
            <a:grpSpLocks/>
          </p:cNvGrpSpPr>
          <p:nvPr userDrawn="1"/>
        </p:nvGrpSpPr>
        <p:grpSpPr bwMode="auto">
          <a:xfrm>
            <a:off x="989013" y="5645150"/>
            <a:ext cx="615950" cy="536575"/>
            <a:chOff x="2495125" y="2142250"/>
            <a:chExt cx="444275" cy="398525"/>
          </a:xfrm>
        </p:grpSpPr>
        <p:sp>
          <p:nvSpPr>
            <p:cNvPr id="26" name="Google Shape;1017;p14"/>
            <p:cNvSpPr>
              <a:spLocks/>
            </p:cNvSpPr>
            <p:nvPr/>
          </p:nvSpPr>
          <p:spPr bwMode="auto">
            <a:xfrm>
              <a:off x="2495125" y="2142250"/>
              <a:ext cx="444275" cy="398525"/>
            </a:xfrm>
            <a:custGeom>
              <a:avLst/>
              <a:gdLst>
                <a:gd name="T0" fmla="*/ 163550 w 17771"/>
                <a:gd name="T1" fmla="*/ 152900 h 15941"/>
                <a:gd name="T2" fmla="*/ 230600 w 17771"/>
                <a:gd name="T3" fmla="*/ 146650 h 15941"/>
                <a:gd name="T4" fmla="*/ 261300 w 17771"/>
                <a:gd name="T5" fmla="*/ 200525 h 15941"/>
                <a:gd name="T6" fmla="*/ 240000 w 17771"/>
                <a:gd name="T7" fmla="*/ 249400 h 15941"/>
                <a:gd name="T8" fmla="*/ 176700 w 17771"/>
                <a:gd name="T9" fmla="*/ 256300 h 15941"/>
                <a:gd name="T10" fmla="*/ 135350 w 17771"/>
                <a:gd name="T11" fmla="*/ 214925 h 15941"/>
                <a:gd name="T12" fmla="*/ 163550 w 17771"/>
                <a:gd name="T13" fmla="*/ 152900 h 159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" name="Google Shape;1018;p1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655430" y="2307320"/>
              <a:ext cx="95038" cy="73102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0953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8" name="Google Shape;1019;p14"/>
          <p:cNvGrpSpPr>
            <a:grpSpLocks/>
          </p:cNvGrpSpPr>
          <p:nvPr userDrawn="1"/>
        </p:nvGrpSpPr>
        <p:grpSpPr bwMode="auto">
          <a:xfrm>
            <a:off x="10177463" y="427038"/>
            <a:ext cx="403225" cy="379412"/>
            <a:chOff x="3243875" y="2372825"/>
            <a:chExt cx="291375" cy="281375"/>
          </a:xfrm>
        </p:grpSpPr>
        <p:sp>
          <p:nvSpPr>
            <p:cNvPr id="29" name="Google Shape;1020;p1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3287467" y="2403435"/>
              <a:ext cx="205339" cy="200141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defTabSz="60953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Google Shape;1021;p1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3303527" y="2403435"/>
              <a:ext cx="191573" cy="210737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defTabSz="60953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Google Shape;1022;p1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3396445" y="2372825"/>
              <a:ext cx="11471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defTabSz="60953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Google Shape;1023;p1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3243875" y="2495264"/>
              <a:ext cx="285639" cy="1059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defTabSz="60953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Google Shape;1024;p1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3340235" y="2378711"/>
              <a:ext cx="104390" cy="26842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defTabSz="60953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Google Shape;1025;p1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3266818" y="2458768"/>
              <a:ext cx="268432" cy="94184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defTabSz="60953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Google Shape;1026;p1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3275995" y="2451704"/>
              <a:ext cx="258107" cy="113021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defTabSz="60953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Google Shape;1027;p1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3328764" y="2385775"/>
              <a:ext cx="120450" cy="25783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defTabSz="60953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Google Shape;1028;p1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3327616" y="2438754"/>
              <a:ext cx="134216" cy="133035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0953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Google Shape;1029;p14"/>
            <p:cNvSpPr>
              <a:spLocks/>
            </p:cNvSpPr>
            <p:nvPr/>
          </p:nvSpPr>
          <p:spPr bwMode="auto">
            <a:xfrm>
              <a:off x="3358550" y="2469325"/>
              <a:ext cx="72075" cy="71450"/>
            </a:xfrm>
            <a:custGeom>
              <a:avLst/>
              <a:gdLst>
                <a:gd name="T0" fmla="*/ 65800 w 2883"/>
                <a:gd name="T1" fmla="*/ 24450 h 2858"/>
                <a:gd name="T2" fmla="*/ 47000 w 2883"/>
                <a:gd name="T3" fmla="*/ 65175 h 2858"/>
                <a:gd name="T4" fmla="*/ 6275 w 2883"/>
                <a:gd name="T5" fmla="*/ 47000 h 2858"/>
                <a:gd name="T6" fmla="*/ 25075 w 2883"/>
                <a:gd name="T7" fmla="*/ 5650 h 2858"/>
                <a:gd name="T8" fmla="*/ 65800 w 2883"/>
                <a:gd name="T9" fmla="*/ 24450 h 28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39" name="Google Shape;1030;p14"/>
          <p:cNvGrpSpPr>
            <a:grpSpLocks/>
          </p:cNvGrpSpPr>
          <p:nvPr userDrawn="1"/>
        </p:nvGrpSpPr>
        <p:grpSpPr bwMode="auto">
          <a:xfrm>
            <a:off x="11004550" y="1042988"/>
            <a:ext cx="230188" cy="227012"/>
            <a:chOff x="4954425" y="2036375"/>
            <a:chExt cx="166675" cy="168575"/>
          </a:xfrm>
        </p:grpSpPr>
        <p:sp>
          <p:nvSpPr>
            <p:cNvPr id="40" name="Google Shape;1031;p14"/>
            <p:cNvSpPr>
              <a:spLocks/>
            </p:cNvSpPr>
            <p:nvPr/>
          </p:nvSpPr>
          <p:spPr bwMode="auto">
            <a:xfrm>
              <a:off x="4954425" y="2036375"/>
              <a:ext cx="166675" cy="168575"/>
            </a:xfrm>
            <a:custGeom>
              <a:avLst/>
              <a:gdLst>
                <a:gd name="T0" fmla="*/ 48250 w 6667"/>
                <a:gd name="T1" fmla="*/ 89600 h 6743"/>
                <a:gd name="T2" fmla="*/ 65175 w 6667"/>
                <a:gd name="T3" fmla="*/ 57650 h 6743"/>
                <a:gd name="T4" fmla="*/ 98375 w 6667"/>
                <a:gd name="T5" fmla="*/ 60150 h 6743"/>
                <a:gd name="T6" fmla="*/ 120300 w 6667"/>
                <a:gd name="T7" fmla="*/ 84600 h 6743"/>
                <a:gd name="T8" fmla="*/ 109650 w 6667"/>
                <a:gd name="T9" fmla="*/ 120925 h 6743"/>
                <a:gd name="T10" fmla="*/ 68925 w 6667"/>
                <a:gd name="T11" fmla="*/ 119675 h 6743"/>
                <a:gd name="T12" fmla="*/ 48250 w 6667"/>
                <a:gd name="T13" fmla="*/ 89600 h 6743"/>
                <a:gd name="T14" fmla="*/ 48250 w 6667"/>
                <a:gd name="T15" fmla="*/ 89600 h 67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" name="Google Shape;1032;p1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5008451" y="2104748"/>
              <a:ext cx="52876" cy="4125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0953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2" name="Google Shape;1033;p14"/>
          <p:cNvSpPr>
            <a:spLocks/>
          </p:cNvSpPr>
          <p:nvPr userDrawn="1"/>
        </p:nvSpPr>
        <p:spPr bwMode="auto">
          <a:xfrm>
            <a:off x="2054225" y="6264275"/>
            <a:ext cx="165100" cy="109538"/>
          </a:xfrm>
          <a:custGeom>
            <a:avLst/>
            <a:gdLst>
              <a:gd name="T0" fmla="*/ 78063 w 4765"/>
              <a:gd name="T1" fmla="*/ 34 h 3248"/>
              <a:gd name="T2" fmla="*/ 69539 w 4765"/>
              <a:gd name="T3" fmla="*/ 108627 h 3248"/>
              <a:gd name="T4" fmla="*/ 81077 w 4765"/>
              <a:gd name="T5" fmla="*/ 109538 h 3248"/>
              <a:gd name="T6" fmla="*/ 86032 w 4765"/>
              <a:gd name="T7" fmla="*/ 438 h 3248"/>
              <a:gd name="T8" fmla="*/ 78063 w 4765"/>
              <a:gd name="T9" fmla="*/ 34 h 3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/>
          </a:p>
        </p:txBody>
      </p:sp>
      <p:sp>
        <p:nvSpPr>
          <p:cNvPr id="43" name="Google Shape;1034;p14">
            <a:extLst>
              <a:ext uri="{FF2B5EF4-FFF2-40B4-BE49-F238E27FC236}"/>
            </a:extLst>
          </p:cNvPr>
          <p:cNvSpPr/>
          <p:nvPr userDrawn="1"/>
        </p:nvSpPr>
        <p:spPr>
          <a:xfrm>
            <a:off x="10995025" y="6181725"/>
            <a:ext cx="120650" cy="82550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91413" tIns="91413" rIns="91413" bIns="91413" anchor="ctr"/>
          <a:lstStyle/>
          <a:p>
            <a:pPr defTabSz="6095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4" name="Google Shape;1035;p14"/>
          <p:cNvGrpSpPr>
            <a:grpSpLocks/>
          </p:cNvGrpSpPr>
          <p:nvPr userDrawn="1"/>
        </p:nvGrpSpPr>
        <p:grpSpPr bwMode="auto">
          <a:xfrm>
            <a:off x="817563" y="5192713"/>
            <a:ext cx="230187" cy="225425"/>
            <a:chOff x="4954425" y="2036375"/>
            <a:chExt cx="166675" cy="168575"/>
          </a:xfrm>
        </p:grpSpPr>
        <p:sp>
          <p:nvSpPr>
            <p:cNvPr id="45" name="Google Shape;1036;p1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0953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Google Shape;1037;p1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5008450" y="2105230"/>
              <a:ext cx="52876" cy="40363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0953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7" name="Google Shape;1082;p14"/>
          <p:cNvSpPr>
            <a:spLocks/>
          </p:cNvSpPr>
          <p:nvPr userDrawn="1"/>
        </p:nvSpPr>
        <p:spPr bwMode="auto">
          <a:xfrm>
            <a:off x="465138" y="882650"/>
            <a:ext cx="111125" cy="176213"/>
          </a:xfrm>
          <a:custGeom>
            <a:avLst/>
            <a:gdLst>
              <a:gd name="T0" fmla="*/ 56396 w 2534"/>
              <a:gd name="T1" fmla="*/ 44 h 4047"/>
              <a:gd name="T2" fmla="*/ 0 w 2534"/>
              <a:gd name="T3" fmla="*/ 88912 h 4047"/>
              <a:gd name="T4" fmla="*/ 56396 w 2534"/>
              <a:gd name="T5" fmla="*/ 176169 h 4047"/>
              <a:gd name="T6" fmla="*/ 111081 w 2534"/>
              <a:gd name="T7" fmla="*/ 88912 h 4047"/>
              <a:gd name="T8" fmla="*/ 56396 w 2534"/>
              <a:gd name="T9" fmla="*/ 44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/>
          </a:p>
        </p:txBody>
      </p:sp>
      <p:sp>
        <p:nvSpPr>
          <p:cNvPr id="48" name="Google Shape;1083;p14"/>
          <p:cNvSpPr>
            <a:spLocks/>
          </p:cNvSpPr>
          <p:nvPr userDrawn="1"/>
        </p:nvSpPr>
        <p:spPr bwMode="auto">
          <a:xfrm>
            <a:off x="200025" y="906463"/>
            <a:ext cx="449263" cy="111125"/>
          </a:xfrm>
          <a:custGeom>
            <a:avLst/>
            <a:gdLst>
              <a:gd name="T0" fmla="*/ 34432 w 10360"/>
              <a:gd name="T1" fmla="*/ 44 h 2534"/>
              <a:gd name="T2" fmla="*/ 0 w 10360"/>
              <a:gd name="T3" fmla="*/ 56396 h 2534"/>
              <a:gd name="T4" fmla="*/ 34432 w 10360"/>
              <a:gd name="T5" fmla="*/ 111125 h 2534"/>
              <a:gd name="T6" fmla="*/ 414831 w 10360"/>
              <a:gd name="T7" fmla="*/ 111125 h 2534"/>
              <a:gd name="T8" fmla="*/ 449263 w 10360"/>
              <a:gd name="T9" fmla="*/ 56396 h 2534"/>
              <a:gd name="T10" fmla="*/ 414831 w 10360"/>
              <a:gd name="T11" fmla="*/ 44 h 2534"/>
              <a:gd name="T12" fmla="*/ 34432 w 10360"/>
              <a:gd name="T13" fmla="*/ 44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/>
          </a:p>
        </p:txBody>
      </p:sp>
      <p:sp>
        <p:nvSpPr>
          <p:cNvPr id="49" name="Google Shape;1084;p14"/>
          <p:cNvSpPr>
            <a:spLocks/>
          </p:cNvSpPr>
          <p:nvPr userDrawn="1"/>
        </p:nvSpPr>
        <p:spPr bwMode="auto">
          <a:xfrm>
            <a:off x="223838" y="989013"/>
            <a:ext cx="46037" cy="46037"/>
          </a:xfrm>
          <a:custGeom>
            <a:avLst/>
            <a:gdLst>
              <a:gd name="T0" fmla="*/ 45992 w 1022"/>
              <a:gd name="T1" fmla="*/ 46037 h 1"/>
              <a:gd name="T2" fmla="*/ 1712 w 1022"/>
              <a:gd name="T3" fmla="*/ 46037 h 1"/>
              <a:gd name="T4" fmla="*/ 1712 w 1022"/>
              <a:gd name="T5" fmla="*/ 46037 h 1"/>
              <a:gd name="T6" fmla="*/ 1712 w 1022"/>
              <a:gd name="T7" fmla="*/ 46037 h 1"/>
              <a:gd name="T8" fmla="*/ 45992 w 1022"/>
              <a:gd name="T9" fmla="*/ 46037 h 1"/>
              <a:gd name="T10" fmla="*/ 45992 w 1022"/>
              <a:gd name="T11" fmla="*/ 46037 h 1"/>
              <a:gd name="T12" fmla="*/ 45 w 1022"/>
              <a:gd name="T13" fmla="*/ 46037 h 1"/>
              <a:gd name="T14" fmla="*/ 45 w 1022"/>
              <a:gd name="T15" fmla="*/ 46037 h 1"/>
              <a:gd name="T16" fmla="*/ 45 w 1022"/>
              <a:gd name="T17" fmla="*/ 46037 h 1"/>
              <a:gd name="T18" fmla="*/ 45 w 1022"/>
              <a:gd name="T19" fmla="*/ 46037 h 1"/>
              <a:gd name="T20" fmla="*/ 45 w 1022"/>
              <a:gd name="T21" fmla="*/ 46037 h 1"/>
              <a:gd name="T22" fmla="*/ 45 w 1022"/>
              <a:gd name="T23" fmla="*/ 46037 h 1"/>
              <a:gd name="T24" fmla="*/ 45 w 1022"/>
              <a:gd name="T25" fmla="*/ 46037 h 1"/>
              <a:gd name="T26" fmla="*/ 45 w 1022"/>
              <a:gd name="T27" fmla="*/ 46037 h 1"/>
              <a:gd name="T28" fmla="*/ 45 w 1022"/>
              <a:gd name="T29" fmla="*/ 46037 h 1"/>
              <a:gd name="T30" fmla="*/ 45 w 1022"/>
              <a:gd name="T31" fmla="*/ 46037 h 1"/>
              <a:gd name="T32" fmla="*/ 45 w 1022"/>
              <a:gd name="T33" fmla="*/ 46037 h 1"/>
              <a:gd name="T34" fmla="*/ 45 w 1022"/>
              <a:gd name="T35" fmla="*/ 46037 h 1"/>
              <a:gd name="T36" fmla="*/ 45 w 1022"/>
              <a:gd name="T37" fmla="*/ 46037 h 1"/>
              <a:gd name="T38" fmla="*/ 45 w 1022"/>
              <a:gd name="T39" fmla="*/ 46037 h 1"/>
              <a:gd name="T40" fmla="*/ 45 w 1022"/>
              <a:gd name="T41" fmla="*/ 46037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/>
          </a:p>
        </p:txBody>
      </p:sp>
      <p:sp>
        <p:nvSpPr>
          <p:cNvPr id="50" name="Google Shape;1085;p14"/>
          <p:cNvSpPr>
            <a:spLocks/>
          </p:cNvSpPr>
          <p:nvPr userDrawn="1"/>
        </p:nvSpPr>
        <p:spPr bwMode="auto">
          <a:xfrm>
            <a:off x="525463" y="947738"/>
            <a:ext cx="44450" cy="46037"/>
          </a:xfrm>
          <a:custGeom>
            <a:avLst/>
            <a:gdLst>
              <a:gd name="T0" fmla="*/ 44450 w 1"/>
              <a:gd name="T1" fmla="*/ 0 h 1"/>
              <a:gd name="T2" fmla="*/ 44450 w 1"/>
              <a:gd name="T3" fmla="*/ 0 h 1"/>
              <a:gd name="T4" fmla="*/ 44450 w 1"/>
              <a:gd name="T5" fmla="*/ 0 h 1"/>
              <a:gd name="T6" fmla="*/ 44450 w 1"/>
              <a:gd name="T7" fmla="*/ 0 h 1"/>
              <a:gd name="T8" fmla="*/ 44450 w 1"/>
              <a:gd name="T9" fmla="*/ 0 h 1"/>
              <a:gd name="T10" fmla="*/ 44450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/>
          </a:p>
        </p:txBody>
      </p:sp>
      <p:sp>
        <p:nvSpPr>
          <p:cNvPr id="51" name="Google Shape;1086;p14"/>
          <p:cNvSpPr>
            <a:spLocks/>
          </p:cNvSpPr>
          <p:nvPr userDrawn="1"/>
        </p:nvSpPr>
        <p:spPr bwMode="auto">
          <a:xfrm>
            <a:off x="201613" y="917575"/>
            <a:ext cx="447675" cy="96838"/>
          </a:xfrm>
          <a:custGeom>
            <a:avLst/>
            <a:gdLst>
              <a:gd name="T0" fmla="*/ 436182 w 10322"/>
              <a:gd name="T1" fmla="*/ 0 h 2193"/>
              <a:gd name="T2" fmla="*/ 436182 w 10322"/>
              <a:gd name="T3" fmla="*/ 0 h 2193"/>
              <a:gd name="T4" fmla="*/ 437830 w 10322"/>
              <a:gd name="T5" fmla="*/ 15014 h 2193"/>
              <a:gd name="T6" fmla="*/ 403393 w 10322"/>
              <a:gd name="T7" fmla="*/ 70123 h 2193"/>
              <a:gd name="T8" fmla="*/ 22987 w 10322"/>
              <a:gd name="T9" fmla="*/ 70123 h 2193"/>
              <a:gd name="T10" fmla="*/ 0 w 10322"/>
              <a:gd name="T11" fmla="*/ 55109 h 2193"/>
              <a:gd name="T12" fmla="*/ 0 w 10322"/>
              <a:gd name="T13" fmla="*/ 55109 h 2193"/>
              <a:gd name="T14" fmla="*/ 31184 w 10322"/>
              <a:gd name="T15" fmla="*/ 96838 h 2193"/>
              <a:gd name="T16" fmla="*/ 413238 w 10322"/>
              <a:gd name="T17" fmla="*/ 96838 h 2193"/>
              <a:gd name="T18" fmla="*/ 447675 w 10322"/>
              <a:gd name="T19" fmla="*/ 41729 h 2193"/>
              <a:gd name="T20" fmla="*/ 447675 w 10322"/>
              <a:gd name="T21" fmla="*/ 40051 h 2193"/>
              <a:gd name="T22" fmla="*/ 436182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/>
          </a:p>
        </p:txBody>
      </p:sp>
      <p:sp>
        <p:nvSpPr>
          <p:cNvPr id="52" name="Google Shape;1082;p14"/>
          <p:cNvSpPr>
            <a:spLocks/>
          </p:cNvSpPr>
          <p:nvPr userDrawn="1"/>
        </p:nvSpPr>
        <p:spPr bwMode="auto">
          <a:xfrm>
            <a:off x="465138" y="1495425"/>
            <a:ext cx="109537" cy="177800"/>
          </a:xfrm>
          <a:custGeom>
            <a:avLst/>
            <a:gdLst>
              <a:gd name="T0" fmla="*/ 55590 w 2534"/>
              <a:gd name="T1" fmla="*/ 44 h 4047"/>
              <a:gd name="T2" fmla="*/ 0 w 2534"/>
              <a:gd name="T3" fmla="*/ 89713 h 4047"/>
              <a:gd name="T4" fmla="*/ 55590 w 2534"/>
              <a:gd name="T5" fmla="*/ 177756 h 4047"/>
              <a:gd name="T6" fmla="*/ 109494 w 2534"/>
              <a:gd name="T7" fmla="*/ 89713 h 4047"/>
              <a:gd name="T8" fmla="*/ 55590 w 2534"/>
              <a:gd name="T9" fmla="*/ 44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/>
          </a:p>
        </p:txBody>
      </p:sp>
      <p:sp>
        <p:nvSpPr>
          <p:cNvPr id="53" name="Google Shape;1083;p14"/>
          <p:cNvSpPr>
            <a:spLocks/>
          </p:cNvSpPr>
          <p:nvPr userDrawn="1"/>
        </p:nvSpPr>
        <p:spPr bwMode="auto">
          <a:xfrm>
            <a:off x="198438" y="1520825"/>
            <a:ext cx="450850" cy="111125"/>
          </a:xfrm>
          <a:custGeom>
            <a:avLst/>
            <a:gdLst>
              <a:gd name="T0" fmla="*/ 34554 w 10360"/>
              <a:gd name="T1" fmla="*/ 44 h 2534"/>
              <a:gd name="T2" fmla="*/ 0 w 10360"/>
              <a:gd name="T3" fmla="*/ 56396 h 2534"/>
              <a:gd name="T4" fmla="*/ 34554 w 10360"/>
              <a:gd name="T5" fmla="*/ 111125 h 2534"/>
              <a:gd name="T6" fmla="*/ 416296 w 10360"/>
              <a:gd name="T7" fmla="*/ 111125 h 2534"/>
              <a:gd name="T8" fmla="*/ 450850 w 10360"/>
              <a:gd name="T9" fmla="*/ 56396 h 2534"/>
              <a:gd name="T10" fmla="*/ 416296 w 10360"/>
              <a:gd name="T11" fmla="*/ 44 h 2534"/>
              <a:gd name="T12" fmla="*/ 34554 w 10360"/>
              <a:gd name="T13" fmla="*/ 44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/>
          </a:p>
        </p:txBody>
      </p:sp>
      <p:sp>
        <p:nvSpPr>
          <p:cNvPr id="54" name="Google Shape;1084;p14"/>
          <p:cNvSpPr>
            <a:spLocks/>
          </p:cNvSpPr>
          <p:nvPr userDrawn="1"/>
        </p:nvSpPr>
        <p:spPr bwMode="auto">
          <a:xfrm>
            <a:off x="222250" y="1603375"/>
            <a:ext cx="46038" cy="46038"/>
          </a:xfrm>
          <a:custGeom>
            <a:avLst/>
            <a:gdLst>
              <a:gd name="T0" fmla="*/ 45993 w 1022"/>
              <a:gd name="T1" fmla="*/ 46038 h 1"/>
              <a:gd name="T2" fmla="*/ 1712 w 1022"/>
              <a:gd name="T3" fmla="*/ 46038 h 1"/>
              <a:gd name="T4" fmla="*/ 1712 w 1022"/>
              <a:gd name="T5" fmla="*/ 46038 h 1"/>
              <a:gd name="T6" fmla="*/ 1712 w 1022"/>
              <a:gd name="T7" fmla="*/ 46038 h 1"/>
              <a:gd name="T8" fmla="*/ 45993 w 1022"/>
              <a:gd name="T9" fmla="*/ 46038 h 1"/>
              <a:gd name="T10" fmla="*/ 45993 w 1022"/>
              <a:gd name="T11" fmla="*/ 46038 h 1"/>
              <a:gd name="T12" fmla="*/ 45 w 1022"/>
              <a:gd name="T13" fmla="*/ 46038 h 1"/>
              <a:gd name="T14" fmla="*/ 45 w 1022"/>
              <a:gd name="T15" fmla="*/ 46038 h 1"/>
              <a:gd name="T16" fmla="*/ 45 w 1022"/>
              <a:gd name="T17" fmla="*/ 46038 h 1"/>
              <a:gd name="T18" fmla="*/ 45 w 1022"/>
              <a:gd name="T19" fmla="*/ 46038 h 1"/>
              <a:gd name="T20" fmla="*/ 45 w 1022"/>
              <a:gd name="T21" fmla="*/ 46038 h 1"/>
              <a:gd name="T22" fmla="*/ 45 w 1022"/>
              <a:gd name="T23" fmla="*/ 46038 h 1"/>
              <a:gd name="T24" fmla="*/ 45 w 1022"/>
              <a:gd name="T25" fmla="*/ 46038 h 1"/>
              <a:gd name="T26" fmla="*/ 45 w 1022"/>
              <a:gd name="T27" fmla="*/ 46038 h 1"/>
              <a:gd name="T28" fmla="*/ 45 w 1022"/>
              <a:gd name="T29" fmla="*/ 46038 h 1"/>
              <a:gd name="T30" fmla="*/ 45 w 1022"/>
              <a:gd name="T31" fmla="*/ 46038 h 1"/>
              <a:gd name="T32" fmla="*/ 45 w 1022"/>
              <a:gd name="T33" fmla="*/ 46038 h 1"/>
              <a:gd name="T34" fmla="*/ 45 w 1022"/>
              <a:gd name="T35" fmla="*/ 46038 h 1"/>
              <a:gd name="T36" fmla="*/ 45 w 1022"/>
              <a:gd name="T37" fmla="*/ 46038 h 1"/>
              <a:gd name="T38" fmla="*/ 45 w 1022"/>
              <a:gd name="T39" fmla="*/ 46038 h 1"/>
              <a:gd name="T40" fmla="*/ 45 w 1022"/>
              <a:gd name="T41" fmla="*/ 46038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/>
          </a:p>
        </p:txBody>
      </p:sp>
      <p:sp>
        <p:nvSpPr>
          <p:cNvPr id="55" name="Google Shape;1085;p14"/>
          <p:cNvSpPr>
            <a:spLocks/>
          </p:cNvSpPr>
          <p:nvPr userDrawn="1"/>
        </p:nvSpPr>
        <p:spPr bwMode="auto">
          <a:xfrm>
            <a:off x="523875" y="1562100"/>
            <a:ext cx="46038" cy="44450"/>
          </a:xfrm>
          <a:custGeom>
            <a:avLst/>
            <a:gdLst>
              <a:gd name="T0" fmla="*/ 46038 w 1"/>
              <a:gd name="T1" fmla="*/ 0 h 1"/>
              <a:gd name="T2" fmla="*/ 46038 w 1"/>
              <a:gd name="T3" fmla="*/ 0 h 1"/>
              <a:gd name="T4" fmla="*/ 46038 w 1"/>
              <a:gd name="T5" fmla="*/ 0 h 1"/>
              <a:gd name="T6" fmla="*/ 46038 w 1"/>
              <a:gd name="T7" fmla="*/ 0 h 1"/>
              <a:gd name="T8" fmla="*/ 46038 w 1"/>
              <a:gd name="T9" fmla="*/ 0 h 1"/>
              <a:gd name="T10" fmla="*/ 46038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/>
          </a:p>
        </p:txBody>
      </p:sp>
      <p:sp>
        <p:nvSpPr>
          <p:cNvPr id="56" name="Google Shape;1086;p14"/>
          <p:cNvSpPr>
            <a:spLocks/>
          </p:cNvSpPr>
          <p:nvPr userDrawn="1"/>
        </p:nvSpPr>
        <p:spPr bwMode="auto">
          <a:xfrm>
            <a:off x="200025" y="1531938"/>
            <a:ext cx="447675" cy="95250"/>
          </a:xfrm>
          <a:custGeom>
            <a:avLst/>
            <a:gdLst>
              <a:gd name="T0" fmla="*/ 436182 w 10322"/>
              <a:gd name="T1" fmla="*/ 0 h 2193"/>
              <a:gd name="T2" fmla="*/ 436182 w 10322"/>
              <a:gd name="T3" fmla="*/ 0 h 2193"/>
              <a:gd name="T4" fmla="*/ 437830 w 10322"/>
              <a:gd name="T5" fmla="*/ 14767 h 2193"/>
              <a:gd name="T6" fmla="*/ 403393 w 10322"/>
              <a:gd name="T7" fmla="*/ 68973 h 2193"/>
              <a:gd name="T8" fmla="*/ 22987 w 10322"/>
              <a:gd name="T9" fmla="*/ 68973 h 2193"/>
              <a:gd name="T10" fmla="*/ 0 w 10322"/>
              <a:gd name="T11" fmla="*/ 54205 h 2193"/>
              <a:gd name="T12" fmla="*/ 0 w 10322"/>
              <a:gd name="T13" fmla="*/ 54205 h 2193"/>
              <a:gd name="T14" fmla="*/ 31184 w 10322"/>
              <a:gd name="T15" fmla="*/ 95250 h 2193"/>
              <a:gd name="T16" fmla="*/ 413238 w 10322"/>
              <a:gd name="T17" fmla="*/ 95250 h 2193"/>
              <a:gd name="T18" fmla="*/ 447675 w 10322"/>
              <a:gd name="T19" fmla="*/ 41045 h 2193"/>
              <a:gd name="T20" fmla="*/ 447675 w 10322"/>
              <a:gd name="T21" fmla="*/ 39394 h 2193"/>
              <a:gd name="T22" fmla="*/ 436182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/>
          </a:p>
        </p:txBody>
      </p:sp>
      <p:sp>
        <p:nvSpPr>
          <p:cNvPr id="57" name="Google Shape;1082;p14"/>
          <p:cNvSpPr>
            <a:spLocks/>
          </p:cNvSpPr>
          <p:nvPr userDrawn="1"/>
        </p:nvSpPr>
        <p:spPr bwMode="auto">
          <a:xfrm>
            <a:off x="463550" y="2109788"/>
            <a:ext cx="109538" cy="177800"/>
          </a:xfrm>
          <a:custGeom>
            <a:avLst/>
            <a:gdLst>
              <a:gd name="T0" fmla="*/ 55590 w 2534"/>
              <a:gd name="T1" fmla="*/ 44 h 4047"/>
              <a:gd name="T2" fmla="*/ 0 w 2534"/>
              <a:gd name="T3" fmla="*/ 89713 h 4047"/>
              <a:gd name="T4" fmla="*/ 55590 w 2534"/>
              <a:gd name="T5" fmla="*/ 177756 h 4047"/>
              <a:gd name="T6" fmla="*/ 109495 w 2534"/>
              <a:gd name="T7" fmla="*/ 89713 h 4047"/>
              <a:gd name="T8" fmla="*/ 55590 w 2534"/>
              <a:gd name="T9" fmla="*/ 44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/>
          </a:p>
        </p:txBody>
      </p:sp>
      <p:sp>
        <p:nvSpPr>
          <p:cNvPr id="58" name="Google Shape;1083;p14"/>
          <p:cNvSpPr>
            <a:spLocks/>
          </p:cNvSpPr>
          <p:nvPr userDrawn="1"/>
        </p:nvSpPr>
        <p:spPr bwMode="auto">
          <a:xfrm>
            <a:off x="198438" y="2135188"/>
            <a:ext cx="449262" cy="111125"/>
          </a:xfrm>
          <a:custGeom>
            <a:avLst/>
            <a:gdLst>
              <a:gd name="T0" fmla="*/ 34432 w 10360"/>
              <a:gd name="T1" fmla="*/ 44 h 2534"/>
              <a:gd name="T2" fmla="*/ 0 w 10360"/>
              <a:gd name="T3" fmla="*/ 56396 h 2534"/>
              <a:gd name="T4" fmla="*/ 34432 w 10360"/>
              <a:gd name="T5" fmla="*/ 111125 h 2534"/>
              <a:gd name="T6" fmla="*/ 414830 w 10360"/>
              <a:gd name="T7" fmla="*/ 111125 h 2534"/>
              <a:gd name="T8" fmla="*/ 449262 w 10360"/>
              <a:gd name="T9" fmla="*/ 56396 h 2534"/>
              <a:gd name="T10" fmla="*/ 414830 w 10360"/>
              <a:gd name="T11" fmla="*/ 44 h 2534"/>
              <a:gd name="T12" fmla="*/ 34432 w 10360"/>
              <a:gd name="T13" fmla="*/ 44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/>
          </a:p>
        </p:txBody>
      </p:sp>
      <p:sp>
        <p:nvSpPr>
          <p:cNvPr id="59" name="Google Shape;1084;p14"/>
          <p:cNvSpPr>
            <a:spLocks/>
          </p:cNvSpPr>
          <p:nvPr userDrawn="1"/>
        </p:nvSpPr>
        <p:spPr bwMode="auto">
          <a:xfrm>
            <a:off x="222250" y="2217738"/>
            <a:ext cx="44450" cy="44450"/>
          </a:xfrm>
          <a:custGeom>
            <a:avLst/>
            <a:gdLst>
              <a:gd name="T0" fmla="*/ 44407 w 1022"/>
              <a:gd name="T1" fmla="*/ 44450 h 1"/>
              <a:gd name="T2" fmla="*/ 1653 w 1022"/>
              <a:gd name="T3" fmla="*/ 44450 h 1"/>
              <a:gd name="T4" fmla="*/ 1653 w 1022"/>
              <a:gd name="T5" fmla="*/ 44450 h 1"/>
              <a:gd name="T6" fmla="*/ 1653 w 1022"/>
              <a:gd name="T7" fmla="*/ 44450 h 1"/>
              <a:gd name="T8" fmla="*/ 44407 w 1022"/>
              <a:gd name="T9" fmla="*/ 44450 h 1"/>
              <a:gd name="T10" fmla="*/ 44407 w 1022"/>
              <a:gd name="T11" fmla="*/ 44450 h 1"/>
              <a:gd name="T12" fmla="*/ 43 w 1022"/>
              <a:gd name="T13" fmla="*/ 44450 h 1"/>
              <a:gd name="T14" fmla="*/ 43 w 1022"/>
              <a:gd name="T15" fmla="*/ 44450 h 1"/>
              <a:gd name="T16" fmla="*/ 43 w 1022"/>
              <a:gd name="T17" fmla="*/ 44450 h 1"/>
              <a:gd name="T18" fmla="*/ 43 w 1022"/>
              <a:gd name="T19" fmla="*/ 44450 h 1"/>
              <a:gd name="T20" fmla="*/ 43 w 1022"/>
              <a:gd name="T21" fmla="*/ 44450 h 1"/>
              <a:gd name="T22" fmla="*/ 43 w 1022"/>
              <a:gd name="T23" fmla="*/ 44450 h 1"/>
              <a:gd name="T24" fmla="*/ 43 w 1022"/>
              <a:gd name="T25" fmla="*/ 44450 h 1"/>
              <a:gd name="T26" fmla="*/ 43 w 1022"/>
              <a:gd name="T27" fmla="*/ 44450 h 1"/>
              <a:gd name="T28" fmla="*/ 43 w 1022"/>
              <a:gd name="T29" fmla="*/ 44450 h 1"/>
              <a:gd name="T30" fmla="*/ 43 w 1022"/>
              <a:gd name="T31" fmla="*/ 44450 h 1"/>
              <a:gd name="T32" fmla="*/ 43 w 1022"/>
              <a:gd name="T33" fmla="*/ 44450 h 1"/>
              <a:gd name="T34" fmla="*/ 43 w 1022"/>
              <a:gd name="T35" fmla="*/ 44450 h 1"/>
              <a:gd name="T36" fmla="*/ 43 w 1022"/>
              <a:gd name="T37" fmla="*/ 44450 h 1"/>
              <a:gd name="T38" fmla="*/ 43 w 1022"/>
              <a:gd name="T39" fmla="*/ 44450 h 1"/>
              <a:gd name="T40" fmla="*/ 43 w 1022"/>
              <a:gd name="T41" fmla="*/ 44450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/>
          </a:p>
        </p:txBody>
      </p:sp>
      <p:sp>
        <p:nvSpPr>
          <p:cNvPr id="60" name="Google Shape;1085;p14"/>
          <p:cNvSpPr>
            <a:spLocks/>
          </p:cNvSpPr>
          <p:nvPr userDrawn="1"/>
        </p:nvSpPr>
        <p:spPr bwMode="auto">
          <a:xfrm>
            <a:off x="522288" y="2174875"/>
            <a:ext cx="46037" cy="46038"/>
          </a:xfrm>
          <a:custGeom>
            <a:avLst/>
            <a:gdLst>
              <a:gd name="T0" fmla="*/ 46037 w 1"/>
              <a:gd name="T1" fmla="*/ 0 h 1"/>
              <a:gd name="T2" fmla="*/ 46037 w 1"/>
              <a:gd name="T3" fmla="*/ 0 h 1"/>
              <a:gd name="T4" fmla="*/ 46037 w 1"/>
              <a:gd name="T5" fmla="*/ 0 h 1"/>
              <a:gd name="T6" fmla="*/ 46037 w 1"/>
              <a:gd name="T7" fmla="*/ 0 h 1"/>
              <a:gd name="T8" fmla="*/ 46037 w 1"/>
              <a:gd name="T9" fmla="*/ 0 h 1"/>
              <a:gd name="T10" fmla="*/ 46037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/>
          </a:p>
        </p:txBody>
      </p:sp>
      <p:sp>
        <p:nvSpPr>
          <p:cNvPr id="61" name="Google Shape;1086;p14"/>
          <p:cNvSpPr>
            <a:spLocks/>
          </p:cNvSpPr>
          <p:nvPr userDrawn="1"/>
        </p:nvSpPr>
        <p:spPr bwMode="auto">
          <a:xfrm>
            <a:off x="198438" y="2146300"/>
            <a:ext cx="449262" cy="95250"/>
          </a:xfrm>
          <a:custGeom>
            <a:avLst/>
            <a:gdLst>
              <a:gd name="T0" fmla="*/ 437728 w 10322"/>
              <a:gd name="T1" fmla="*/ 0 h 2193"/>
              <a:gd name="T2" fmla="*/ 437728 w 10322"/>
              <a:gd name="T3" fmla="*/ 0 h 2193"/>
              <a:gd name="T4" fmla="*/ 439382 w 10322"/>
              <a:gd name="T5" fmla="*/ 14767 h 2193"/>
              <a:gd name="T6" fmla="*/ 404823 w 10322"/>
              <a:gd name="T7" fmla="*/ 68973 h 2193"/>
              <a:gd name="T8" fmla="*/ 23068 w 10322"/>
              <a:gd name="T9" fmla="*/ 68973 h 2193"/>
              <a:gd name="T10" fmla="*/ 0 w 10322"/>
              <a:gd name="T11" fmla="*/ 54205 h 2193"/>
              <a:gd name="T12" fmla="*/ 0 w 10322"/>
              <a:gd name="T13" fmla="*/ 54205 h 2193"/>
              <a:gd name="T14" fmla="*/ 31294 w 10322"/>
              <a:gd name="T15" fmla="*/ 95250 h 2193"/>
              <a:gd name="T16" fmla="*/ 414703 w 10322"/>
              <a:gd name="T17" fmla="*/ 95250 h 2193"/>
              <a:gd name="T18" fmla="*/ 449262 w 10322"/>
              <a:gd name="T19" fmla="*/ 41045 h 2193"/>
              <a:gd name="T20" fmla="*/ 449262 w 10322"/>
              <a:gd name="T21" fmla="*/ 39394 h 2193"/>
              <a:gd name="T22" fmla="*/ 437728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/>
          </a:p>
        </p:txBody>
      </p:sp>
      <p:sp>
        <p:nvSpPr>
          <p:cNvPr id="62" name="Google Shape;1082;p14"/>
          <p:cNvSpPr>
            <a:spLocks/>
          </p:cNvSpPr>
          <p:nvPr userDrawn="1"/>
        </p:nvSpPr>
        <p:spPr bwMode="auto">
          <a:xfrm>
            <a:off x="461963" y="2724150"/>
            <a:ext cx="109537" cy="176213"/>
          </a:xfrm>
          <a:custGeom>
            <a:avLst/>
            <a:gdLst>
              <a:gd name="T0" fmla="*/ 55590 w 2534"/>
              <a:gd name="T1" fmla="*/ 44 h 4047"/>
              <a:gd name="T2" fmla="*/ 0 w 2534"/>
              <a:gd name="T3" fmla="*/ 88912 h 4047"/>
              <a:gd name="T4" fmla="*/ 55590 w 2534"/>
              <a:gd name="T5" fmla="*/ 176169 h 4047"/>
              <a:gd name="T6" fmla="*/ 109494 w 2534"/>
              <a:gd name="T7" fmla="*/ 88912 h 4047"/>
              <a:gd name="T8" fmla="*/ 55590 w 2534"/>
              <a:gd name="T9" fmla="*/ 44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/>
          </a:p>
        </p:txBody>
      </p:sp>
      <p:sp>
        <p:nvSpPr>
          <p:cNvPr id="63" name="Google Shape;1083;p14"/>
          <p:cNvSpPr>
            <a:spLocks/>
          </p:cNvSpPr>
          <p:nvPr userDrawn="1"/>
        </p:nvSpPr>
        <p:spPr bwMode="auto">
          <a:xfrm>
            <a:off x="196850" y="2747963"/>
            <a:ext cx="449263" cy="111125"/>
          </a:xfrm>
          <a:custGeom>
            <a:avLst/>
            <a:gdLst>
              <a:gd name="T0" fmla="*/ 34432 w 10360"/>
              <a:gd name="T1" fmla="*/ 44 h 2534"/>
              <a:gd name="T2" fmla="*/ 0 w 10360"/>
              <a:gd name="T3" fmla="*/ 56396 h 2534"/>
              <a:gd name="T4" fmla="*/ 34432 w 10360"/>
              <a:gd name="T5" fmla="*/ 111125 h 2534"/>
              <a:gd name="T6" fmla="*/ 414831 w 10360"/>
              <a:gd name="T7" fmla="*/ 111125 h 2534"/>
              <a:gd name="T8" fmla="*/ 449263 w 10360"/>
              <a:gd name="T9" fmla="*/ 56396 h 2534"/>
              <a:gd name="T10" fmla="*/ 414831 w 10360"/>
              <a:gd name="T11" fmla="*/ 44 h 2534"/>
              <a:gd name="T12" fmla="*/ 34432 w 10360"/>
              <a:gd name="T13" fmla="*/ 44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/>
          </a:p>
        </p:txBody>
      </p:sp>
      <p:sp>
        <p:nvSpPr>
          <p:cNvPr id="64" name="Google Shape;1084;p14"/>
          <p:cNvSpPr>
            <a:spLocks/>
          </p:cNvSpPr>
          <p:nvPr userDrawn="1"/>
        </p:nvSpPr>
        <p:spPr bwMode="auto">
          <a:xfrm>
            <a:off x="220663" y="2830513"/>
            <a:ext cx="46037" cy="46037"/>
          </a:xfrm>
          <a:custGeom>
            <a:avLst/>
            <a:gdLst>
              <a:gd name="T0" fmla="*/ 45992 w 1022"/>
              <a:gd name="T1" fmla="*/ 46037 h 1"/>
              <a:gd name="T2" fmla="*/ 1712 w 1022"/>
              <a:gd name="T3" fmla="*/ 46037 h 1"/>
              <a:gd name="T4" fmla="*/ 1712 w 1022"/>
              <a:gd name="T5" fmla="*/ 46037 h 1"/>
              <a:gd name="T6" fmla="*/ 1712 w 1022"/>
              <a:gd name="T7" fmla="*/ 46037 h 1"/>
              <a:gd name="T8" fmla="*/ 45992 w 1022"/>
              <a:gd name="T9" fmla="*/ 46037 h 1"/>
              <a:gd name="T10" fmla="*/ 45992 w 1022"/>
              <a:gd name="T11" fmla="*/ 46037 h 1"/>
              <a:gd name="T12" fmla="*/ 45 w 1022"/>
              <a:gd name="T13" fmla="*/ 46037 h 1"/>
              <a:gd name="T14" fmla="*/ 45 w 1022"/>
              <a:gd name="T15" fmla="*/ 46037 h 1"/>
              <a:gd name="T16" fmla="*/ 45 w 1022"/>
              <a:gd name="T17" fmla="*/ 46037 h 1"/>
              <a:gd name="T18" fmla="*/ 45 w 1022"/>
              <a:gd name="T19" fmla="*/ 46037 h 1"/>
              <a:gd name="T20" fmla="*/ 45 w 1022"/>
              <a:gd name="T21" fmla="*/ 46037 h 1"/>
              <a:gd name="T22" fmla="*/ 45 w 1022"/>
              <a:gd name="T23" fmla="*/ 46037 h 1"/>
              <a:gd name="T24" fmla="*/ 45 w 1022"/>
              <a:gd name="T25" fmla="*/ 46037 h 1"/>
              <a:gd name="T26" fmla="*/ 45 w 1022"/>
              <a:gd name="T27" fmla="*/ 46037 h 1"/>
              <a:gd name="T28" fmla="*/ 45 w 1022"/>
              <a:gd name="T29" fmla="*/ 46037 h 1"/>
              <a:gd name="T30" fmla="*/ 45 w 1022"/>
              <a:gd name="T31" fmla="*/ 46037 h 1"/>
              <a:gd name="T32" fmla="*/ 45 w 1022"/>
              <a:gd name="T33" fmla="*/ 46037 h 1"/>
              <a:gd name="T34" fmla="*/ 45 w 1022"/>
              <a:gd name="T35" fmla="*/ 46037 h 1"/>
              <a:gd name="T36" fmla="*/ 45 w 1022"/>
              <a:gd name="T37" fmla="*/ 46037 h 1"/>
              <a:gd name="T38" fmla="*/ 45 w 1022"/>
              <a:gd name="T39" fmla="*/ 46037 h 1"/>
              <a:gd name="T40" fmla="*/ 45 w 1022"/>
              <a:gd name="T41" fmla="*/ 46037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/>
          </a:p>
        </p:txBody>
      </p:sp>
      <p:sp>
        <p:nvSpPr>
          <p:cNvPr id="65" name="Google Shape;1085;p14"/>
          <p:cNvSpPr>
            <a:spLocks/>
          </p:cNvSpPr>
          <p:nvPr userDrawn="1"/>
        </p:nvSpPr>
        <p:spPr bwMode="auto">
          <a:xfrm>
            <a:off x="520700" y="2789238"/>
            <a:ext cx="46038" cy="46037"/>
          </a:xfrm>
          <a:custGeom>
            <a:avLst/>
            <a:gdLst>
              <a:gd name="T0" fmla="*/ 46038 w 1"/>
              <a:gd name="T1" fmla="*/ 0 h 1"/>
              <a:gd name="T2" fmla="*/ 46038 w 1"/>
              <a:gd name="T3" fmla="*/ 0 h 1"/>
              <a:gd name="T4" fmla="*/ 46038 w 1"/>
              <a:gd name="T5" fmla="*/ 0 h 1"/>
              <a:gd name="T6" fmla="*/ 46038 w 1"/>
              <a:gd name="T7" fmla="*/ 0 h 1"/>
              <a:gd name="T8" fmla="*/ 46038 w 1"/>
              <a:gd name="T9" fmla="*/ 0 h 1"/>
              <a:gd name="T10" fmla="*/ 46038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/>
          </a:p>
        </p:txBody>
      </p:sp>
      <p:sp>
        <p:nvSpPr>
          <p:cNvPr id="66" name="Google Shape;1086;p14"/>
          <p:cNvSpPr>
            <a:spLocks/>
          </p:cNvSpPr>
          <p:nvPr userDrawn="1"/>
        </p:nvSpPr>
        <p:spPr bwMode="auto">
          <a:xfrm>
            <a:off x="198438" y="2759075"/>
            <a:ext cx="447675" cy="96838"/>
          </a:xfrm>
          <a:custGeom>
            <a:avLst/>
            <a:gdLst>
              <a:gd name="T0" fmla="*/ 436182 w 10322"/>
              <a:gd name="T1" fmla="*/ 0 h 2193"/>
              <a:gd name="T2" fmla="*/ 436182 w 10322"/>
              <a:gd name="T3" fmla="*/ 0 h 2193"/>
              <a:gd name="T4" fmla="*/ 437830 w 10322"/>
              <a:gd name="T5" fmla="*/ 15014 h 2193"/>
              <a:gd name="T6" fmla="*/ 403393 w 10322"/>
              <a:gd name="T7" fmla="*/ 70123 h 2193"/>
              <a:gd name="T8" fmla="*/ 22987 w 10322"/>
              <a:gd name="T9" fmla="*/ 70123 h 2193"/>
              <a:gd name="T10" fmla="*/ 0 w 10322"/>
              <a:gd name="T11" fmla="*/ 55109 h 2193"/>
              <a:gd name="T12" fmla="*/ 0 w 10322"/>
              <a:gd name="T13" fmla="*/ 55109 h 2193"/>
              <a:gd name="T14" fmla="*/ 31184 w 10322"/>
              <a:gd name="T15" fmla="*/ 96838 h 2193"/>
              <a:gd name="T16" fmla="*/ 413238 w 10322"/>
              <a:gd name="T17" fmla="*/ 96838 h 2193"/>
              <a:gd name="T18" fmla="*/ 447675 w 10322"/>
              <a:gd name="T19" fmla="*/ 41729 h 2193"/>
              <a:gd name="T20" fmla="*/ 447675 w 10322"/>
              <a:gd name="T21" fmla="*/ 40051 h 2193"/>
              <a:gd name="T22" fmla="*/ 436182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/>
          </a:p>
        </p:txBody>
      </p:sp>
      <p:sp>
        <p:nvSpPr>
          <p:cNvPr id="67" name="Google Shape;1082;p14"/>
          <p:cNvSpPr>
            <a:spLocks/>
          </p:cNvSpPr>
          <p:nvPr userDrawn="1"/>
        </p:nvSpPr>
        <p:spPr bwMode="auto">
          <a:xfrm>
            <a:off x="460375" y="3336925"/>
            <a:ext cx="111125" cy="177800"/>
          </a:xfrm>
          <a:custGeom>
            <a:avLst/>
            <a:gdLst>
              <a:gd name="T0" fmla="*/ 56396 w 2534"/>
              <a:gd name="T1" fmla="*/ 44 h 4047"/>
              <a:gd name="T2" fmla="*/ 0 w 2534"/>
              <a:gd name="T3" fmla="*/ 89713 h 4047"/>
              <a:gd name="T4" fmla="*/ 56396 w 2534"/>
              <a:gd name="T5" fmla="*/ 177756 h 4047"/>
              <a:gd name="T6" fmla="*/ 111081 w 2534"/>
              <a:gd name="T7" fmla="*/ 89713 h 4047"/>
              <a:gd name="T8" fmla="*/ 56396 w 2534"/>
              <a:gd name="T9" fmla="*/ 44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/>
          </a:p>
        </p:txBody>
      </p:sp>
      <p:sp>
        <p:nvSpPr>
          <p:cNvPr id="68" name="Google Shape;1083;p14"/>
          <p:cNvSpPr>
            <a:spLocks/>
          </p:cNvSpPr>
          <p:nvPr userDrawn="1"/>
        </p:nvSpPr>
        <p:spPr bwMode="auto">
          <a:xfrm>
            <a:off x="195263" y="3362325"/>
            <a:ext cx="449262" cy="111125"/>
          </a:xfrm>
          <a:custGeom>
            <a:avLst/>
            <a:gdLst>
              <a:gd name="T0" fmla="*/ 34432 w 10360"/>
              <a:gd name="T1" fmla="*/ 44 h 2534"/>
              <a:gd name="T2" fmla="*/ 0 w 10360"/>
              <a:gd name="T3" fmla="*/ 56396 h 2534"/>
              <a:gd name="T4" fmla="*/ 34432 w 10360"/>
              <a:gd name="T5" fmla="*/ 111125 h 2534"/>
              <a:gd name="T6" fmla="*/ 414830 w 10360"/>
              <a:gd name="T7" fmla="*/ 111125 h 2534"/>
              <a:gd name="T8" fmla="*/ 449262 w 10360"/>
              <a:gd name="T9" fmla="*/ 56396 h 2534"/>
              <a:gd name="T10" fmla="*/ 414830 w 10360"/>
              <a:gd name="T11" fmla="*/ 44 h 2534"/>
              <a:gd name="T12" fmla="*/ 34432 w 10360"/>
              <a:gd name="T13" fmla="*/ 44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/>
          </a:p>
        </p:txBody>
      </p:sp>
      <p:sp>
        <p:nvSpPr>
          <p:cNvPr id="69" name="Google Shape;1084;p14"/>
          <p:cNvSpPr>
            <a:spLocks/>
          </p:cNvSpPr>
          <p:nvPr userDrawn="1"/>
        </p:nvSpPr>
        <p:spPr bwMode="auto">
          <a:xfrm>
            <a:off x="219075" y="3444875"/>
            <a:ext cx="46038" cy="46038"/>
          </a:xfrm>
          <a:custGeom>
            <a:avLst/>
            <a:gdLst>
              <a:gd name="T0" fmla="*/ 45993 w 1022"/>
              <a:gd name="T1" fmla="*/ 46038 h 1"/>
              <a:gd name="T2" fmla="*/ 1712 w 1022"/>
              <a:gd name="T3" fmla="*/ 46038 h 1"/>
              <a:gd name="T4" fmla="*/ 1712 w 1022"/>
              <a:gd name="T5" fmla="*/ 46038 h 1"/>
              <a:gd name="T6" fmla="*/ 1712 w 1022"/>
              <a:gd name="T7" fmla="*/ 46038 h 1"/>
              <a:gd name="T8" fmla="*/ 45993 w 1022"/>
              <a:gd name="T9" fmla="*/ 46038 h 1"/>
              <a:gd name="T10" fmla="*/ 45993 w 1022"/>
              <a:gd name="T11" fmla="*/ 46038 h 1"/>
              <a:gd name="T12" fmla="*/ 45 w 1022"/>
              <a:gd name="T13" fmla="*/ 46038 h 1"/>
              <a:gd name="T14" fmla="*/ 45 w 1022"/>
              <a:gd name="T15" fmla="*/ 46038 h 1"/>
              <a:gd name="T16" fmla="*/ 45 w 1022"/>
              <a:gd name="T17" fmla="*/ 46038 h 1"/>
              <a:gd name="T18" fmla="*/ 45 w 1022"/>
              <a:gd name="T19" fmla="*/ 46038 h 1"/>
              <a:gd name="T20" fmla="*/ 45 w 1022"/>
              <a:gd name="T21" fmla="*/ 46038 h 1"/>
              <a:gd name="T22" fmla="*/ 45 w 1022"/>
              <a:gd name="T23" fmla="*/ 46038 h 1"/>
              <a:gd name="T24" fmla="*/ 45 w 1022"/>
              <a:gd name="T25" fmla="*/ 46038 h 1"/>
              <a:gd name="T26" fmla="*/ 45 w 1022"/>
              <a:gd name="T27" fmla="*/ 46038 h 1"/>
              <a:gd name="T28" fmla="*/ 45 w 1022"/>
              <a:gd name="T29" fmla="*/ 46038 h 1"/>
              <a:gd name="T30" fmla="*/ 45 w 1022"/>
              <a:gd name="T31" fmla="*/ 46038 h 1"/>
              <a:gd name="T32" fmla="*/ 45 w 1022"/>
              <a:gd name="T33" fmla="*/ 46038 h 1"/>
              <a:gd name="T34" fmla="*/ 45 w 1022"/>
              <a:gd name="T35" fmla="*/ 46038 h 1"/>
              <a:gd name="T36" fmla="*/ 45 w 1022"/>
              <a:gd name="T37" fmla="*/ 46038 h 1"/>
              <a:gd name="T38" fmla="*/ 45 w 1022"/>
              <a:gd name="T39" fmla="*/ 46038 h 1"/>
              <a:gd name="T40" fmla="*/ 45 w 1022"/>
              <a:gd name="T41" fmla="*/ 46038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/>
          </a:p>
        </p:txBody>
      </p:sp>
      <p:sp>
        <p:nvSpPr>
          <p:cNvPr id="70" name="Google Shape;1085;p14"/>
          <p:cNvSpPr>
            <a:spLocks/>
          </p:cNvSpPr>
          <p:nvPr userDrawn="1"/>
        </p:nvSpPr>
        <p:spPr bwMode="auto">
          <a:xfrm>
            <a:off x="520700" y="3403600"/>
            <a:ext cx="44450" cy="44450"/>
          </a:xfrm>
          <a:custGeom>
            <a:avLst/>
            <a:gdLst>
              <a:gd name="T0" fmla="*/ 44450 w 1"/>
              <a:gd name="T1" fmla="*/ 0 h 1"/>
              <a:gd name="T2" fmla="*/ 44450 w 1"/>
              <a:gd name="T3" fmla="*/ 0 h 1"/>
              <a:gd name="T4" fmla="*/ 44450 w 1"/>
              <a:gd name="T5" fmla="*/ 0 h 1"/>
              <a:gd name="T6" fmla="*/ 44450 w 1"/>
              <a:gd name="T7" fmla="*/ 0 h 1"/>
              <a:gd name="T8" fmla="*/ 44450 w 1"/>
              <a:gd name="T9" fmla="*/ 0 h 1"/>
              <a:gd name="T10" fmla="*/ 44450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/>
          </a:p>
        </p:txBody>
      </p:sp>
      <p:sp>
        <p:nvSpPr>
          <p:cNvPr id="71" name="Google Shape;1086;p14"/>
          <p:cNvSpPr>
            <a:spLocks/>
          </p:cNvSpPr>
          <p:nvPr userDrawn="1"/>
        </p:nvSpPr>
        <p:spPr bwMode="auto">
          <a:xfrm>
            <a:off x="196850" y="3373438"/>
            <a:ext cx="447675" cy="96837"/>
          </a:xfrm>
          <a:custGeom>
            <a:avLst/>
            <a:gdLst>
              <a:gd name="T0" fmla="*/ 436182 w 10322"/>
              <a:gd name="T1" fmla="*/ 0 h 2193"/>
              <a:gd name="T2" fmla="*/ 436182 w 10322"/>
              <a:gd name="T3" fmla="*/ 0 h 2193"/>
              <a:gd name="T4" fmla="*/ 437830 w 10322"/>
              <a:gd name="T5" fmla="*/ 15013 h 2193"/>
              <a:gd name="T6" fmla="*/ 403393 w 10322"/>
              <a:gd name="T7" fmla="*/ 70122 h 2193"/>
              <a:gd name="T8" fmla="*/ 22987 w 10322"/>
              <a:gd name="T9" fmla="*/ 70122 h 2193"/>
              <a:gd name="T10" fmla="*/ 0 w 10322"/>
              <a:gd name="T11" fmla="*/ 55108 h 2193"/>
              <a:gd name="T12" fmla="*/ 0 w 10322"/>
              <a:gd name="T13" fmla="*/ 55108 h 2193"/>
              <a:gd name="T14" fmla="*/ 31184 w 10322"/>
              <a:gd name="T15" fmla="*/ 96837 h 2193"/>
              <a:gd name="T16" fmla="*/ 413238 w 10322"/>
              <a:gd name="T17" fmla="*/ 96837 h 2193"/>
              <a:gd name="T18" fmla="*/ 447675 w 10322"/>
              <a:gd name="T19" fmla="*/ 41729 h 2193"/>
              <a:gd name="T20" fmla="*/ 447675 w 10322"/>
              <a:gd name="T21" fmla="*/ 40051 h 2193"/>
              <a:gd name="T22" fmla="*/ 436182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/>
          </a:p>
        </p:txBody>
      </p:sp>
      <p:sp>
        <p:nvSpPr>
          <p:cNvPr id="72" name="Google Shape;1082;p14"/>
          <p:cNvSpPr>
            <a:spLocks/>
          </p:cNvSpPr>
          <p:nvPr userDrawn="1"/>
        </p:nvSpPr>
        <p:spPr bwMode="auto">
          <a:xfrm>
            <a:off x="460375" y="3951288"/>
            <a:ext cx="109538" cy="177800"/>
          </a:xfrm>
          <a:custGeom>
            <a:avLst/>
            <a:gdLst>
              <a:gd name="T0" fmla="*/ 55590 w 2534"/>
              <a:gd name="T1" fmla="*/ 44 h 4047"/>
              <a:gd name="T2" fmla="*/ 0 w 2534"/>
              <a:gd name="T3" fmla="*/ 89713 h 4047"/>
              <a:gd name="T4" fmla="*/ 55590 w 2534"/>
              <a:gd name="T5" fmla="*/ 177756 h 4047"/>
              <a:gd name="T6" fmla="*/ 109495 w 2534"/>
              <a:gd name="T7" fmla="*/ 89713 h 4047"/>
              <a:gd name="T8" fmla="*/ 55590 w 2534"/>
              <a:gd name="T9" fmla="*/ 44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/>
          </a:p>
        </p:txBody>
      </p:sp>
      <p:sp>
        <p:nvSpPr>
          <p:cNvPr id="73" name="Google Shape;1083;p14"/>
          <p:cNvSpPr>
            <a:spLocks/>
          </p:cNvSpPr>
          <p:nvPr userDrawn="1"/>
        </p:nvSpPr>
        <p:spPr bwMode="auto">
          <a:xfrm>
            <a:off x="193675" y="3976688"/>
            <a:ext cx="450850" cy="111125"/>
          </a:xfrm>
          <a:custGeom>
            <a:avLst/>
            <a:gdLst>
              <a:gd name="T0" fmla="*/ 34554 w 10360"/>
              <a:gd name="T1" fmla="*/ 44 h 2534"/>
              <a:gd name="T2" fmla="*/ 0 w 10360"/>
              <a:gd name="T3" fmla="*/ 56396 h 2534"/>
              <a:gd name="T4" fmla="*/ 34554 w 10360"/>
              <a:gd name="T5" fmla="*/ 111125 h 2534"/>
              <a:gd name="T6" fmla="*/ 416296 w 10360"/>
              <a:gd name="T7" fmla="*/ 111125 h 2534"/>
              <a:gd name="T8" fmla="*/ 450850 w 10360"/>
              <a:gd name="T9" fmla="*/ 56396 h 2534"/>
              <a:gd name="T10" fmla="*/ 416296 w 10360"/>
              <a:gd name="T11" fmla="*/ 44 h 2534"/>
              <a:gd name="T12" fmla="*/ 34554 w 10360"/>
              <a:gd name="T13" fmla="*/ 44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/>
          </a:p>
        </p:txBody>
      </p:sp>
      <p:sp>
        <p:nvSpPr>
          <p:cNvPr id="74" name="Google Shape;1084;p14"/>
          <p:cNvSpPr>
            <a:spLocks/>
          </p:cNvSpPr>
          <p:nvPr userDrawn="1"/>
        </p:nvSpPr>
        <p:spPr bwMode="auto">
          <a:xfrm>
            <a:off x="217488" y="4059238"/>
            <a:ext cx="46037" cy="46037"/>
          </a:xfrm>
          <a:custGeom>
            <a:avLst/>
            <a:gdLst>
              <a:gd name="T0" fmla="*/ 45992 w 1022"/>
              <a:gd name="T1" fmla="*/ 46037 h 1"/>
              <a:gd name="T2" fmla="*/ 1712 w 1022"/>
              <a:gd name="T3" fmla="*/ 46037 h 1"/>
              <a:gd name="T4" fmla="*/ 1712 w 1022"/>
              <a:gd name="T5" fmla="*/ 46037 h 1"/>
              <a:gd name="T6" fmla="*/ 1712 w 1022"/>
              <a:gd name="T7" fmla="*/ 46037 h 1"/>
              <a:gd name="T8" fmla="*/ 45992 w 1022"/>
              <a:gd name="T9" fmla="*/ 46037 h 1"/>
              <a:gd name="T10" fmla="*/ 45992 w 1022"/>
              <a:gd name="T11" fmla="*/ 46037 h 1"/>
              <a:gd name="T12" fmla="*/ 45 w 1022"/>
              <a:gd name="T13" fmla="*/ 46037 h 1"/>
              <a:gd name="T14" fmla="*/ 45 w 1022"/>
              <a:gd name="T15" fmla="*/ 46037 h 1"/>
              <a:gd name="T16" fmla="*/ 45 w 1022"/>
              <a:gd name="T17" fmla="*/ 46037 h 1"/>
              <a:gd name="T18" fmla="*/ 45 w 1022"/>
              <a:gd name="T19" fmla="*/ 46037 h 1"/>
              <a:gd name="T20" fmla="*/ 45 w 1022"/>
              <a:gd name="T21" fmla="*/ 46037 h 1"/>
              <a:gd name="T22" fmla="*/ 45 w 1022"/>
              <a:gd name="T23" fmla="*/ 46037 h 1"/>
              <a:gd name="T24" fmla="*/ 45 w 1022"/>
              <a:gd name="T25" fmla="*/ 46037 h 1"/>
              <a:gd name="T26" fmla="*/ 45 w 1022"/>
              <a:gd name="T27" fmla="*/ 46037 h 1"/>
              <a:gd name="T28" fmla="*/ 45 w 1022"/>
              <a:gd name="T29" fmla="*/ 46037 h 1"/>
              <a:gd name="T30" fmla="*/ 45 w 1022"/>
              <a:gd name="T31" fmla="*/ 46037 h 1"/>
              <a:gd name="T32" fmla="*/ 45 w 1022"/>
              <a:gd name="T33" fmla="*/ 46037 h 1"/>
              <a:gd name="T34" fmla="*/ 45 w 1022"/>
              <a:gd name="T35" fmla="*/ 46037 h 1"/>
              <a:gd name="T36" fmla="*/ 45 w 1022"/>
              <a:gd name="T37" fmla="*/ 46037 h 1"/>
              <a:gd name="T38" fmla="*/ 45 w 1022"/>
              <a:gd name="T39" fmla="*/ 46037 h 1"/>
              <a:gd name="T40" fmla="*/ 45 w 1022"/>
              <a:gd name="T41" fmla="*/ 46037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/>
          </a:p>
        </p:txBody>
      </p:sp>
      <p:sp>
        <p:nvSpPr>
          <p:cNvPr id="75" name="Google Shape;1085;p14"/>
          <p:cNvSpPr>
            <a:spLocks/>
          </p:cNvSpPr>
          <p:nvPr userDrawn="1"/>
        </p:nvSpPr>
        <p:spPr bwMode="auto">
          <a:xfrm>
            <a:off x="519113" y="4016375"/>
            <a:ext cx="46037" cy="46038"/>
          </a:xfrm>
          <a:custGeom>
            <a:avLst/>
            <a:gdLst>
              <a:gd name="T0" fmla="*/ 46037 w 1"/>
              <a:gd name="T1" fmla="*/ 0 h 1"/>
              <a:gd name="T2" fmla="*/ 46037 w 1"/>
              <a:gd name="T3" fmla="*/ 0 h 1"/>
              <a:gd name="T4" fmla="*/ 46037 w 1"/>
              <a:gd name="T5" fmla="*/ 0 h 1"/>
              <a:gd name="T6" fmla="*/ 46037 w 1"/>
              <a:gd name="T7" fmla="*/ 0 h 1"/>
              <a:gd name="T8" fmla="*/ 46037 w 1"/>
              <a:gd name="T9" fmla="*/ 0 h 1"/>
              <a:gd name="T10" fmla="*/ 46037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/>
          </a:p>
        </p:txBody>
      </p:sp>
      <p:sp>
        <p:nvSpPr>
          <p:cNvPr id="76" name="Google Shape;1086;p14"/>
          <p:cNvSpPr>
            <a:spLocks/>
          </p:cNvSpPr>
          <p:nvPr userDrawn="1"/>
        </p:nvSpPr>
        <p:spPr bwMode="auto">
          <a:xfrm>
            <a:off x="195263" y="3987800"/>
            <a:ext cx="447675" cy="95250"/>
          </a:xfrm>
          <a:custGeom>
            <a:avLst/>
            <a:gdLst>
              <a:gd name="T0" fmla="*/ 436182 w 10322"/>
              <a:gd name="T1" fmla="*/ 0 h 2193"/>
              <a:gd name="T2" fmla="*/ 436182 w 10322"/>
              <a:gd name="T3" fmla="*/ 0 h 2193"/>
              <a:gd name="T4" fmla="*/ 437830 w 10322"/>
              <a:gd name="T5" fmla="*/ 14767 h 2193"/>
              <a:gd name="T6" fmla="*/ 403393 w 10322"/>
              <a:gd name="T7" fmla="*/ 68973 h 2193"/>
              <a:gd name="T8" fmla="*/ 22987 w 10322"/>
              <a:gd name="T9" fmla="*/ 68973 h 2193"/>
              <a:gd name="T10" fmla="*/ 0 w 10322"/>
              <a:gd name="T11" fmla="*/ 54205 h 2193"/>
              <a:gd name="T12" fmla="*/ 0 w 10322"/>
              <a:gd name="T13" fmla="*/ 54205 h 2193"/>
              <a:gd name="T14" fmla="*/ 31184 w 10322"/>
              <a:gd name="T15" fmla="*/ 95250 h 2193"/>
              <a:gd name="T16" fmla="*/ 413238 w 10322"/>
              <a:gd name="T17" fmla="*/ 95250 h 2193"/>
              <a:gd name="T18" fmla="*/ 447675 w 10322"/>
              <a:gd name="T19" fmla="*/ 41045 h 2193"/>
              <a:gd name="T20" fmla="*/ 447675 w 10322"/>
              <a:gd name="T21" fmla="*/ 39394 h 2193"/>
              <a:gd name="T22" fmla="*/ 436182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/>
          </a:p>
        </p:txBody>
      </p:sp>
      <p:sp>
        <p:nvSpPr>
          <p:cNvPr id="77" name="Google Shape;1082;p14"/>
          <p:cNvSpPr>
            <a:spLocks/>
          </p:cNvSpPr>
          <p:nvPr userDrawn="1"/>
        </p:nvSpPr>
        <p:spPr bwMode="auto">
          <a:xfrm>
            <a:off x="458788" y="4565650"/>
            <a:ext cx="109537" cy="177800"/>
          </a:xfrm>
          <a:custGeom>
            <a:avLst/>
            <a:gdLst>
              <a:gd name="T0" fmla="*/ 55590 w 2534"/>
              <a:gd name="T1" fmla="*/ 44 h 4047"/>
              <a:gd name="T2" fmla="*/ 0 w 2534"/>
              <a:gd name="T3" fmla="*/ 89713 h 4047"/>
              <a:gd name="T4" fmla="*/ 55590 w 2534"/>
              <a:gd name="T5" fmla="*/ 177756 h 4047"/>
              <a:gd name="T6" fmla="*/ 109494 w 2534"/>
              <a:gd name="T7" fmla="*/ 89713 h 4047"/>
              <a:gd name="T8" fmla="*/ 55590 w 2534"/>
              <a:gd name="T9" fmla="*/ 44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/>
          </a:p>
        </p:txBody>
      </p:sp>
      <p:sp>
        <p:nvSpPr>
          <p:cNvPr id="78" name="Google Shape;1083;p14"/>
          <p:cNvSpPr>
            <a:spLocks/>
          </p:cNvSpPr>
          <p:nvPr userDrawn="1"/>
        </p:nvSpPr>
        <p:spPr bwMode="auto">
          <a:xfrm>
            <a:off x="193675" y="4589463"/>
            <a:ext cx="449263" cy="111125"/>
          </a:xfrm>
          <a:custGeom>
            <a:avLst/>
            <a:gdLst>
              <a:gd name="T0" fmla="*/ 34432 w 10360"/>
              <a:gd name="T1" fmla="*/ 44 h 2534"/>
              <a:gd name="T2" fmla="*/ 0 w 10360"/>
              <a:gd name="T3" fmla="*/ 56396 h 2534"/>
              <a:gd name="T4" fmla="*/ 34432 w 10360"/>
              <a:gd name="T5" fmla="*/ 111125 h 2534"/>
              <a:gd name="T6" fmla="*/ 414831 w 10360"/>
              <a:gd name="T7" fmla="*/ 111125 h 2534"/>
              <a:gd name="T8" fmla="*/ 449263 w 10360"/>
              <a:gd name="T9" fmla="*/ 56396 h 2534"/>
              <a:gd name="T10" fmla="*/ 414831 w 10360"/>
              <a:gd name="T11" fmla="*/ 44 h 2534"/>
              <a:gd name="T12" fmla="*/ 34432 w 10360"/>
              <a:gd name="T13" fmla="*/ 44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/>
          </a:p>
        </p:txBody>
      </p:sp>
      <p:sp>
        <p:nvSpPr>
          <p:cNvPr id="79" name="Google Shape;1084;p14"/>
          <p:cNvSpPr>
            <a:spLocks/>
          </p:cNvSpPr>
          <p:nvPr userDrawn="1"/>
        </p:nvSpPr>
        <p:spPr bwMode="auto">
          <a:xfrm>
            <a:off x="217488" y="4672013"/>
            <a:ext cx="44450" cy="46037"/>
          </a:xfrm>
          <a:custGeom>
            <a:avLst/>
            <a:gdLst>
              <a:gd name="T0" fmla="*/ 44407 w 1022"/>
              <a:gd name="T1" fmla="*/ 46037 h 1"/>
              <a:gd name="T2" fmla="*/ 1653 w 1022"/>
              <a:gd name="T3" fmla="*/ 46037 h 1"/>
              <a:gd name="T4" fmla="*/ 1653 w 1022"/>
              <a:gd name="T5" fmla="*/ 46037 h 1"/>
              <a:gd name="T6" fmla="*/ 1653 w 1022"/>
              <a:gd name="T7" fmla="*/ 46037 h 1"/>
              <a:gd name="T8" fmla="*/ 44407 w 1022"/>
              <a:gd name="T9" fmla="*/ 46037 h 1"/>
              <a:gd name="T10" fmla="*/ 44407 w 1022"/>
              <a:gd name="T11" fmla="*/ 46037 h 1"/>
              <a:gd name="T12" fmla="*/ 43 w 1022"/>
              <a:gd name="T13" fmla="*/ 46037 h 1"/>
              <a:gd name="T14" fmla="*/ 43 w 1022"/>
              <a:gd name="T15" fmla="*/ 46037 h 1"/>
              <a:gd name="T16" fmla="*/ 43 w 1022"/>
              <a:gd name="T17" fmla="*/ 46037 h 1"/>
              <a:gd name="T18" fmla="*/ 43 w 1022"/>
              <a:gd name="T19" fmla="*/ 46037 h 1"/>
              <a:gd name="T20" fmla="*/ 43 w 1022"/>
              <a:gd name="T21" fmla="*/ 46037 h 1"/>
              <a:gd name="T22" fmla="*/ 43 w 1022"/>
              <a:gd name="T23" fmla="*/ 46037 h 1"/>
              <a:gd name="T24" fmla="*/ 43 w 1022"/>
              <a:gd name="T25" fmla="*/ 46037 h 1"/>
              <a:gd name="T26" fmla="*/ 43 w 1022"/>
              <a:gd name="T27" fmla="*/ 46037 h 1"/>
              <a:gd name="T28" fmla="*/ 43 w 1022"/>
              <a:gd name="T29" fmla="*/ 46037 h 1"/>
              <a:gd name="T30" fmla="*/ 43 w 1022"/>
              <a:gd name="T31" fmla="*/ 46037 h 1"/>
              <a:gd name="T32" fmla="*/ 43 w 1022"/>
              <a:gd name="T33" fmla="*/ 46037 h 1"/>
              <a:gd name="T34" fmla="*/ 43 w 1022"/>
              <a:gd name="T35" fmla="*/ 46037 h 1"/>
              <a:gd name="T36" fmla="*/ 43 w 1022"/>
              <a:gd name="T37" fmla="*/ 46037 h 1"/>
              <a:gd name="T38" fmla="*/ 43 w 1022"/>
              <a:gd name="T39" fmla="*/ 46037 h 1"/>
              <a:gd name="T40" fmla="*/ 43 w 1022"/>
              <a:gd name="T41" fmla="*/ 46037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/>
          </a:p>
        </p:txBody>
      </p:sp>
      <p:sp>
        <p:nvSpPr>
          <p:cNvPr id="80" name="Google Shape;1085;p14"/>
          <p:cNvSpPr>
            <a:spLocks/>
          </p:cNvSpPr>
          <p:nvPr userDrawn="1"/>
        </p:nvSpPr>
        <p:spPr bwMode="auto">
          <a:xfrm>
            <a:off x="517525" y="4630738"/>
            <a:ext cx="46038" cy="46037"/>
          </a:xfrm>
          <a:custGeom>
            <a:avLst/>
            <a:gdLst>
              <a:gd name="T0" fmla="*/ 46038 w 1"/>
              <a:gd name="T1" fmla="*/ 0 h 1"/>
              <a:gd name="T2" fmla="*/ 46038 w 1"/>
              <a:gd name="T3" fmla="*/ 0 h 1"/>
              <a:gd name="T4" fmla="*/ 46038 w 1"/>
              <a:gd name="T5" fmla="*/ 0 h 1"/>
              <a:gd name="T6" fmla="*/ 46038 w 1"/>
              <a:gd name="T7" fmla="*/ 0 h 1"/>
              <a:gd name="T8" fmla="*/ 46038 w 1"/>
              <a:gd name="T9" fmla="*/ 0 h 1"/>
              <a:gd name="T10" fmla="*/ 46038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/>
          </a:p>
        </p:txBody>
      </p:sp>
      <p:sp>
        <p:nvSpPr>
          <p:cNvPr id="81" name="Google Shape;1086;p14"/>
          <p:cNvSpPr>
            <a:spLocks/>
          </p:cNvSpPr>
          <p:nvPr userDrawn="1"/>
        </p:nvSpPr>
        <p:spPr bwMode="auto">
          <a:xfrm>
            <a:off x="193675" y="4600575"/>
            <a:ext cx="449263" cy="96838"/>
          </a:xfrm>
          <a:custGeom>
            <a:avLst/>
            <a:gdLst>
              <a:gd name="T0" fmla="*/ 437729 w 10322"/>
              <a:gd name="T1" fmla="*/ 0 h 2193"/>
              <a:gd name="T2" fmla="*/ 437729 w 10322"/>
              <a:gd name="T3" fmla="*/ 0 h 2193"/>
              <a:gd name="T4" fmla="*/ 439383 w 10322"/>
              <a:gd name="T5" fmla="*/ 15014 h 2193"/>
              <a:gd name="T6" fmla="*/ 404824 w 10322"/>
              <a:gd name="T7" fmla="*/ 70123 h 2193"/>
              <a:gd name="T8" fmla="*/ 23068 w 10322"/>
              <a:gd name="T9" fmla="*/ 70123 h 2193"/>
              <a:gd name="T10" fmla="*/ 0 w 10322"/>
              <a:gd name="T11" fmla="*/ 55109 h 2193"/>
              <a:gd name="T12" fmla="*/ 0 w 10322"/>
              <a:gd name="T13" fmla="*/ 55109 h 2193"/>
              <a:gd name="T14" fmla="*/ 31294 w 10322"/>
              <a:gd name="T15" fmla="*/ 96838 h 2193"/>
              <a:gd name="T16" fmla="*/ 414704 w 10322"/>
              <a:gd name="T17" fmla="*/ 96838 h 2193"/>
              <a:gd name="T18" fmla="*/ 449263 w 10322"/>
              <a:gd name="T19" fmla="*/ 41729 h 2193"/>
              <a:gd name="T20" fmla="*/ 449263 w 10322"/>
              <a:gd name="T21" fmla="*/ 40051 h 2193"/>
              <a:gd name="T22" fmla="*/ 437729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/>
          </a:p>
        </p:txBody>
      </p:sp>
      <p:sp>
        <p:nvSpPr>
          <p:cNvPr id="82" name="Google Shape;1082;p14"/>
          <p:cNvSpPr>
            <a:spLocks/>
          </p:cNvSpPr>
          <p:nvPr userDrawn="1"/>
        </p:nvSpPr>
        <p:spPr bwMode="auto">
          <a:xfrm>
            <a:off x="457200" y="5180013"/>
            <a:ext cx="109538" cy="176212"/>
          </a:xfrm>
          <a:custGeom>
            <a:avLst/>
            <a:gdLst>
              <a:gd name="T0" fmla="*/ 55590 w 2534"/>
              <a:gd name="T1" fmla="*/ 44 h 4047"/>
              <a:gd name="T2" fmla="*/ 0 w 2534"/>
              <a:gd name="T3" fmla="*/ 88912 h 4047"/>
              <a:gd name="T4" fmla="*/ 55590 w 2534"/>
              <a:gd name="T5" fmla="*/ 176168 h 4047"/>
              <a:gd name="T6" fmla="*/ 109495 w 2534"/>
              <a:gd name="T7" fmla="*/ 88912 h 4047"/>
              <a:gd name="T8" fmla="*/ 55590 w 2534"/>
              <a:gd name="T9" fmla="*/ 44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/>
          </a:p>
        </p:txBody>
      </p:sp>
      <p:sp>
        <p:nvSpPr>
          <p:cNvPr id="83" name="Google Shape;1083;p14"/>
          <p:cNvSpPr>
            <a:spLocks/>
          </p:cNvSpPr>
          <p:nvPr userDrawn="1"/>
        </p:nvSpPr>
        <p:spPr bwMode="auto">
          <a:xfrm>
            <a:off x="192088" y="5203825"/>
            <a:ext cx="449262" cy="111125"/>
          </a:xfrm>
          <a:custGeom>
            <a:avLst/>
            <a:gdLst>
              <a:gd name="T0" fmla="*/ 34432 w 10360"/>
              <a:gd name="T1" fmla="*/ 44 h 2534"/>
              <a:gd name="T2" fmla="*/ 0 w 10360"/>
              <a:gd name="T3" fmla="*/ 56396 h 2534"/>
              <a:gd name="T4" fmla="*/ 34432 w 10360"/>
              <a:gd name="T5" fmla="*/ 111125 h 2534"/>
              <a:gd name="T6" fmla="*/ 414830 w 10360"/>
              <a:gd name="T7" fmla="*/ 111125 h 2534"/>
              <a:gd name="T8" fmla="*/ 449262 w 10360"/>
              <a:gd name="T9" fmla="*/ 56396 h 2534"/>
              <a:gd name="T10" fmla="*/ 414830 w 10360"/>
              <a:gd name="T11" fmla="*/ 44 h 2534"/>
              <a:gd name="T12" fmla="*/ 34432 w 10360"/>
              <a:gd name="T13" fmla="*/ 44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/>
          </a:p>
        </p:txBody>
      </p:sp>
      <p:sp>
        <p:nvSpPr>
          <p:cNvPr id="84" name="Google Shape;1084;p14"/>
          <p:cNvSpPr>
            <a:spLocks/>
          </p:cNvSpPr>
          <p:nvPr userDrawn="1"/>
        </p:nvSpPr>
        <p:spPr bwMode="auto">
          <a:xfrm>
            <a:off x="215900" y="5286375"/>
            <a:ext cx="46038" cy="46038"/>
          </a:xfrm>
          <a:custGeom>
            <a:avLst/>
            <a:gdLst>
              <a:gd name="T0" fmla="*/ 45993 w 1022"/>
              <a:gd name="T1" fmla="*/ 46038 h 1"/>
              <a:gd name="T2" fmla="*/ 1712 w 1022"/>
              <a:gd name="T3" fmla="*/ 46038 h 1"/>
              <a:gd name="T4" fmla="*/ 1712 w 1022"/>
              <a:gd name="T5" fmla="*/ 46038 h 1"/>
              <a:gd name="T6" fmla="*/ 1712 w 1022"/>
              <a:gd name="T7" fmla="*/ 46038 h 1"/>
              <a:gd name="T8" fmla="*/ 45993 w 1022"/>
              <a:gd name="T9" fmla="*/ 46038 h 1"/>
              <a:gd name="T10" fmla="*/ 45993 w 1022"/>
              <a:gd name="T11" fmla="*/ 46038 h 1"/>
              <a:gd name="T12" fmla="*/ 45 w 1022"/>
              <a:gd name="T13" fmla="*/ 46038 h 1"/>
              <a:gd name="T14" fmla="*/ 45 w 1022"/>
              <a:gd name="T15" fmla="*/ 46038 h 1"/>
              <a:gd name="T16" fmla="*/ 45 w 1022"/>
              <a:gd name="T17" fmla="*/ 46038 h 1"/>
              <a:gd name="T18" fmla="*/ 45 w 1022"/>
              <a:gd name="T19" fmla="*/ 46038 h 1"/>
              <a:gd name="T20" fmla="*/ 45 w 1022"/>
              <a:gd name="T21" fmla="*/ 46038 h 1"/>
              <a:gd name="T22" fmla="*/ 45 w 1022"/>
              <a:gd name="T23" fmla="*/ 46038 h 1"/>
              <a:gd name="T24" fmla="*/ 45 w 1022"/>
              <a:gd name="T25" fmla="*/ 46038 h 1"/>
              <a:gd name="T26" fmla="*/ 45 w 1022"/>
              <a:gd name="T27" fmla="*/ 46038 h 1"/>
              <a:gd name="T28" fmla="*/ 45 w 1022"/>
              <a:gd name="T29" fmla="*/ 46038 h 1"/>
              <a:gd name="T30" fmla="*/ 45 w 1022"/>
              <a:gd name="T31" fmla="*/ 46038 h 1"/>
              <a:gd name="T32" fmla="*/ 45 w 1022"/>
              <a:gd name="T33" fmla="*/ 46038 h 1"/>
              <a:gd name="T34" fmla="*/ 45 w 1022"/>
              <a:gd name="T35" fmla="*/ 46038 h 1"/>
              <a:gd name="T36" fmla="*/ 45 w 1022"/>
              <a:gd name="T37" fmla="*/ 46038 h 1"/>
              <a:gd name="T38" fmla="*/ 45 w 1022"/>
              <a:gd name="T39" fmla="*/ 46038 h 1"/>
              <a:gd name="T40" fmla="*/ 45 w 1022"/>
              <a:gd name="T41" fmla="*/ 46038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/>
          </a:p>
        </p:txBody>
      </p:sp>
      <p:sp>
        <p:nvSpPr>
          <p:cNvPr id="85" name="Google Shape;1085;p14"/>
          <p:cNvSpPr>
            <a:spLocks/>
          </p:cNvSpPr>
          <p:nvPr userDrawn="1"/>
        </p:nvSpPr>
        <p:spPr bwMode="auto">
          <a:xfrm>
            <a:off x="515938" y="5245100"/>
            <a:ext cx="46037" cy="46038"/>
          </a:xfrm>
          <a:custGeom>
            <a:avLst/>
            <a:gdLst>
              <a:gd name="T0" fmla="*/ 46037 w 1"/>
              <a:gd name="T1" fmla="*/ 0 h 1"/>
              <a:gd name="T2" fmla="*/ 46037 w 1"/>
              <a:gd name="T3" fmla="*/ 0 h 1"/>
              <a:gd name="T4" fmla="*/ 46037 w 1"/>
              <a:gd name="T5" fmla="*/ 0 h 1"/>
              <a:gd name="T6" fmla="*/ 46037 w 1"/>
              <a:gd name="T7" fmla="*/ 0 h 1"/>
              <a:gd name="T8" fmla="*/ 46037 w 1"/>
              <a:gd name="T9" fmla="*/ 0 h 1"/>
              <a:gd name="T10" fmla="*/ 46037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/>
          </a:p>
        </p:txBody>
      </p:sp>
      <p:sp>
        <p:nvSpPr>
          <p:cNvPr id="86" name="Google Shape;1086;p14"/>
          <p:cNvSpPr>
            <a:spLocks/>
          </p:cNvSpPr>
          <p:nvPr userDrawn="1"/>
        </p:nvSpPr>
        <p:spPr bwMode="auto">
          <a:xfrm>
            <a:off x="193675" y="5214938"/>
            <a:ext cx="447675" cy="96837"/>
          </a:xfrm>
          <a:custGeom>
            <a:avLst/>
            <a:gdLst>
              <a:gd name="T0" fmla="*/ 436182 w 10322"/>
              <a:gd name="T1" fmla="*/ 0 h 2193"/>
              <a:gd name="T2" fmla="*/ 436182 w 10322"/>
              <a:gd name="T3" fmla="*/ 0 h 2193"/>
              <a:gd name="T4" fmla="*/ 437830 w 10322"/>
              <a:gd name="T5" fmla="*/ 15013 h 2193"/>
              <a:gd name="T6" fmla="*/ 403393 w 10322"/>
              <a:gd name="T7" fmla="*/ 70122 h 2193"/>
              <a:gd name="T8" fmla="*/ 22987 w 10322"/>
              <a:gd name="T9" fmla="*/ 70122 h 2193"/>
              <a:gd name="T10" fmla="*/ 0 w 10322"/>
              <a:gd name="T11" fmla="*/ 55108 h 2193"/>
              <a:gd name="T12" fmla="*/ 0 w 10322"/>
              <a:gd name="T13" fmla="*/ 55108 h 2193"/>
              <a:gd name="T14" fmla="*/ 31184 w 10322"/>
              <a:gd name="T15" fmla="*/ 96837 h 2193"/>
              <a:gd name="T16" fmla="*/ 413238 w 10322"/>
              <a:gd name="T17" fmla="*/ 96837 h 2193"/>
              <a:gd name="T18" fmla="*/ 447675 w 10322"/>
              <a:gd name="T19" fmla="*/ 41729 h 2193"/>
              <a:gd name="T20" fmla="*/ 447675 w 10322"/>
              <a:gd name="T21" fmla="*/ 40051 h 2193"/>
              <a:gd name="T22" fmla="*/ 436182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/>
          </a:p>
        </p:txBody>
      </p:sp>
      <p:sp>
        <p:nvSpPr>
          <p:cNvPr id="87" name="Google Shape;1082;p14"/>
          <p:cNvSpPr>
            <a:spLocks/>
          </p:cNvSpPr>
          <p:nvPr userDrawn="1"/>
        </p:nvSpPr>
        <p:spPr bwMode="auto">
          <a:xfrm>
            <a:off x="455613" y="5792788"/>
            <a:ext cx="111125" cy="177800"/>
          </a:xfrm>
          <a:custGeom>
            <a:avLst/>
            <a:gdLst>
              <a:gd name="T0" fmla="*/ 56396 w 2534"/>
              <a:gd name="T1" fmla="*/ 44 h 4047"/>
              <a:gd name="T2" fmla="*/ 0 w 2534"/>
              <a:gd name="T3" fmla="*/ 89713 h 4047"/>
              <a:gd name="T4" fmla="*/ 56396 w 2534"/>
              <a:gd name="T5" fmla="*/ 177756 h 4047"/>
              <a:gd name="T6" fmla="*/ 111081 w 2534"/>
              <a:gd name="T7" fmla="*/ 89713 h 4047"/>
              <a:gd name="T8" fmla="*/ 56396 w 2534"/>
              <a:gd name="T9" fmla="*/ 44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/>
          </a:p>
        </p:txBody>
      </p:sp>
      <p:sp>
        <p:nvSpPr>
          <p:cNvPr id="88" name="Google Shape;1083;p14"/>
          <p:cNvSpPr>
            <a:spLocks/>
          </p:cNvSpPr>
          <p:nvPr userDrawn="1"/>
        </p:nvSpPr>
        <p:spPr bwMode="auto">
          <a:xfrm>
            <a:off x="190500" y="5818188"/>
            <a:ext cx="449263" cy="111125"/>
          </a:xfrm>
          <a:custGeom>
            <a:avLst/>
            <a:gdLst>
              <a:gd name="T0" fmla="*/ 34432 w 10360"/>
              <a:gd name="T1" fmla="*/ 44 h 2534"/>
              <a:gd name="T2" fmla="*/ 0 w 10360"/>
              <a:gd name="T3" fmla="*/ 56396 h 2534"/>
              <a:gd name="T4" fmla="*/ 34432 w 10360"/>
              <a:gd name="T5" fmla="*/ 111125 h 2534"/>
              <a:gd name="T6" fmla="*/ 414831 w 10360"/>
              <a:gd name="T7" fmla="*/ 111125 h 2534"/>
              <a:gd name="T8" fmla="*/ 449263 w 10360"/>
              <a:gd name="T9" fmla="*/ 56396 h 2534"/>
              <a:gd name="T10" fmla="*/ 414831 w 10360"/>
              <a:gd name="T11" fmla="*/ 44 h 2534"/>
              <a:gd name="T12" fmla="*/ 34432 w 10360"/>
              <a:gd name="T13" fmla="*/ 44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/>
          </a:p>
        </p:txBody>
      </p:sp>
      <p:sp>
        <p:nvSpPr>
          <p:cNvPr id="89" name="Google Shape;1084;p14"/>
          <p:cNvSpPr>
            <a:spLocks/>
          </p:cNvSpPr>
          <p:nvPr userDrawn="1"/>
        </p:nvSpPr>
        <p:spPr bwMode="auto">
          <a:xfrm>
            <a:off x="214313" y="5900738"/>
            <a:ext cx="46037" cy="46037"/>
          </a:xfrm>
          <a:custGeom>
            <a:avLst/>
            <a:gdLst>
              <a:gd name="T0" fmla="*/ 45992 w 1022"/>
              <a:gd name="T1" fmla="*/ 46037 h 1"/>
              <a:gd name="T2" fmla="*/ 1712 w 1022"/>
              <a:gd name="T3" fmla="*/ 46037 h 1"/>
              <a:gd name="T4" fmla="*/ 1712 w 1022"/>
              <a:gd name="T5" fmla="*/ 46037 h 1"/>
              <a:gd name="T6" fmla="*/ 1712 w 1022"/>
              <a:gd name="T7" fmla="*/ 46037 h 1"/>
              <a:gd name="T8" fmla="*/ 45992 w 1022"/>
              <a:gd name="T9" fmla="*/ 46037 h 1"/>
              <a:gd name="T10" fmla="*/ 45992 w 1022"/>
              <a:gd name="T11" fmla="*/ 46037 h 1"/>
              <a:gd name="T12" fmla="*/ 45 w 1022"/>
              <a:gd name="T13" fmla="*/ 46037 h 1"/>
              <a:gd name="T14" fmla="*/ 45 w 1022"/>
              <a:gd name="T15" fmla="*/ 46037 h 1"/>
              <a:gd name="T16" fmla="*/ 45 w 1022"/>
              <a:gd name="T17" fmla="*/ 46037 h 1"/>
              <a:gd name="T18" fmla="*/ 45 w 1022"/>
              <a:gd name="T19" fmla="*/ 46037 h 1"/>
              <a:gd name="T20" fmla="*/ 45 w 1022"/>
              <a:gd name="T21" fmla="*/ 46037 h 1"/>
              <a:gd name="T22" fmla="*/ 45 w 1022"/>
              <a:gd name="T23" fmla="*/ 46037 h 1"/>
              <a:gd name="T24" fmla="*/ 45 w 1022"/>
              <a:gd name="T25" fmla="*/ 46037 h 1"/>
              <a:gd name="T26" fmla="*/ 45 w 1022"/>
              <a:gd name="T27" fmla="*/ 46037 h 1"/>
              <a:gd name="T28" fmla="*/ 45 w 1022"/>
              <a:gd name="T29" fmla="*/ 46037 h 1"/>
              <a:gd name="T30" fmla="*/ 45 w 1022"/>
              <a:gd name="T31" fmla="*/ 46037 h 1"/>
              <a:gd name="T32" fmla="*/ 45 w 1022"/>
              <a:gd name="T33" fmla="*/ 46037 h 1"/>
              <a:gd name="T34" fmla="*/ 45 w 1022"/>
              <a:gd name="T35" fmla="*/ 46037 h 1"/>
              <a:gd name="T36" fmla="*/ 45 w 1022"/>
              <a:gd name="T37" fmla="*/ 46037 h 1"/>
              <a:gd name="T38" fmla="*/ 45 w 1022"/>
              <a:gd name="T39" fmla="*/ 46037 h 1"/>
              <a:gd name="T40" fmla="*/ 45 w 1022"/>
              <a:gd name="T41" fmla="*/ 46037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/>
          </a:p>
        </p:txBody>
      </p:sp>
      <p:sp>
        <p:nvSpPr>
          <p:cNvPr id="90" name="Google Shape;1085;p14"/>
          <p:cNvSpPr>
            <a:spLocks/>
          </p:cNvSpPr>
          <p:nvPr userDrawn="1"/>
        </p:nvSpPr>
        <p:spPr bwMode="auto">
          <a:xfrm>
            <a:off x="515938" y="5857875"/>
            <a:ext cx="44450" cy="46038"/>
          </a:xfrm>
          <a:custGeom>
            <a:avLst/>
            <a:gdLst>
              <a:gd name="T0" fmla="*/ 44450 w 1"/>
              <a:gd name="T1" fmla="*/ 0 h 1"/>
              <a:gd name="T2" fmla="*/ 44450 w 1"/>
              <a:gd name="T3" fmla="*/ 0 h 1"/>
              <a:gd name="T4" fmla="*/ 44450 w 1"/>
              <a:gd name="T5" fmla="*/ 0 h 1"/>
              <a:gd name="T6" fmla="*/ 44450 w 1"/>
              <a:gd name="T7" fmla="*/ 0 h 1"/>
              <a:gd name="T8" fmla="*/ 44450 w 1"/>
              <a:gd name="T9" fmla="*/ 0 h 1"/>
              <a:gd name="T10" fmla="*/ 44450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/>
          </a:p>
        </p:txBody>
      </p:sp>
      <p:sp>
        <p:nvSpPr>
          <p:cNvPr id="91" name="Google Shape;1086;p14"/>
          <p:cNvSpPr>
            <a:spLocks/>
          </p:cNvSpPr>
          <p:nvPr userDrawn="1"/>
        </p:nvSpPr>
        <p:spPr bwMode="auto">
          <a:xfrm>
            <a:off x="192088" y="5829300"/>
            <a:ext cx="447675" cy="95250"/>
          </a:xfrm>
          <a:custGeom>
            <a:avLst/>
            <a:gdLst>
              <a:gd name="T0" fmla="*/ 436182 w 10322"/>
              <a:gd name="T1" fmla="*/ 0 h 2193"/>
              <a:gd name="T2" fmla="*/ 436182 w 10322"/>
              <a:gd name="T3" fmla="*/ 0 h 2193"/>
              <a:gd name="T4" fmla="*/ 437830 w 10322"/>
              <a:gd name="T5" fmla="*/ 14767 h 2193"/>
              <a:gd name="T6" fmla="*/ 403393 w 10322"/>
              <a:gd name="T7" fmla="*/ 68973 h 2193"/>
              <a:gd name="T8" fmla="*/ 22987 w 10322"/>
              <a:gd name="T9" fmla="*/ 68973 h 2193"/>
              <a:gd name="T10" fmla="*/ 0 w 10322"/>
              <a:gd name="T11" fmla="*/ 54205 h 2193"/>
              <a:gd name="T12" fmla="*/ 0 w 10322"/>
              <a:gd name="T13" fmla="*/ 54205 h 2193"/>
              <a:gd name="T14" fmla="*/ 31184 w 10322"/>
              <a:gd name="T15" fmla="*/ 95250 h 2193"/>
              <a:gd name="T16" fmla="*/ 413238 w 10322"/>
              <a:gd name="T17" fmla="*/ 95250 h 2193"/>
              <a:gd name="T18" fmla="*/ 447675 w 10322"/>
              <a:gd name="T19" fmla="*/ 41045 h 2193"/>
              <a:gd name="T20" fmla="*/ 447675 w 10322"/>
              <a:gd name="T21" fmla="*/ 39394 h 2193"/>
              <a:gd name="T22" fmla="*/ 436182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/>
          </a:p>
        </p:txBody>
      </p:sp>
      <p:grpSp>
        <p:nvGrpSpPr>
          <p:cNvPr id="92" name="Google Shape;2356;p30">
            <a:extLst>
              <a:ext uri="{FF2B5EF4-FFF2-40B4-BE49-F238E27FC236}"/>
            </a:extLst>
          </p:cNvPr>
          <p:cNvGrpSpPr/>
          <p:nvPr userDrawn="1"/>
        </p:nvGrpSpPr>
        <p:grpSpPr>
          <a:xfrm>
            <a:off x="745414" y="1491609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93" name="Google Shape;2357;p30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0953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94" name="Google Shape;2358;p30">
              <a:extLst>
                <a:ext uri="{FF2B5EF4-FFF2-40B4-BE49-F238E27FC236}"/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95" name="Google Shape;2359;p30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defTabSz="609539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6" name="Google Shape;2360;p30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defTabSz="609539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7" name="Google Shape;2361;p30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defTabSz="609539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98" name="Google Shape;447;p27"/>
          <p:cNvGrpSpPr>
            <a:grpSpLocks/>
          </p:cNvGrpSpPr>
          <p:nvPr userDrawn="1"/>
        </p:nvGrpSpPr>
        <p:grpSpPr bwMode="auto">
          <a:xfrm>
            <a:off x="8391525" y="4048125"/>
            <a:ext cx="2301875" cy="1593850"/>
            <a:chOff x="4799733" y="3457797"/>
            <a:chExt cx="2301388" cy="1593766"/>
          </a:xfrm>
        </p:grpSpPr>
        <p:sp>
          <p:nvSpPr>
            <p:cNvPr id="99" name="Google Shape;448;p27"/>
            <p:cNvSpPr>
              <a:spLocks/>
            </p:cNvSpPr>
            <p:nvPr/>
          </p:nvSpPr>
          <p:spPr bwMode="auto">
            <a:xfrm>
              <a:off x="5512937" y="4441437"/>
              <a:ext cx="134693" cy="122202"/>
            </a:xfrm>
            <a:custGeom>
              <a:avLst/>
              <a:gdLst>
                <a:gd name="T0" fmla="*/ 55 w 2437"/>
                <a:gd name="T1" fmla="*/ 55 h 2211"/>
                <a:gd name="T2" fmla="*/ 55 w 2437"/>
                <a:gd name="T3" fmla="*/ 39518 h 2211"/>
                <a:gd name="T4" fmla="*/ 55 w 2437"/>
                <a:gd name="T5" fmla="*/ 70248 h 2211"/>
                <a:gd name="T6" fmla="*/ 55 w 2437"/>
                <a:gd name="T7" fmla="*/ 122202 h 2211"/>
                <a:gd name="T8" fmla="*/ 134638 w 2437"/>
                <a:gd name="T9" fmla="*/ 61460 h 2211"/>
                <a:gd name="T10" fmla="*/ 55 w 2437"/>
                <a:gd name="T11" fmla="*/ 55 h 22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0" name="Google Shape;449;p27"/>
            <p:cNvSpPr>
              <a:spLocks/>
            </p:cNvSpPr>
            <p:nvPr/>
          </p:nvSpPr>
          <p:spPr bwMode="auto">
            <a:xfrm>
              <a:off x="5671673" y="4450943"/>
              <a:ext cx="91527" cy="79091"/>
            </a:xfrm>
            <a:custGeom>
              <a:avLst/>
              <a:gdLst>
                <a:gd name="T0" fmla="*/ 55 w 1656"/>
                <a:gd name="T1" fmla="*/ 55 h 1431"/>
                <a:gd name="T2" fmla="*/ 55 w 1656"/>
                <a:gd name="T3" fmla="*/ 79036 h 1431"/>
                <a:gd name="T4" fmla="*/ 91472 w 1656"/>
                <a:gd name="T5" fmla="*/ 79036 h 1431"/>
                <a:gd name="T6" fmla="*/ 91472 w 1656"/>
                <a:gd name="T7" fmla="*/ 55 h 1431"/>
                <a:gd name="T8" fmla="*/ 55 w 1656"/>
                <a:gd name="T9" fmla="*/ 55 h 14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1" name="Google Shape;450;p27"/>
            <p:cNvSpPr>
              <a:spLocks/>
            </p:cNvSpPr>
            <p:nvPr/>
          </p:nvSpPr>
          <p:spPr bwMode="auto">
            <a:xfrm>
              <a:off x="5670236" y="4448014"/>
              <a:ext cx="92246" cy="80528"/>
            </a:xfrm>
            <a:custGeom>
              <a:avLst/>
              <a:gdLst>
                <a:gd name="T0" fmla="*/ 2929 w 1669"/>
                <a:gd name="T1" fmla="*/ 1492 h 1457"/>
                <a:gd name="T2" fmla="*/ 2211 w 1669"/>
                <a:gd name="T3" fmla="*/ 8843 h 1457"/>
                <a:gd name="T4" fmla="*/ 16139 w 1669"/>
                <a:gd name="T5" fmla="*/ 10999 h 1457"/>
                <a:gd name="T6" fmla="*/ 38081 w 1669"/>
                <a:gd name="T7" fmla="*/ 40292 h 1457"/>
                <a:gd name="T8" fmla="*/ 32941 w 1669"/>
                <a:gd name="T9" fmla="*/ 47587 h 1457"/>
                <a:gd name="T10" fmla="*/ 21998 w 1669"/>
                <a:gd name="T11" fmla="*/ 62234 h 1457"/>
                <a:gd name="T12" fmla="*/ 14647 w 1669"/>
                <a:gd name="T13" fmla="*/ 65882 h 1457"/>
                <a:gd name="T14" fmla="*/ 4422 w 1669"/>
                <a:gd name="T15" fmla="*/ 71022 h 1457"/>
                <a:gd name="T16" fmla="*/ 6632 w 1669"/>
                <a:gd name="T17" fmla="*/ 74669 h 1457"/>
                <a:gd name="T18" fmla="*/ 30730 w 1669"/>
                <a:gd name="T19" fmla="*/ 75388 h 1457"/>
                <a:gd name="T20" fmla="*/ 37307 w 1669"/>
                <a:gd name="T21" fmla="*/ 76106 h 1457"/>
                <a:gd name="T22" fmla="*/ 44658 w 1669"/>
                <a:gd name="T23" fmla="*/ 71740 h 1457"/>
                <a:gd name="T24" fmla="*/ 36589 w 1669"/>
                <a:gd name="T25" fmla="*/ 67319 h 1457"/>
                <a:gd name="T26" fmla="*/ 32941 w 1669"/>
                <a:gd name="T27" fmla="*/ 65163 h 1457"/>
                <a:gd name="T28" fmla="*/ 36589 w 1669"/>
                <a:gd name="T29" fmla="*/ 60023 h 1457"/>
                <a:gd name="T30" fmla="*/ 44658 w 1669"/>
                <a:gd name="T31" fmla="*/ 49024 h 1457"/>
                <a:gd name="T32" fmla="*/ 53446 w 1669"/>
                <a:gd name="T33" fmla="*/ 61460 h 1457"/>
                <a:gd name="T34" fmla="*/ 57813 w 1669"/>
                <a:gd name="T35" fmla="*/ 68811 h 1457"/>
                <a:gd name="T36" fmla="*/ 54883 w 1669"/>
                <a:gd name="T37" fmla="*/ 71022 h 1457"/>
                <a:gd name="T38" fmla="*/ 51954 w 1669"/>
                <a:gd name="T39" fmla="*/ 75388 h 1457"/>
                <a:gd name="T40" fmla="*/ 60023 w 1669"/>
                <a:gd name="T41" fmla="*/ 80528 h 1457"/>
                <a:gd name="T42" fmla="*/ 89980 w 1669"/>
                <a:gd name="T43" fmla="*/ 79754 h 1457"/>
                <a:gd name="T44" fmla="*/ 89980 w 1669"/>
                <a:gd name="T45" fmla="*/ 73177 h 1457"/>
                <a:gd name="T46" fmla="*/ 80473 w 1669"/>
                <a:gd name="T47" fmla="*/ 71740 h 1457"/>
                <a:gd name="T48" fmla="*/ 73178 w 1669"/>
                <a:gd name="T49" fmla="*/ 68811 h 1457"/>
                <a:gd name="T50" fmla="*/ 62179 w 1669"/>
                <a:gd name="T51" fmla="*/ 55657 h 1457"/>
                <a:gd name="T52" fmla="*/ 57813 w 1669"/>
                <a:gd name="T53" fmla="*/ 30785 h 1457"/>
                <a:gd name="T54" fmla="*/ 70248 w 1669"/>
                <a:gd name="T55" fmla="*/ 16857 h 1457"/>
                <a:gd name="T56" fmla="*/ 87824 w 1669"/>
                <a:gd name="T57" fmla="*/ 15420 h 1457"/>
                <a:gd name="T58" fmla="*/ 91472 w 1669"/>
                <a:gd name="T59" fmla="*/ 11717 h 1457"/>
                <a:gd name="T60" fmla="*/ 56376 w 1669"/>
                <a:gd name="T61" fmla="*/ 6632 h 1457"/>
                <a:gd name="T62" fmla="*/ 49025 w 1669"/>
                <a:gd name="T63" fmla="*/ 11717 h 1457"/>
                <a:gd name="T64" fmla="*/ 52673 w 1669"/>
                <a:gd name="T65" fmla="*/ 15420 h 1457"/>
                <a:gd name="T66" fmla="*/ 51954 w 1669"/>
                <a:gd name="T67" fmla="*/ 19787 h 1457"/>
                <a:gd name="T68" fmla="*/ 44658 w 1669"/>
                <a:gd name="T69" fmla="*/ 31504 h 1457"/>
                <a:gd name="T70" fmla="*/ 35152 w 1669"/>
                <a:gd name="T71" fmla="*/ 18350 h 1457"/>
                <a:gd name="T72" fmla="*/ 31504 w 1669"/>
                <a:gd name="T73" fmla="*/ 11717 h 1457"/>
                <a:gd name="T74" fmla="*/ 36589 w 1669"/>
                <a:gd name="T75" fmla="*/ 10280 h 1457"/>
                <a:gd name="T76" fmla="*/ 42448 w 1669"/>
                <a:gd name="T77" fmla="*/ 5914 h 1457"/>
                <a:gd name="T78" fmla="*/ 41011 w 1669"/>
                <a:gd name="T79" fmla="*/ 2211 h 1457"/>
                <a:gd name="T80" fmla="*/ 32941 w 1669"/>
                <a:gd name="T81" fmla="*/ 55 h 145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" name="Google Shape;451;p27"/>
            <p:cNvSpPr>
              <a:spLocks/>
            </p:cNvSpPr>
            <p:nvPr/>
          </p:nvSpPr>
          <p:spPr bwMode="auto">
            <a:xfrm>
              <a:off x="5668799" y="4448014"/>
              <a:ext cx="100260" cy="84895"/>
            </a:xfrm>
            <a:custGeom>
              <a:avLst/>
              <a:gdLst>
                <a:gd name="T0" fmla="*/ 36589 w 1814"/>
                <a:gd name="T1" fmla="*/ 8843 h 1536"/>
                <a:gd name="T2" fmla="*/ 36589 w 1814"/>
                <a:gd name="T3" fmla="*/ 21279 h 1536"/>
                <a:gd name="T4" fmla="*/ 49025 w 1814"/>
                <a:gd name="T5" fmla="*/ 39518 h 1536"/>
                <a:gd name="T6" fmla="*/ 60742 w 1814"/>
                <a:gd name="T7" fmla="*/ 18350 h 1536"/>
                <a:gd name="T8" fmla="*/ 54883 w 1814"/>
                <a:gd name="T9" fmla="*/ 11717 h 1536"/>
                <a:gd name="T10" fmla="*/ 73178 w 1814"/>
                <a:gd name="T11" fmla="*/ 14647 h 1536"/>
                <a:gd name="T12" fmla="*/ 51954 w 1814"/>
                <a:gd name="T13" fmla="*/ 39518 h 1536"/>
                <a:gd name="T14" fmla="*/ 63616 w 1814"/>
                <a:gd name="T15" fmla="*/ 60742 h 1536"/>
                <a:gd name="T16" fmla="*/ 78981 w 1814"/>
                <a:gd name="T17" fmla="*/ 76107 h 1536"/>
                <a:gd name="T18" fmla="*/ 60742 w 1814"/>
                <a:gd name="T19" fmla="*/ 79036 h 1536"/>
                <a:gd name="T20" fmla="*/ 63616 w 1814"/>
                <a:gd name="T21" fmla="*/ 69530 h 1536"/>
                <a:gd name="T22" fmla="*/ 54883 w 1814"/>
                <a:gd name="T23" fmla="*/ 54883 h 1536"/>
                <a:gd name="T24" fmla="*/ 45377 w 1814"/>
                <a:gd name="T25" fmla="*/ 48306 h 1536"/>
                <a:gd name="T26" fmla="*/ 36589 w 1814"/>
                <a:gd name="T27" fmla="*/ 63671 h 1536"/>
                <a:gd name="T28" fmla="*/ 39518 w 1814"/>
                <a:gd name="T29" fmla="*/ 73178 h 1536"/>
                <a:gd name="T30" fmla="*/ 36589 w 1814"/>
                <a:gd name="T31" fmla="*/ 76107 h 1536"/>
                <a:gd name="T32" fmla="*/ 18294 w 1814"/>
                <a:gd name="T33" fmla="*/ 69530 h 1536"/>
                <a:gd name="T34" fmla="*/ 33660 w 1814"/>
                <a:gd name="T35" fmla="*/ 57813 h 1536"/>
                <a:gd name="T36" fmla="*/ 42447 w 1814"/>
                <a:gd name="T37" fmla="*/ 45377 h 1536"/>
                <a:gd name="T38" fmla="*/ 21224 w 1814"/>
                <a:gd name="T39" fmla="*/ 8843 h 1536"/>
                <a:gd name="T40" fmla="*/ 42447 w 1814"/>
                <a:gd name="T41" fmla="*/ 5914 h 1536"/>
                <a:gd name="T42" fmla="*/ 2929 w 1814"/>
                <a:gd name="T43" fmla="*/ 14647 h 1536"/>
                <a:gd name="T44" fmla="*/ 36589 w 1814"/>
                <a:gd name="T45" fmla="*/ 42448 h 1536"/>
                <a:gd name="T46" fmla="*/ 30730 w 1814"/>
                <a:gd name="T47" fmla="*/ 51235 h 1536"/>
                <a:gd name="T48" fmla="*/ 18294 w 1814"/>
                <a:gd name="T49" fmla="*/ 63671 h 1536"/>
                <a:gd name="T50" fmla="*/ 5859 w 1814"/>
                <a:gd name="T51" fmla="*/ 79036 h 1536"/>
                <a:gd name="T52" fmla="*/ 39518 w 1814"/>
                <a:gd name="T53" fmla="*/ 81966 h 1536"/>
                <a:gd name="T54" fmla="*/ 49025 w 1814"/>
                <a:gd name="T55" fmla="*/ 69530 h 1536"/>
                <a:gd name="T56" fmla="*/ 45377 w 1814"/>
                <a:gd name="T57" fmla="*/ 60742 h 1536"/>
                <a:gd name="T58" fmla="*/ 54883 w 1814"/>
                <a:gd name="T59" fmla="*/ 63671 h 1536"/>
                <a:gd name="T60" fmla="*/ 51954 w 1814"/>
                <a:gd name="T61" fmla="*/ 79036 h 1536"/>
                <a:gd name="T62" fmla="*/ 94346 w 1814"/>
                <a:gd name="T63" fmla="*/ 84895 h 1536"/>
                <a:gd name="T64" fmla="*/ 88487 w 1814"/>
                <a:gd name="T65" fmla="*/ 69530 h 1536"/>
                <a:gd name="T66" fmla="*/ 67319 w 1814"/>
                <a:gd name="T67" fmla="*/ 54883 h 1536"/>
                <a:gd name="T68" fmla="*/ 70248 w 1814"/>
                <a:gd name="T69" fmla="*/ 27082 h 1536"/>
                <a:gd name="T70" fmla="*/ 94346 w 1814"/>
                <a:gd name="T71" fmla="*/ 18350 h 1536"/>
                <a:gd name="T72" fmla="*/ 97275 w 1814"/>
                <a:gd name="T73" fmla="*/ 8843 h 1536"/>
                <a:gd name="T74" fmla="*/ 49025 w 1814"/>
                <a:gd name="T75" fmla="*/ 14647 h 1536"/>
                <a:gd name="T76" fmla="*/ 49025 w 1814"/>
                <a:gd name="T77" fmla="*/ 24153 h 1536"/>
                <a:gd name="T78" fmla="*/ 42447 w 1814"/>
                <a:gd name="T79" fmla="*/ 18350 h 1536"/>
                <a:gd name="T80" fmla="*/ 49025 w 1814"/>
                <a:gd name="T81" fmla="*/ 8843 h 1536"/>
                <a:gd name="T82" fmla="*/ 45377 w 1814"/>
                <a:gd name="T83" fmla="*/ 2985 h 1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lnTo>
                    <a:pt x="768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lnTo>
                    <a:pt x="106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" name="Google Shape;452;p27"/>
            <p:cNvSpPr>
              <a:spLocks/>
            </p:cNvSpPr>
            <p:nvPr/>
          </p:nvSpPr>
          <p:spPr bwMode="auto">
            <a:xfrm>
              <a:off x="4799733" y="3864528"/>
              <a:ext cx="1237772" cy="1187034"/>
            </a:xfrm>
            <a:custGeom>
              <a:avLst/>
              <a:gdLst>
                <a:gd name="T0" fmla="*/ 950700 w 22395"/>
                <a:gd name="T1" fmla="*/ 477422 h 21477"/>
                <a:gd name="T2" fmla="*/ 994142 w 22395"/>
                <a:gd name="T3" fmla="*/ 516222 h 21477"/>
                <a:gd name="T4" fmla="*/ 1012436 w 22395"/>
                <a:gd name="T5" fmla="*/ 921462 h 21477"/>
                <a:gd name="T6" fmla="*/ 954679 w 22395"/>
                <a:gd name="T7" fmla="*/ 979274 h 21477"/>
                <a:gd name="T8" fmla="*/ 542807 w 22395"/>
                <a:gd name="T9" fmla="*/ 973415 h 21477"/>
                <a:gd name="T10" fmla="*/ 515725 w 22395"/>
                <a:gd name="T11" fmla="*/ 909026 h 21477"/>
                <a:gd name="T12" fmla="*/ 923949 w 22395"/>
                <a:gd name="T13" fmla="*/ 488421 h 21477"/>
                <a:gd name="T14" fmla="*/ 950700 w 22395"/>
                <a:gd name="T15" fmla="*/ 477422 h 21477"/>
                <a:gd name="T16" fmla="*/ 1112309 w 22395"/>
                <a:gd name="T17" fmla="*/ 55 h 21477"/>
                <a:gd name="T18" fmla="*/ 1046096 w 22395"/>
                <a:gd name="T19" fmla="*/ 28298 h 21477"/>
                <a:gd name="T20" fmla="*/ 54883 w 22395"/>
                <a:gd name="T21" fmla="*/ 1034157 h 21477"/>
                <a:gd name="T22" fmla="*/ 125131 w 22395"/>
                <a:gd name="T23" fmla="*/ 1187034 h 21477"/>
                <a:gd name="T24" fmla="*/ 1122147 w 22395"/>
                <a:gd name="T25" fmla="*/ 1187034 h 21477"/>
                <a:gd name="T26" fmla="*/ 1237772 w 22395"/>
                <a:gd name="T27" fmla="*/ 1073620 h 21477"/>
                <a:gd name="T28" fmla="*/ 1204113 w 22395"/>
                <a:gd name="T29" fmla="*/ 86111 h 21477"/>
                <a:gd name="T30" fmla="*/ 1112309 w 22395"/>
                <a:gd name="T31" fmla="*/ 55 h 2147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" name="Google Shape;453;p27"/>
            <p:cNvSpPr>
              <a:spLocks/>
            </p:cNvSpPr>
            <p:nvPr/>
          </p:nvSpPr>
          <p:spPr bwMode="auto">
            <a:xfrm>
              <a:off x="4845828" y="3874532"/>
              <a:ext cx="1027082" cy="1046648"/>
            </a:xfrm>
            <a:custGeom>
              <a:avLst/>
              <a:gdLst>
                <a:gd name="T0" fmla="*/ 1021223 w 18583"/>
                <a:gd name="T1" fmla="*/ 0 h 18937"/>
                <a:gd name="T2" fmla="*/ 1000000 w 18583"/>
                <a:gd name="T3" fmla="*/ 18294 h 18937"/>
                <a:gd name="T4" fmla="*/ 8788 w 18583"/>
                <a:gd name="T5" fmla="*/ 1024153 h 18937"/>
                <a:gd name="T6" fmla="*/ 0 w 18583"/>
                <a:gd name="T7" fmla="*/ 1036589 h 18937"/>
                <a:gd name="T8" fmla="*/ 0 w 18583"/>
                <a:gd name="T9" fmla="*/ 1039518 h 18937"/>
                <a:gd name="T10" fmla="*/ 16194 w 18583"/>
                <a:gd name="T11" fmla="*/ 1046648 h 18937"/>
                <a:gd name="T12" fmla="*/ 30730 w 18583"/>
                <a:gd name="T13" fmla="*/ 1039518 h 18937"/>
                <a:gd name="T14" fmla="*/ 1021223 w 18583"/>
                <a:gd name="T15" fmla="*/ 30730 h 18937"/>
                <a:gd name="T16" fmla="*/ 1021223 w 18583"/>
                <a:gd name="T17" fmla="*/ 0 h 189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" name="Google Shape;454;p27"/>
            <p:cNvSpPr>
              <a:spLocks/>
            </p:cNvSpPr>
            <p:nvPr/>
          </p:nvSpPr>
          <p:spPr bwMode="auto">
            <a:xfrm>
              <a:off x="5818028" y="3941796"/>
              <a:ext cx="76107" cy="67374"/>
            </a:xfrm>
            <a:custGeom>
              <a:avLst/>
              <a:gdLst>
                <a:gd name="T0" fmla="*/ 0 w 1377"/>
                <a:gd name="T1" fmla="*/ 55 h 1219"/>
                <a:gd name="T2" fmla="*/ 0 w 1377"/>
                <a:gd name="T3" fmla="*/ 8843 h 1219"/>
                <a:gd name="T4" fmla="*/ 67319 w 1377"/>
                <a:gd name="T5" fmla="*/ 67374 h 1219"/>
                <a:gd name="T6" fmla="*/ 73178 w 1377"/>
                <a:gd name="T7" fmla="*/ 67374 h 1219"/>
                <a:gd name="T8" fmla="*/ 73178 w 1377"/>
                <a:gd name="T9" fmla="*/ 57868 h 1219"/>
                <a:gd name="T10" fmla="*/ 9506 w 1377"/>
                <a:gd name="T11" fmla="*/ 55 h 1219"/>
                <a:gd name="T12" fmla="*/ 0 w 1377"/>
                <a:gd name="T13" fmla="*/ 55 h 12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6" name="Google Shape;455;p27"/>
            <p:cNvSpPr>
              <a:spLocks/>
            </p:cNvSpPr>
            <p:nvPr/>
          </p:nvSpPr>
          <p:spPr bwMode="auto">
            <a:xfrm>
              <a:off x="5647575" y="4112967"/>
              <a:ext cx="76107" cy="69585"/>
            </a:xfrm>
            <a:custGeom>
              <a:avLst/>
              <a:gdLst>
                <a:gd name="T0" fmla="*/ 4753 w 1377"/>
                <a:gd name="T1" fmla="*/ 55 h 1259"/>
                <a:gd name="T2" fmla="*/ 2929 w 1377"/>
                <a:gd name="T3" fmla="*/ 2266 h 1259"/>
                <a:gd name="T4" fmla="*/ 2929 w 1377"/>
                <a:gd name="T5" fmla="*/ 8843 h 1259"/>
                <a:gd name="T6" fmla="*/ 66601 w 1377"/>
                <a:gd name="T7" fmla="*/ 69530 h 1259"/>
                <a:gd name="T8" fmla="*/ 76107 w 1377"/>
                <a:gd name="T9" fmla="*/ 69530 h 1259"/>
                <a:gd name="T10" fmla="*/ 73178 w 1377"/>
                <a:gd name="T11" fmla="*/ 60797 h 1259"/>
                <a:gd name="T12" fmla="*/ 8788 w 1377"/>
                <a:gd name="T13" fmla="*/ 2266 h 1259"/>
                <a:gd name="T14" fmla="*/ 4753 w 1377"/>
                <a:gd name="T15" fmla="*/ 55 h 12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7" name="Google Shape;456;p27"/>
            <p:cNvSpPr>
              <a:spLocks/>
            </p:cNvSpPr>
            <p:nvPr/>
          </p:nvSpPr>
          <p:spPr bwMode="auto">
            <a:xfrm>
              <a:off x="5775580" y="3984243"/>
              <a:ext cx="54883" cy="49080"/>
            </a:xfrm>
            <a:custGeom>
              <a:avLst/>
              <a:gdLst>
                <a:gd name="T0" fmla="*/ 2929 w 993"/>
                <a:gd name="T1" fmla="*/ 55 h 888"/>
                <a:gd name="T2" fmla="*/ 2929 w 993"/>
                <a:gd name="T3" fmla="*/ 6632 h 888"/>
                <a:gd name="T4" fmla="*/ 48306 w 993"/>
                <a:gd name="T5" fmla="*/ 49025 h 888"/>
                <a:gd name="T6" fmla="*/ 54883 w 993"/>
                <a:gd name="T7" fmla="*/ 49025 h 888"/>
                <a:gd name="T8" fmla="*/ 54883 w 993"/>
                <a:gd name="T9" fmla="*/ 43166 h 888"/>
                <a:gd name="T10" fmla="*/ 5859 w 993"/>
                <a:gd name="T11" fmla="*/ 55 h 888"/>
                <a:gd name="T12" fmla="*/ 2929 w 993"/>
                <a:gd name="T13" fmla="*/ 55 h 8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8" name="Google Shape;457;p27"/>
            <p:cNvSpPr>
              <a:spLocks/>
            </p:cNvSpPr>
            <p:nvPr/>
          </p:nvSpPr>
          <p:spPr bwMode="auto">
            <a:xfrm>
              <a:off x="5736062" y="4024646"/>
              <a:ext cx="54938" cy="50351"/>
            </a:xfrm>
            <a:custGeom>
              <a:avLst/>
              <a:gdLst>
                <a:gd name="T0" fmla="*/ 4035 w 994"/>
                <a:gd name="T1" fmla="*/ 55 h 911"/>
                <a:gd name="T2" fmla="*/ 55 w 994"/>
                <a:gd name="T3" fmla="*/ 2764 h 911"/>
                <a:gd name="T4" fmla="*/ 55 w 994"/>
                <a:gd name="T5" fmla="*/ 5693 h 911"/>
                <a:gd name="T6" fmla="*/ 48306 w 994"/>
                <a:gd name="T7" fmla="*/ 48140 h 911"/>
                <a:gd name="T8" fmla="*/ 51345 w 994"/>
                <a:gd name="T9" fmla="*/ 50351 h 911"/>
                <a:gd name="T10" fmla="*/ 54883 w 994"/>
                <a:gd name="T11" fmla="*/ 48140 h 911"/>
                <a:gd name="T12" fmla="*/ 54883 w 994"/>
                <a:gd name="T13" fmla="*/ 45211 h 911"/>
                <a:gd name="T14" fmla="*/ 5914 w 994"/>
                <a:gd name="T15" fmla="*/ 2764 h 911"/>
                <a:gd name="T16" fmla="*/ 4035 w 994"/>
                <a:gd name="T17" fmla="*/ 55 h 9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9" name="Google Shape;458;p27"/>
            <p:cNvSpPr>
              <a:spLocks/>
            </p:cNvSpPr>
            <p:nvPr/>
          </p:nvSpPr>
          <p:spPr bwMode="auto">
            <a:xfrm>
              <a:off x="5695826" y="4066927"/>
              <a:ext cx="54938" cy="48306"/>
            </a:xfrm>
            <a:custGeom>
              <a:avLst/>
              <a:gdLst>
                <a:gd name="T0" fmla="*/ 55 w 994"/>
                <a:gd name="T1" fmla="*/ 0 h 874"/>
                <a:gd name="T2" fmla="*/ 55 w 994"/>
                <a:gd name="T3" fmla="*/ 5859 h 874"/>
                <a:gd name="T4" fmla="*/ 49024 w 994"/>
                <a:gd name="T5" fmla="*/ 48306 h 874"/>
                <a:gd name="T6" fmla="*/ 51953 w 994"/>
                <a:gd name="T7" fmla="*/ 48306 h 874"/>
                <a:gd name="T8" fmla="*/ 51953 w 994"/>
                <a:gd name="T9" fmla="*/ 42447 h 874"/>
                <a:gd name="T10" fmla="*/ 6632 w 994"/>
                <a:gd name="T11" fmla="*/ 0 h 874"/>
                <a:gd name="T12" fmla="*/ 55 w 994"/>
                <a:gd name="T13" fmla="*/ 0 h 8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0" name="Google Shape;459;p27"/>
            <p:cNvSpPr>
              <a:spLocks/>
            </p:cNvSpPr>
            <p:nvPr/>
          </p:nvSpPr>
          <p:spPr bwMode="auto">
            <a:xfrm>
              <a:off x="5604409" y="4158344"/>
              <a:ext cx="54883" cy="48361"/>
            </a:xfrm>
            <a:custGeom>
              <a:avLst/>
              <a:gdLst>
                <a:gd name="T0" fmla="*/ 3648 w 993"/>
                <a:gd name="T1" fmla="*/ 55 h 875"/>
                <a:gd name="T2" fmla="*/ 3648 w 993"/>
                <a:gd name="T3" fmla="*/ 5859 h 875"/>
                <a:gd name="T4" fmla="*/ 49024 w 993"/>
                <a:gd name="T5" fmla="*/ 48306 h 875"/>
                <a:gd name="T6" fmla="*/ 54883 w 993"/>
                <a:gd name="T7" fmla="*/ 48306 h 875"/>
                <a:gd name="T8" fmla="*/ 54883 w 993"/>
                <a:gd name="T9" fmla="*/ 42447 h 875"/>
                <a:gd name="T10" fmla="*/ 6577 w 993"/>
                <a:gd name="T11" fmla="*/ 55 h 875"/>
                <a:gd name="T12" fmla="*/ 3648 w 993"/>
                <a:gd name="T13" fmla="*/ 55 h 8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1" name="Google Shape;460;p27"/>
            <p:cNvSpPr>
              <a:spLocks/>
            </p:cNvSpPr>
            <p:nvPr/>
          </p:nvSpPr>
          <p:spPr bwMode="auto">
            <a:xfrm>
              <a:off x="5564891" y="4198580"/>
              <a:ext cx="54938" cy="50517"/>
            </a:xfrm>
            <a:custGeom>
              <a:avLst/>
              <a:gdLst>
                <a:gd name="T0" fmla="*/ 4808 w 994"/>
                <a:gd name="T1" fmla="*/ 55 h 914"/>
                <a:gd name="T2" fmla="*/ 2985 w 994"/>
                <a:gd name="T3" fmla="*/ 2211 h 914"/>
                <a:gd name="T4" fmla="*/ 2985 w 994"/>
                <a:gd name="T5" fmla="*/ 5140 h 914"/>
                <a:gd name="T6" fmla="*/ 49024 w 994"/>
                <a:gd name="T7" fmla="*/ 48306 h 914"/>
                <a:gd name="T8" fmla="*/ 51953 w 994"/>
                <a:gd name="T9" fmla="*/ 50517 h 914"/>
                <a:gd name="T10" fmla="*/ 54883 w 994"/>
                <a:gd name="T11" fmla="*/ 48306 h 914"/>
                <a:gd name="T12" fmla="*/ 54883 w 994"/>
                <a:gd name="T13" fmla="*/ 44658 h 914"/>
                <a:gd name="T14" fmla="*/ 6632 w 994"/>
                <a:gd name="T15" fmla="*/ 2211 h 914"/>
                <a:gd name="T16" fmla="*/ 4808 w 994"/>
                <a:gd name="T17" fmla="*/ 55 h 9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2" name="Google Shape;461;p27"/>
            <p:cNvSpPr>
              <a:spLocks/>
            </p:cNvSpPr>
            <p:nvPr/>
          </p:nvSpPr>
          <p:spPr bwMode="auto">
            <a:xfrm>
              <a:off x="5525373" y="4240254"/>
              <a:ext cx="54938" cy="49080"/>
            </a:xfrm>
            <a:custGeom>
              <a:avLst/>
              <a:gdLst>
                <a:gd name="T0" fmla="*/ 55 w 994"/>
                <a:gd name="T1" fmla="*/ 55 h 888"/>
                <a:gd name="T2" fmla="*/ 55 w 994"/>
                <a:gd name="T3" fmla="*/ 6632 h 888"/>
                <a:gd name="T4" fmla="*/ 49079 w 994"/>
                <a:gd name="T5" fmla="*/ 49080 h 888"/>
                <a:gd name="T6" fmla="*/ 54938 w 994"/>
                <a:gd name="T7" fmla="*/ 49080 h 888"/>
                <a:gd name="T8" fmla="*/ 52009 w 994"/>
                <a:gd name="T9" fmla="*/ 43221 h 888"/>
                <a:gd name="T10" fmla="*/ 5914 w 994"/>
                <a:gd name="T11" fmla="*/ 55 h 888"/>
                <a:gd name="T12" fmla="*/ 55 w 994"/>
                <a:gd name="T13" fmla="*/ 55 h 8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3" name="Google Shape;462;p27"/>
            <p:cNvSpPr>
              <a:spLocks/>
            </p:cNvSpPr>
            <p:nvPr/>
          </p:nvSpPr>
          <p:spPr bwMode="auto">
            <a:xfrm>
              <a:off x="5433956" y="4331726"/>
              <a:ext cx="57868" cy="49080"/>
            </a:xfrm>
            <a:custGeom>
              <a:avLst/>
              <a:gdLst>
                <a:gd name="T0" fmla="*/ 2929 w 1047"/>
                <a:gd name="T1" fmla="*/ 0 h 888"/>
                <a:gd name="T2" fmla="*/ 2929 w 1047"/>
                <a:gd name="T3" fmla="*/ 6577 h 888"/>
                <a:gd name="T4" fmla="*/ 51954 w 1047"/>
                <a:gd name="T5" fmla="*/ 49025 h 888"/>
                <a:gd name="T6" fmla="*/ 54883 w 1047"/>
                <a:gd name="T7" fmla="*/ 49025 h 888"/>
                <a:gd name="T8" fmla="*/ 54883 w 1047"/>
                <a:gd name="T9" fmla="*/ 43166 h 888"/>
                <a:gd name="T10" fmla="*/ 9562 w 1047"/>
                <a:gd name="T11" fmla="*/ 0 h 888"/>
                <a:gd name="T12" fmla="*/ 2929 w 1047"/>
                <a:gd name="T13" fmla="*/ 0 h 8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4" name="Google Shape;463;p27"/>
            <p:cNvSpPr>
              <a:spLocks/>
            </p:cNvSpPr>
            <p:nvPr/>
          </p:nvSpPr>
          <p:spPr bwMode="auto">
            <a:xfrm>
              <a:off x="5394438" y="4372128"/>
              <a:ext cx="54938" cy="50351"/>
            </a:xfrm>
            <a:custGeom>
              <a:avLst/>
              <a:gdLst>
                <a:gd name="T0" fmla="*/ 4422 w 994"/>
                <a:gd name="T1" fmla="*/ 55 h 911"/>
                <a:gd name="T2" fmla="*/ 2985 w 994"/>
                <a:gd name="T3" fmla="*/ 2764 h 911"/>
                <a:gd name="T4" fmla="*/ 2985 w 994"/>
                <a:gd name="T5" fmla="*/ 5693 h 911"/>
                <a:gd name="T6" fmla="*/ 49079 w 994"/>
                <a:gd name="T7" fmla="*/ 48140 h 911"/>
                <a:gd name="T8" fmla="*/ 53059 w 994"/>
                <a:gd name="T9" fmla="*/ 50296 h 911"/>
                <a:gd name="T10" fmla="*/ 54883 w 994"/>
                <a:gd name="T11" fmla="*/ 48140 h 911"/>
                <a:gd name="T12" fmla="*/ 54883 w 994"/>
                <a:gd name="T13" fmla="*/ 45211 h 911"/>
                <a:gd name="T14" fmla="*/ 5914 w 994"/>
                <a:gd name="T15" fmla="*/ 2764 h 911"/>
                <a:gd name="T16" fmla="*/ 4422 w 994"/>
                <a:gd name="T17" fmla="*/ 55 h 9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5" name="Google Shape;464;p27"/>
            <p:cNvSpPr>
              <a:spLocks/>
            </p:cNvSpPr>
            <p:nvPr/>
          </p:nvSpPr>
          <p:spPr bwMode="auto">
            <a:xfrm>
              <a:off x="5354975" y="4414354"/>
              <a:ext cx="54883" cy="48361"/>
            </a:xfrm>
            <a:custGeom>
              <a:avLst/>
              <a:gdLst>
                <a:gd name="T0" fmla="*/ 0 w 993"/>
                <a:gd name="T1" fmla="*/ 55 h 875"/>
                <a:gd name="T2" fmla="*/ 2929 w 993"/>
                <a:gd name="T3" fmla="*/ 5914 h 875"/>
                <a:gd name="T4" fmla="*/ 48306 w 993"/>
                <a:gd name="T5" fmla="*/ 48306 h 875"/>
                <a:gd name="T6" fmla="*/ 54883 w 993"/>
                <a:gd name="T7" fmla="*/ 48306 h 875"/>
                <a:gd name="T8" fmla="*/ 54883 w 993"/>
                <a:gd name="T9" fmla="*/ 42502 h 875"/>
                <a:gd name="T10" fmla="*/ 5859 w 993"/>
                <a:gd name="T11" fmla="*/ 55 h 875"/>
                <a:gd name="T12" fmla="*/ 0 w 993"/>
                <a:gd name="T13" fmla="*/ 55 h 8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6" name="Google Shape;465;p27"/>
            <p:cNvSpPr>
              <a:spLocks/>
            </p:cNvSpPr>
            <p:nvPr/>
          </p:nvSpPr>
          <p:spPr bwMode="auto">
            <a:xfrm>
              <a:off x="5266433" y="4505826"/>
              <a:ext cx="54938" cy="48306"/>
            </a:xfrm>
            <a:custGeom>
              <a:avLst/>
              <a:gdLst>
                <a:gd name="T0" fmla="*/ 55 w 994"/>
                <a:gd name="T1" fmla="*/ 0 h 874"/>
                <a:gd name="T2" fmla="*/ 55 w 994"/>
                <a:gd name="T3" fmla="*/ 5859 h 874"/>
                <a:gd name="T4" fmla="*/ 49024 w 994"/>
                <a:gd name="T5" fmla="*/ 48306 h 874"/>
                <a:gd name="T6" fmla="*/ 51953 w 994"/>
                <a:gd name="T7" fmla="*/ 48306 h 874"/>
                <a:gd name="T8" fmla="*/ 51953 w 994"/>
                <a:gd name="T9" fmla="*/ 42447 h 874"/>
                <a:gd name="T10" fmla="*/ 5859 w 994"/>
                <a:gd name="T11" fmla="*/ 0 h 874"/>
                <a:gd name="T12" fmla="*/ 55 w 994"/>
                <a:gd name="T13" fmla="*/ 0 h 8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7" name="Google Shape;466;p27"/>
            <p:cNvSpPr>
              <a:spLocks/>
            </p:cNvSpPr>
            <p:nvPr/>
          </p:nvSpPr>
          <p:spPr bwMode="auto">
            <a:xfrm>
              <a:off x="5223986" y="4546063"/>
              <a:ext cx="57868" cy="50517"/>
            </a:xfrm>
            <a:custGeom>
              <a:avLst/>
              <a:gdLst>
                <a:gd name="T0" fmla="*/ 4809 w 1047"/>
                <a:gd name="T1" fmla="*/ 0 h 914"/>
                <a:gd name="T2" fmla="*/ 2985 w 1047"/>
                <a:gd name="T3" fmla="*/ 2211 h 914"/>
                <a:gd name="T4" fmla="*/ 2985 w 1047"/>
                <a:gd name="T5" fmla="*/ 5140 h 914"/>
                <a:gd name="T6" fmla="*/ 48306 w 1047"/>
                <a:gd name="T7" fmla="*/ 48306 h 914"/>
                <a:gd name="T8" fmla="*/ 52728 w 1047"/>
                <a:gd name="T9" fmla="*/ 50462 h 914"/>
                <a:gd name="T10" fmla="*/ 54939 w 1047"/>
                <a:gd name="T11" fmla="*/ 48306 h 914"/>
                <a:gd name="T12" fmla="*/ 54939 w 1047"/>
                <a:gd name="T13" fmla="*/ 44658 h 914"/>
                <a:gd name="T14" fmla="*/ 8843 w 1047"/>
                <a:gd name="T15" fmla="*/ 2211 h 914"/>
                <a:gd name="T16" fmla="*/ 4809 w 1047"/>
                <a:gd name="T17" fmla="*/ 0 h 9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8" name="Google Shape;467;p27"/>
            <p:cNvSpPr>
              <a:spLocks/>
            </p:cNvSpPr>
            <p:nvPr/>
          </p:nvSpPr>
          <p:spPr bwMode="auto">
            <a:xfrm>
              <a:off x="5183804" y="4587736"/>
              <a:ext cx="54883" cy="49080"/>
            </a:xfrm>
            <a:custGeom>
              <a:avLst/>
              <a:gdLst>
                <a:gd name="T0" fmla="*/ 3648 w 993"/>
                <a:gd name="T1" fmla="*/ 55 h 888"/>
                <a:gd name="T2" fmla="*/ 3648 w 993"/>
                <a:gd name="T3" fmla="*/ 6632 h 888"/>
                <a:gd name="T4" fmla="*/ 49024 w 993"/>
                <a:gd name="T5" fmla="*/ 49025 h 888"/>
                <a:gd name="T6" fmla="*/ 54883 w 993"/>
                <a:gd name="T7" fmla="*/ 49025 h 888"/>
                <a:gd name="T8" fmla="*/ 54883 w 993"/>
                <a:gd name="T9" fmla="*/ 43221 h 888"/>
                <a:gd name="T10" fmla="*/ 6577 w 993"/>
                <a:gd name="T11" fmla="*/ 55 h 888"/>
                <a:gd name="T12" fmla="*/ 3648 w 993"/>
                <a:gd name="T13" fmla="*/ 55 h 8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9" name="Google Shape;468;p27"/>
            <p:cNvSpPr>
              <a:spLocks/>
            </p:cNvSpPr>
            <p:nvPr/>
          </p:nvSpPr>
          <p:spPr bwMode="auto">
            <a:xfrm>
              <a:off x="5095980" y="4679208"/>
              <a:ext cx="54938" cy="49024"/>
            </a:xfrm>
            <a:custGeom>
              <a:avLst/>
              <a:gdLst>
                <a:gd name="T0" fmla="*/ 55 w 994"/>
                <a:gd name="T1" fmla="*/ 0 h 887"/>
                <a:gd name="T2" fmla="*/ 55 w 994"/>
                <a:gd name="T3" fmla="*/ 6577 h 887"/>
                <a:gd name="T4" fmla="*/ 48306 w 994"/>
                <a:gd name="T5" fmla="*/ 49024 h 887"/>
                <a:gd name="T6" fmla="*/ 54883 w 994"/>
                <a:gd name="T7" fmla="*/ 49024 h 887"/>
                <a:gd name="T8" fmla="*/ 51235 w 994"/>
                <a:gd name="T9" fmla="*/ 43165 h 887"/>
                <a:gd name="T10" fmla="*/ 5914 w 994"/>
                <a:gd name="T11" fmla="*/ 0 h 887"/>
                <a:gd name="T12" fmla="*/ 55 w 994"/>
                <a:gd name="T13" fmla="*/ 0 h 88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0" name="Google Shape;469;p27"/>
            <p:cNvSpPr>
              <a:spLocks/>
            </p:cNvSpPr>
            <p:nvPr/>
          </p:nvSpPr>
          <p:spPr bwMode="auto">
            <a:xfrm>
              <a:off x="5055744" y="4719611"/>
              <a:ext cx="54938" cy="50351"/>
            </a:xfrm>
            <a:custGeom>
              <a:avLst/>
              <a:gdLst>
                <a:gd name="T0" fmla="*/ 2266 w 994"/>
                <a:gd name="T1" fmla="*/ 0 h 911"/>
                <a:gd name="T2" fmla="*/ 55 w 994"/>
                <a:gd name="T3" fmla="*/ 2764 h 911"/>
                <a:gd name="T4" fmla="*/ 55 w 994"/>
                <a:gd name="T5" fmla="*/ 5693 h 911"/>
                <a:gd name="T6" fmla="*/ 49079 w 994"/>
                <a:gd name="T7" fmla="*/ 48140 h 911"/>
                <a:gd name="T8" fmla="*/ 50516 w 994"/>
                <a:gd name="T9" fmla="*/ 50296 h 911"/>
                <a:gd name="T10" fmla="*/ 52009 w 994"/>
                <a:gd name="T11" fmla="*/ 48140 h 911"/>
                <a:gd name="T12" fmla="*/ 52009 w 994"/>
                <a:gd name="T13" fmla="*/ 45211 h 911"/>
                <a:gd name="T14" fmla="*/ 6632 w 994"/>
                <a:gd name="T15" fmla="*/ 2764 h 911"/>
                <a:gd name="T16" fmla="*/ 2266 w 994"/>
                <a:gd name="T17" fmla="*/ 0 h 9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1" name="Google Shape;470;p27"/>
            <p:cNvSpPr>
              <a:spLocks/>
            </p:cNvSpPr>
            <p:nvPr/>
          </p:nvSpPr>
          <p:spPr bwMode="auto">
            <a:xfrm>
              <a:off x="5013352" y="4761837"/>
              <a:ext cx="54883" cy="48361"/>
            </a:xfrm>
            <a:custGeom>
              <a:avLst/>
              <a:gdLst>
                <a:gd name="T0" fmla="*/ 2929 w 993"/>
                <a:gd name="T1" fmla="*/ 55 h 875"/>
                <a:gd name="T2" fmla="*/ 2929 w 993"/>
                <a:gd name="T3" fmla="*/ 5914 h 875"/>
                <a:gd name="T4" fmla="*/ 49024 w 993"/>
                <a:gd name="T5" fmla="*/ 48306 h 875"/>
                <a:gd name="T6" fmla="*/ 54883 w 993"/>
                <a:gd name="T7" fmla="*/ 48306 h 875"/>
                <a:gd name="T8" fmla="*/ 54883 w 993"/>
                <a:gd name="T9" fmla="*/ 42447 h 875"/>
                <a:gd name="T10" fmla="*/ 5859 w 993"/>
                <a:gd name="T11" fmla="*/ 55 h 875"/>
                <a:gd name="T12" fmla="*/ 2929 w 993"/>
                <a:gd name="T13" fmla="*/ 55 h 8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2" name="Google Shape;471;p27"/>
            <p:cNvSpPr>
              <a:spLocks/>
            </p:cNvSpPr>
            <p:nvPr/>
          </p:nvSpPr>
          <p:spPr bwMode="auto">
            <a:xfrm>
              <a:off x="4924809" y="4853309"/>
              <a:ext cx="54938" cy="48306"/>
            </a:xfrm>
            <a:custGeom>
              <a:avLst/>
              <a:gdLst>
                <a:gd name="T0" fmla="*/ 55 w 994"/>
                <a:gd name="T1" fmla="*/ 0 h 874"/>
                <a:gd name="T2" fmla="*/ 55 w 994"/>
                <a:gd name="T3" fmla="*/ 5859 h 874"/>
                <a:gd name="T4" fmla="*/ 49024 w 994"/>
                <a:gd name="T5" fmla="*/ 48306 h 874"/>
                <a:gd name="T6" fmla="*/ 54883 w 994"/>
                <a:gd name="T7" fmla="*/ 48306 h 874"/>
                <a:gd name="T8" fmla="*/ 54883 w 994"/>
                <a:gd name="T9" fmla="*/ 42447 h 874"/>
                <a:gd name="T10" fmla="*/ 6632 w 994"/>
                <a:gd name="T11" fmla="*/ 0 h 874"/>
                <a:gd name="T12" fmla="*/ 55 w 994"/>
                <a:gd name="T13" fmla="*/ 0 h 8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3" name="Google Shape;472;p27"/>
            <p:cNvSpPr>
              <a:spLocks/>
            </p:cNvSpPr>
            <p:nvPr/>
          </p:nvSpPr>
          <p:spPr bwMode="auto">
            <a:xfrm>
              <a:off x="4885346" y="4893490"/>
              <a:ext cx="54883" cy="51291"/>
            </a:xfrm>
            <a:custGeom>
              <a:avLst/>
              <a:gdLst>
                <a:gd name="T0" fmla="*/ 2929 w 993"/>
                <a:gd name="T1" fmla="*/ 55 h 928"/>
                <a:gd name="T2" fmla="*/ 0 w 993"/>
                <a:gd name="T3" fmla="*/ 2266 h 928"/>
                <a:gd name="T4" fmla="*/ 0 w 993"/>
                <a:gd name="T5" fmla="*/ 5195 h 928"/>
                <a:gd name="T6" fmla="*/ 49024 w 993"/>
                <a:gd name="T7" fmla="*/ 48306 h 928"/>
                <a:gd name="T8" fmla="*/ 51954 w 993"/>
                <a:gd name="T9" fmla="*/ 51236 h 928"/>
                <a:gd name="T10" fmla="*/ 51954 w 993"/>
                <a:gd name="T11" fmla="*/ 44659 h 928"/>
                <a:gd name="T12" fmla="*/ 5859 w 993"/>
                <a:gd name="T13" fmla="*/ 2266 h 928"/>
                <a:gd name="T14" fmla="*/ 2929 w 993"/>
                <a:gd name="T15" fmla="*/ 55 h 9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4" name="Google Shape;473;p27"/>
            <p:cNvSpPr>
              <a:spLocks/>
            </p:cNvSpPr>
            <p:nvPr/>
          </p:nvSpPr>
          <p:spPr bwMode="auto">
            <a:xfrm>
              <a:off x="5480051" y="4287068"/>
              <a:ext cx="76107" cy="68645"/>
            </a:xfrm>
            <a:custGeom>
              <a:avLst/>
              <a:gdLst>
                <a:gd name="T0" fmla="*/ 4422 w 1377"/>
                <a:gd name="T1" fmla="*/ 55 h 1242"/>
                <a:gd name="T2" fmla="*/ 0 w 1377"/>
                <a:gd name="T3" fmla="*/ 2266 h 1242"/>
                <a:gd name="T4" fmla="*/ 0 w 1377"/>
                <a:gd name="T5" fmla="*/ 8125 h 1242"/>
                <a:gd name="T6" fmla="*/ 66601 w 1377"/>
                <a:gd name="T7" fmla="*/ 65882 h 1242"/>
                <a:gd name="T8" fmla="*/ 68480 w 1377"/>
                <a:gd name="T9" fmla="*/ 68645 h 1242"/>
                <a:gd name="T10" fmla="*/ 73178 w 1377"/>
                <a:gd name="T11" fmla="*/ 65882 h 1242"/>
                <a:gd name="T12" fmla="*/ 73178 w 1377"/>
                <a:gd name="T13" fmla="*/ 60023 h 1242"/>
                <a:gd name="T14" fmla="*/ 8788 w 1377"/>
                <a:gd name="T15" fmla="*/ 2266 h 1242"/>
                <a:gd name="T16" fmla="*/ 4422 w 1377"/>
                <a:gd name="T17" fmla="*/ 55 h 12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5" name="Google Shape;474;p27"/>
            <p:cNvSpPr>
              <a:spLocks/>
            </p:cNvSpPr>
            <p:nvPr/>
          </p:nvSpPr>
          <p:spPr bwMode="auto">
            <a:xfrm>
              <a:off x="5308880" y="4459731"/>
              <a:ext cx="76107" cy="69530"/>
            </a:xfrm>
            <a:custGeom>
              <a:avLst/>
              <a:gdLst>
                <a:gd name="T0" fmla="*/ 2929 w 1377"/>
                <a:gd name="T1" fmla="*/ 0 h 1258"/>
                <a:gd name="T2" fmla="*/ 2929 w 1377"/>
                <a:gd name="T3" fmla="*/ 9562 h 1258"/>
                <a:gd name="T4" fmla="*/ 67319 w 1377"/>
                <a:gd name="T5" fmla="*/ 67319 h 1258"/>
                <a:gd name="T6" fmla="*/ 71354 w 1377"/>
                <a:gd name="T7" fmla="*/ 69530 h 1258"/>
                <a:gd name="T8" fmla="*/ 73178 w 1377"/>
                <a:gd name="T9" fmla="*/ 67319 h 1258"/>
                <a:gd name="T10" fmla="*/ 73178 w 1377"/>
                <a:gd name="T11" fmla="*/ 61461 h 1258"/>
                <a:gd name="T12" fmla="*/ 9506 w 1377"/>
                <a:gd name="T13" fmla="*/ 0 h 1258"/>
                <a:gd name="T14" fmla="*/ 2929 w 1377"/>
                <a:gd name="T15" fmla="*/ 0 h 125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6" name="Google Shape;475;p27"/>
            <p:cNvSpPr>
              <a:spLocks/>
            </p:cNvSpPr>
            <p:nvPr/>
          </p:nvSpPr>
          <p:spPr bwMode="auto">
            <a:xfrm>
              <a:off x="5138428" y="4631621"/>
              <a:ext cx="79036" cy="68811"/>
            </a:xfrm>
            <a:custGeom>
              <a:avLst/>
              <a:gdLst>
                <a:gd name="T0" fmla="*/ 7406 w 1430"/>
                <a:gd name="T1" fmla="*/ 55 h 1245"/>
                <a:gd name="T2" fmla="*/ 2929 w 1430"/>
                <a:gd name="T3" fmla="*/ 2211 h 1245"/>
                <a:gd name="T4" fmla="*/ 2929 w 1430"/>
                <a:gd name="T5" fmla="*/ 8069 h 1245"/>
                <a:gd name="T6" fmla="*/ 70248 w 1430"/>
                <a:gd name="T7" fmla="*/ 68811 h 1245"/>
                <a:gd name="T8" fmla="*/ 76107 w 1430"/>
                <a:gd name="T9" fmla="*/ 68811 h 1245"/>
                <a:gd name="T10" fmla="*/ 76107 w 1430"/>
                <a:gd name="T11" fmla="*/ 60023 h 1245"/>
                <a:gd name="T12" fmla="*/ 12436 w 1430"/>
                <a:gd name="T13" fmla="*/ 2211 h 1245"/>
                <a:gd name="T14" fmla="*/ 7406 w 1430"/>
                <a:gd name="T15" fmla="*/ 55 h 12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7" name="Google Shape;476;p27"/>
            <p:cNvSpPr>
              <a:spLocks/>
            </p:cNvSpPr>
            <p:nvPr/>
          </p:nvSpPr>
          <p:spPr bwMode="auto">
            <a:xfrm>
              <a:off x="4970904" y="4805003"/>
              <a:ext cx="76107" cy="68811"/>
            </a:xfrm>
            <a:custGeom>
              <a:avLst/>
              <a:gdLst>
                <a:gd name="T0" fmla="*/ 4809 w 1377"/>
                <a:gd name="T1" fmla="*/ 55 h 1245"/>
                <a:gd name="T2" fmla="*/ 2929 w 1377"/>
                <a:gd name="T3" fmla="*/ 2211 h 1245"/>
                <a:gd name="T4" fmla="*/ 2929 w 1377"/>
                <a:gd name="T5" fmla="*/ 8788 h 1245"/>
                <a:gd name="T6" fmla="*/ 66601 w 1377"/>
                <a:gd name="T7" fmla="*/ 66600 h 1245"/>
                <a:gd name="T8" fmla="*/ 71243 w 1377"/>
                <a:gd name="T9" fmla="*/ 68811 h 1245"/>
                <a:gd name="T10" fmla="*/ 73178 w 1377"/>
                <a:gd name="T11" fmla="*/ 66600 h 1245"/>
                <a:gd name="T12" fmla="*/ 73178 w 1377"/>
                <a:gd name="T13" fmla="*/ 60023 h 1245"/>
                <a:gd name="T14" fmla="*/ 8788 w 1377"/>
                <a:gd name="T15" fmla="*/ 2211 h 1245"/>
                <a:gd name="T16" fmla="*/ 4809 w 1377"/>
                <a:gd name="T17" fmla="*/ 55 h 12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8" name="Google Shape;477;p27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5818692" y="4746779"/>
              <a:ext cx="1120538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0953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9" name="Google Shape;478;p27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5978996" y="4746779"/>
              <a:ext cx="1122125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0953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0" name="Google Shape;479;p27"/>
            <p:cNvSpPr>
              <a:spLocks/>
            </p:cNvSpPr>
            <p:nvPr/>
          </p:nvSpPr>
          <p:spPr bwMode="auto">
            <a:xfrm>
              <a:off x="6052814" y="4807214"/>
              <a:ext cx="1011717" cy="182944"/>
            </a:xfrm>
            <a:custGeom>
              <a:avLst/>
              <a:gdLst>
                <a:gd name="T0" fmla="*/ 45377 w 18305"/>
                <a:gd name="T1" fmla="*/ 0 h 3310"/>
                <a:gd name="T2" fmla="*/ 55 w 18305"/>
                <a:gd name="T3" fmla="*/ 51954 h 3310"/>
                <a:gd name="T4" fmla="*/ 55 w 18305"/>
                <a:gd name="T5" fmla="*/ 130935 h 3310"/>
                <a:gd name="T6" fmla="*/ 45377 w 18305"/>
                <a:gd name="T7" fmla="*/ 182889 h 3310"/>
                <a:gd name="T8" fmla="*/ 1011717 w 18305"/>
                <a:gd name="T9" fmla="*/ 182889 h 3310"/>
                <a:gd name="T10" fmla="*/ 1011717 w 18305"/>
                <a:gd name="T11" fmla="*/ 0 h 3310"/>
                <a:gd name="T12" fmla="*/ 45377 w 18305"/>
                <a:gd name="T13" fmla="*/ 0 h 33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1" name="Google Shape;480;p27"/>
            <p:cNvSpPr>
              <a:spLocks/>
            </p:cNvSpPr>
            <p:nvPr/>
          </p:nvSpPr>
          <p:spPr bwMode="auto">
            <a:xfrm>
              <a:off x="6052814" y="4898630"/>
              <a:ext cx="1011717" cy="91527"/>
            </a:xfrm>
            <a:custGeom>
              <a:avLst/>
              <a:gdLst>
                <a:gd name="T0" fmla="*/ 55 w 18305"/>
                <a:gd name="T1" fmla="*/ 55 h 1656"/>
                <a:gd name="T2" fmla="*/ 55 w 18305"/>
                <a:gd name="T3" fmla="*/ 39518 h 1656"/>
                <a:gd name="T4" fmla="*/ 45377 w 18305"/>
                <a:gd name="T5" fmla="*/ 91472 h 1656"/>
                <a:gd name="T6" fmla="*/ 1011717 w 18305"/>
                <a:gd name="T7" fmla="*/ 91472 h 1656"/>
                <a:gd name="T8" fmla="*/ 1011717 w 18305"/>
                <a:gd name="T9" fmla="*/ 55 h 1656"/>
                <a:gd name="T10" fmla="*/ 55 w 18305"/>
                <a:gd name="T11" fmla="*/ 55 h 16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2" name="Google Shape;481;p27"/>
            <p:cNvSpPr>
              <a:spLocks/>
            </p:cNvSpPr>
            <p:nvPr/>
          </p:nvSpPr>
          <p:spPr bwMode="auto">
            <a:xfrm>
              <a:off x="5818028" y="4137120"/>
              <a:ext cx="1121428" cy="304372"/>
            </a:xfrm>
            <a:custGeom>
              <a:avLst/>
              <a:gdLst>
                <a:gd name="T0" fmla="*/ 128005 w 20290"/>
                <a:gd name="T1" fmla="*/ 55 h 5507"/>
                <a:gd name="T2" fmla="*/ 0 w 20290"/>
                <a:gd name="T3" fmla="*/ 115625 h 5507"/>
                <a:gd name="T4" fmla="*/ 0 w 20290"/>
                <a:gd name="T5" fmla="*/ 194606 h 5507"/>
                <a:gd name="T6" fmla="*/ 128005 w 20290"/>
                <a:gd name="T7" fmla="*/ 304372 h 5507"/>
                <a:gd name="T8" fmla="*/ 1121428 w 20290"/>
                <a:gd name="T9" fmla="*/ 304372 h 5507"/>
                <a:gd name="T10" fmla="*/ 1121428 w 20290"/>
                <a:gd name="T11" fmla="*/ 243630 h 5507"/>
                <a:gd name="T12" fmla="*/ 1121428 w 20290"/>
                <a:gd name="T13" fmla="*/ 60742 h 5507"/>
                <a:gd name="T14" fmla="*/ 1121428 w 20290"/>
                <a:gd name="T15" fmla="*/ 55 h 5507"/>
                <a:gd name="T16" fmla="*/ 128005 w 20290"/>
                <a:gd name="T17" fmla="*/ 55 h 55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lnTo>
                    <a:pt x="2316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3" name="Google Shape;482;p27"/>
            <p:cNvSpPr>
              <a:spLocks/>
            </p:cNvSpPr>
            <p:nvPr/>
          </p:nvSpPr>
          <p:spPr bwMode="auto">
            <a:xfrm>
              <a:off x="5979692" y="4137120"/>
              <a:ext cx="1121428" cy="304372"/>
            </a:xfrm>
            <a:custGeom>
              <a:avLst/>
              <a:gdLst>
                <a:gd name="T0" fmla="*/ 125076 w 20290"/>
                <a:gd name="T1" fmla="*/ 55 h 5507"/>
                <a:gd name="T2" fmla="*/ 0 w 20290"/>
                <a:gd name="T3" fmla="*/ 115625 h 5507"/>
                <a:gd name="T4" fmla="*/ 0 w 20290"/>
                <a:gd name="T5" fmla="*/ 194606 h 5507"/>
                <a:gd name="T6" fmla="*/ 125076 w 20290"/>
                <a:gd name="T7" fmla="*/ 304372 h 5507"/>
                <a:gd name="T8" fmla="*/ 1121428 w 20290"/>
                <a:gd name="T9" fmla="*/ 304372 h 5507"/>
                <a:gd name="T10" fmla="*/ 1121428 w 20290"/>
                <a:gd name="T11" fmla="*/ 243630 h 5507"/>
                <a:gd name="T12" fmla="*/ 118499 w 20290"/>
                <a:gd name="T13" fmla="*/ 243630 h 5507"/>
                <a:gd name="T14" fmla="*/ 73177 w 20290"/>
                <a:gd name="T15" fmla="*/ 191676 h 5507"/>
                <a:gd name="T16" fmla="*/ 73177 w 20290"/>
                <a:gd name="T17" fmla="*/ 112696 h 5507"/>
                <a:gd name="T18" fmla="*/ 118499 w 20290"/>
                <a:gd name="T19" fmla="*/ 60742 h 5507"/>
                <a:gd name="T20" fmla="*/ 1121428 w 20290"/>
                <a:gd name="T21" fmla="*/ 60742 h 5507"/>
                <a:gd name="T22" fmla="*/ 1121428 w 20290"/>
                <a:gd name="T23" fmla="*/ 55 h 5507"/>
                <a:gd name="T24" fmla="*/ 125076 w 20290"/>
                <a:gd name="T25" fmla="*/ 55 h 550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lnTo>
                    <a:pt x="22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4" name="Google Shape;483;p27"/>
            <p:cNvSpPr>
              <a:spLocks/>
            </p:cNvSpPr>
            <p:nvPr/>
          </p:nvSpPr>
          <p:spPr bwMode="auto">
            <a:xfrm>
              <a:off x="6052814" y="4197862"/>
              <a:ext cx="1011717" cy="182944"/>
            </a:xfrm>
            <a:custGeom>
              <a:avLst/>
              <a:gdLst>
                <a:gd name="T0" fmla="*/ 45377 w 18305"/>
                <a:gd name="T1" fmla="*/ 0 h 3310"/>
                <a:gd name="T2" fmla="*/ 55 w 18305"/>
                <a:gd name="T3" fmla="*/ 51954 h 3310"/>
                <a:gd name="T4" fmla="*/ 55 w 18305"/>
                <a:gd name="T5" fmla="*/ 130935 h 3310"/>
                <a:gd name="T6" fmla="*/ 45377 w 18305"/>
                <a:gd name="T7" fmla="*/ 182889 h 3310"/>
                <a:gd name="T8" fmla="*/ 1011717 w 18305"/>
                <a:gd name="T9" fmla="*/ 182889 h 3310"/>
                <a:gd name="T10" fmla="*/ 1011717 w 18305"/>
                <a:gd name="T11" fmla="*/ 0 h 3310"/>
                <a:gd name="T12" fmla="*/ 45377 w 18305"/>
                <a:gd name="T13" fmla="*/ 0 h 33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5" name="Google Shape;484;p27"/>
            <p:cNvSpPr>
              <a:spLocks/>
            </p:cNvSpPr>
            <p:nvPr/>
          </p:nvSpPr>
          <p:spPr bwMode="auto">
            <a:xfrm>
              <a:off x="6052814" y="4289278"/>
              <a:ext cx="1011717" cy="91527"/>
            </a:xfrm>
            <a:custGeom>
              <a:avLst/>
              <a:gdLst>
                <a:gd name="T0" fmla="*/ 55 w 18305"/>
                <a:gd name="T1" fmla="*/ 55 h 1656"/>
                <a:gd name="T2" fmla="*/ 55 w 18305"/>
                <a:gd name="T3" fmla="*/ 39518 h 1656"/>
                <a:gd name="T4" fmla="*/ 45377 w 18305"/>
                <a:gd name="T5" fmla="*/ 91472 h 1656"/>
                <a:gd name="T6" fmla="*/ 1011717 w 18305"/>
                <a:gd name="T7" fmla="*/ 91472 h 1656"/>
                <a:gd name="T8" fmla="*/ 1011717 w 18305"/>
                <a:gd name="T9" fmla="*/ 55 h 1656"/>
                <a:gd name="T10" fmla="*/ 55 w 18305"/>
                <a:gd name="T11" fmla="*/ 55 h 16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6" name="Google Shape;485;p27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5879005" y="4441995"/>
              <a:ext cx="1122126" cy="304784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0953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7" name="Google Shape;486;p27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5723463" y="4441995"/>
              <a:ext cx="1122126" cy="304784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0953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8" name="Google Shape;487;p27"/>
            <p:cNvSpPr>
              <a:spLocks/>
            </p:cNvSpPr>
            <p:nvPr/>
          </p:nvSpPr>
          <p:spPr bwMode="auto">
            <a:xfrm>
              <a:off x="5760215" y="4502897"/>
              <a:ext cx="1011717" cy="182944"/>
            </a:xfrm>
            <a:custGeom>
              <a:avLst/>
              <a:gdLst>
                <a:gd name="T0" fmla="*/ 0 w 18305"/>
                <a:gd name="T1" fmla="*/ 0 h 3310"/>
                <a:gd name="T2" fmla="*/ 0 w 18305"/>
                <a:gd name="T3" fmla="*/ 182889 h 3310"/>
                <a:gd name="T4" fmla="*/ 969270 w 18305"/>
                <a:gd name="T5" fmla="*/ 182889 h 3310"/>
                <a:gd name="T6" fmla="*/ 1011717 w 18305"/>
                <a:gd name="T7" fmla="*/ 130935 h 3310"/>
                <a:gd name="T8" fmla="*/ 1011717 w 18305"/>
                <a:gd name="T9" fmla="*/ 51235 h 3310"/>
                <a:gd name="T10" fmla="*/ 969270 w 18305"/>
                <a:gd name="T11" fmla="*/ 0 h 3310"/>
                <a:gd name="T12" fmla="*/ 0 w 18305"/>
                <a:gd name="T13" fmla="*/ 0 h 33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9" name="Google Shape;488;p27"/>
            <p:cNvSpPr>
              <a:spLocks/>
            </p:cNvSpPr>
            <p:nvPr/>
          </p:nvSpPr>
          <p:spPr bwMode="auto">
            <a:xfrm>
              <a:off x="5760215" y="4594314"/>
              <a:ext cx="1011717" cy="91527"/>
            </a:xfrm>
            <a:custGeom>
              <a:avLst/>
              <a:gdLst>
                <a:gd name="T0" fmla="*/ 0 w 18305"/>
                <a:gd name="T1" fmla="*/ 55 h 1656"/>
                <a:gd name="T2" fmla="*/ 0 w 18305"/>
                <a:gd name="T3" fmla="*/ 91472 h 1656"/>
                <a:gd name="T4" fmla="*/ 969270 w 18305"/>
                <a:gd name="T5" fmla="*/ 91472 h 1656"/>
                <a:gd name="T6" fmla="*/ 1011717 w 18305"/>
                <a:gd name="T7" fmla="*/ 39518 h 1656"/>
                <a:gd name="T8" fmla="*/ 1011717 w 18305"/>
                <a:gd name="T9" fmla="*/ 55 h 1656"/>
                <a:gd name="T10" fmla="*/ 0 w 18305"/>
                <a:gd name="T11" fmla="*/ 55 h 16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0" name="Google Shape;489;p27"/>
            <p:cNvSpPr>
              <a:spLocks/>
            </p:cNvSpPr>
            <p:nvPr/>
          </p:nvSpPr>
          <p:spPr bwMode="auto">
            <a:xfrm>
              <a:off x="5485910" y="4847726"/>
              <a:ext cx="200077" cy="203836"/>
            </a:xfrm>
            <a:custGeom>
              <a:avLst/>
              <a:gdLst>
                <a:gd name="T0" fmla="*/ 56375 w 3620"/>
                <a:gd name="T1" fmla="*/ 0 h 3688"/>
                <a:gd name="T2" fmla="*/ 0 w 3620"/>
                <a:gd name="T3" fmla="*/ 26806 h 3688"/>
                <a:gd name="T4" fmla="*/ 63671 w 3620"/>
                <a:gd name="T5" fmla="*/ 203836 h 3688"/>
                <a:gd name="T6" fmla="*/ 191676 w 3620"/>
                <a:gd name="T7" fmla="*/ 72127 h 3688"/>
                <a:gd name="T8" fmla="*/ 56375 w 3620"/>
                <a:gd name="T9" fmla="*/ 0 h 36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1" name="Google Shape;490;p27"/>
            <p:cNvSpPr>
              <a:spLocks/>
            </p:cNvSpPr>
            <p:nvPr/>
          </p:nvSpPr>
          <p:spPr bwMode="auto">
            <a:xfrm>
              <a:off x="5528302" y="4988168"/>
              <a:ext cx="64445" cy="63395"/>
            </a:xfrm>
            <a:custGeom>
              <a:avLst/>
              <a:gdLst>
                <a:gd name="T0" fmla="*/ 19289 w 1166"/>
                <a:gd name="T1" fmla="*/ 0 h 1147"/>
                <a:gd name="T2" fmla="*/ 55 w 1166"/>
                <a:gd name="T3" fmla="*/ 4864 h 1147"/>
                <a:gd name="T4" fmla="*/ 21279 w 1166"/>
                <a:gd name="T5" fmla="*/ 63395 h 1147"/>
                <a:gd name="T6" fmla="*/ 64445 w 1166"/>
                <a:gd name="T7" fmla="*/ 17300 h 1147"/>
                <a:gd name="T8" fmla="*/ 36644 w 1166"/>
                <a:gd name="T9" fmla="*/ 1934 h 1147"/>
                <a:gd name="T10" fmla="*/ 19289 w 1166"/>
                <a:gd name="T11" fmla="*/ 0 h 114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2" name="Google Shape;491;p27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5644104" y="4084827"/>
              <a:ext cx="228552" cy="152392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0953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3" name="Google Shape;492;p27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5645692" y="4137211"/>
              <a:ext cx="215854" cy="100008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0953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" name="Google Shape;493;p27"/>
            <p:cNvSpPr>
              <a:spLocks/>
            </p:cNvSpPr>
            <p:nvPr/>
          </p:nvSpPr>
          <p:spPr bwMode="auto">
            <a:xfrm>
              <a:off x="5629280" y="4231521"/>
              <a:ext cx="209971" cy="688388"/>
            </a:xfrm>
            <a:custGeom>
              <a:avLst/>
              <a:gdLst>
                <a:gd name="T0" fmla="*/ 152159 w 3799"/>
                <a:gd name="T1" fmla="*/ 0 h 12455"/>
                <a:gd name="T2" fmla="*/ 0 w 3799"/>
                <a:gd name="T3" fmla="*/ 637153 h 12455"/>
                <a:gd name="T4" fmla="*/ 48306 w 3799"/>
                <a:gd name="T5" fmla="*/ 688333 h 12455"/>
                <a:gd name="T6" fmla="*/ 209971 w 3799"/>
                <a:gd name="T7" fmla="*/ 15365 h 12455"/>
                <a:gd name="T8" fmla="*/ 152159 w 3799"/>
                <a:gd name="T9" fmla="*/ 0 h 12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5" name="Google Shape;494;p27"/>
            <p:cNvSpPr>
              <a:spLocks/>
            </p:cNvSpPr>
            <p:nvPr/>
          </p:nvSpPr>
          <p:spPr bwMode="auto">
            <a:xfrm>
              <a:off x="5559032" y="4216156"/>
              <a:ext cx="222462" cy="685459"/>
            </a:xfrm>
            <a:custGeom>
              <a:avLst/>
              <a:gdLst>
                <a:gd name="T0" fmla="*/ 152214 w 4025"/>
                <a:gd name="T1" fmla="*/ 0 h 12402"/>
                <a:gd name="T2" fmla="*/ 55 w 4025"/>
                <a:gd name="T3" fmla="*/ 634224 h 12402"/>
                <a:gd name="T4" fmla="*/ 24153 w 4025"/>
                <a:gd name="T5" fmla="*/ 685459 h 12402"/>
                <a:gd name="T6" fmla="*/ 70248 w 4025"/>
                <a:gd name="T7" fmla="*/ 652518 h 12402"/>
                <a:gd name="T8" fmla="*/ 222407 w 4025"/>
                <a:gd name="T9" fmla="*/ 15365 h 12402"/>
                <a:gd name="T10" fmla="*/ 152214 w 4025"/>
                <a:gd name="T11" fmla="*/ 0 h 1240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6" name="Google Shape;495;p27"/>
            <p:cNvSpPr>
              <a:spLocks/>
            </p:cNvSpPr>
            <p:nvPr/>
          </p:nvSpPr>
          <p:spPr bwMode="auto">
            <a:xfrm>
              <a:off x="5485910" y="4200791"/>
              <a:ext cx="225336" cy="673741"/>
            </a:xfrm>
            <a:custGeom>
              <a:avLst/>
              <a:gdLst>
                <a:gd name="T0" fmla="*/ 161665 w 4077"/>
                <a:gd name="T1" fmla="*/ 0 h 12190"/>
                <a:gd name="T2" fmla="*/ 0 w 4077"/>
                <a:gd name="T3" fmla="*/ 673741 h 12190"/>
                <a:gd name="T4" fmla="*/ 0 w 4077"/>
                <a:gd name="T5" fmla="*/ 673741 h 12190"/>
                <a:gd name="T6" fmla="*/ 73178 w 4077"/>
                <a:gd name="T7" fmla="*/ 649588 h 12190"/>
                <a:gd name="T8" fmla="*/ 225336 w 4077"/>
                <a:gd name="T9" fmla="*/ 15365 h 12190"/>
                <a:gd name="T10" fmla="*/ 161665 w 4077"/>
                <a:gd name="T11" fmla="*/ 0 h 121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7" name="Google Shape;496;p27"/>
            <p:cNvSpPr>
              <a:spLocks/>
            </p:cNvSpPr>
            <p:nvPr/>
          </p:nvSpPr>
          <p:spPr bwMode="auto">
            <a:xfrm>
              <a:off x="5616845" y="4167132"/>
              <a:ext cx="240701" cy="161720"/>
            </a:xfrm>
            <a:custGeom>
              <a:avLst/>
              <a:gdLst>
                <a:gd name="T0" fmla="*/ 46095 w 4355"/>
                <a:gd name="T1" fmla="*/ 0 h 2926"/>
                <a:gd name="T2" fmla="*/ 30730 w 4355"/>
                <a:gd name="T3" fmla="*/ 2929 h 2926"/>
                <a:gd name="T4" fmla="*/ 18294 w 4355"/>
                <a:gd name="T5" fmla="*/ 15365 h 2926"/>
                <a:gd name="T6" fmla="*/ 2929 w 4355"/>
                <a:gd name="T7" fmla="*/ 91472 h 2926"/>
                <a:gd name="T8" fmla="*/ 18294 w 4355"/>
                <a:gd name="T9" fmla="*/ 116343 h 2926"/>
                <a:gd name="T10" fmla="*/ 195324 w 4355"/>
                <a:gd name="T11" fmla="*/ 161665 h 2926"/>
                <a:gd name="T12" fmla="*/ 222407 w 4355"/>
                <a:gd name="T13" fmla="*/ 143370 h 2926"/>
                <a:gd name="T14" fmla="*/ 237772 w 4355"/>
                <a:gd name="T15" fmla="*/ 70248 h 2926"/>
                <a:gd name="T16" fmla="*/ 234842 w 4355"/>
                <a:gd name="T17" fmla="*/ 51954 h 2926"/>
                <a:gd name="T18" fmla="*/ 225336 w 4355"/>
                <a:gd name="T19" fmla="*/ 46095 h 2926"/>
                <a:gd name="T20" fmla="*/ 222407 w 4355"/>
                <a:gd name="T21" fmla="*/ 43166 h 2926"/>
                <a:gd name="T22" fmla="*/ 46095 w 4355"/>
                <a:gd name="T23" fmla="*/ 0 h 292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8" name="Google Shape;497;p27"/>
            <p:cNvSpPr>
              <a:spLocks/>
            </p:cNvSpPr>
            <p:nvPr/>
          </p:nvSpPr>
          <p:spPr bwMode="auto">
            <a:xfrm>
              <a:off x="5629280" y="4167132"/>
              <a:ext cx="228265" cy="106837"/>
            </a:xfrm>
            <a:custGeom>
              <a:avLst/>
              <a:gdLst>
                <a:gd name="T0" fmla="*/ 33659 w 4130"/>
                <a:gd name="T1" fmla="*/ 0 h 1933"/>
                <a:gd name="T2" fmla="*/ 18294 w 4130"/>
                <a:gd name="T3" fmla="*/ 2929 h 1933"/>
                <a:gd name="T4" fmla="*/ 5859 w 4130"/>
                <a:gd name="T5" fmla="*/ 15365 h 1933"/>
                <a:gd name="T6" fmla="*/ 0 w 4130"/>
                <a:gd name="T7" fmla="*/ 51954 h 1933"/>
                <a:gd name="T8" fmla="*/ 216548 w 4130"/>
                <a:gd name="T9" fmla="*/ 106837 h 1933"/>
                <a:gd name="T10" fmla="*/ 225336 w 4130"/>
                <a:gd name="T11" fmla="*/ 70248 h 1933"/>
                <a:gd name="T12" fmla="*/ 222406 w 4130"/>
                <a:gd name="T13" fmla="*/ 51954 h 1933"/>
                <a:gd name="T14" fmla="*/ 212900 w 4130"/>
                <a:gd name="T15" fmla="*/ 46095 h 1933"/>
                <a:gd name="T16" fmla="*/ 209971 w 4130"/>
                <a:gd name="T17" fmla="*/ 43166 h 1933"/>
                <a:gd name="T18" fmla="*/ 33659 w 4130"/>
                <a:gd name="T19" fmla="*/ 0 h 19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9" name="Google Shape;498;p27"/>
            <p:cNvSpPr>
              <a:spLocks/>
            </p:cNvSpPr>
            <p:nvPr/>
          </p:nvSpPr>
          <p:spPr bwMode="auto">
            <a:xfrm>
              <a:off x="5626351" y="4160499"/>
              <a:ext cx="243630" cy="80584"/>
            </a:xfrm>
            <a:custGeom>
              <a:avLst/>
              <a:gdLst>
                <a:gd name="T0" fmla="*/ 14536 w 4408"/>
                <a:gd name="T1" fmla="*/ 0 h 1458"/>
                <a:gd name="T2" fmla="*/ 2929 w 4408"/>
                <a:gd name="T3" fmla="*/ 9562 h 1458"/>
                <a:gd name="T4" fmla="*/ 11717 w 4408"/>
                <a:gd name="T5" fmla="*/ 27856 h 1458"/>
                <a:gd name="T6" fmla="*/ 225336 w 4408"/>
                <a:gd name="T7" fmla="*/ 79810 h 1458"/>
                <a:gd name="T8" fmla="*/ 229923 w 4408"/>
                <a:gd name="T9" fmla="*/ 80584 h 1458"/>
                <a:gd name="T10" fmla="*/ 243630 w 4408"/>
                <a:gd name="T11" fmla="*/ 71022 h 1458"/>
                <a:gd name="T12" fmla="*/ 231194 w 4408"/>
                <a:gd name="T13" fmla="*/ 52728 h 1458"/>
                <a:gd name="T14" fmla="*/ 18294 w 4408"/>
                <a:gd name="T15" fmla="*/ 829 h 1458"/>
                <a:gd name="T16" fmla="*/ 14536 w 4408"/>
                <a:gd name="T17" fmla="*/ 0 h 14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0" name="Google Shape;499;p27"/>
            <p:cNvSpPr>
              <a:spLocks/>
            </p:cNvSpPr>
            <p:nvPr/>
          </p:nvSpPr>
          <p:spPr bwMode="auto">
            <a:xfrm>
              <a:off x="5604409" y="4254476"/>
              <a:ext cx="244349" cy="79865"/>
            </a:xfrm>
            <a:custGeom>
              <a:avLst/>
              <a:gdLst>
                <a:gd name="T0" fmla="*/ 18294 w 4421"/>
                <a:gd name="T1" fmla="*/ 55 h 1445"/>
                <a:gd name="T2" fmla="*/ 3648 w 4421"/>
                <a:gd name="T3" fmla="*/ 12491 h 1445"/>
                <a:gd name="T4" fmla="*/ 12436 w 4421"/>
                <a:gd name="T5" fmla="*/ 27138 h 1445"/>
                <a:gd name="T6" fmla="*/ 226055 w 4421"/>
                <a:gd name="T7" fmla="*/ 79036 h 1445"/>
                <a:gd name="T8" fmla="*/ 230642 w 4421"/>
                <a:gd name="T9" fmla="*/ 79810 h 1445"/>
                <a:gd name="T10" fmla="*/ 244349 w 4421"/>
                <a:gd name="T11" fmla="*/ 70248 h 1445"/>
                <a:gd name="T12" fmla="*/ 231913 w 4421"/>
                <a:gd name="T13" fmla="*/ 52009 h 1445"/>
                <a:gd name="T14" fmla="*/ 18294 w 4421"/>
                <a:gd name="T15" fmla="*/ 55 h 14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1" name="Google Shape;500;p27"/>
            <p:cNvSpPr>
              <a:spLocks/>
            </p:cNvSpPr>
            <p:nvPr/>
          </p:nvSpPr>
          <p:spPr bwMode="auto">
            <a:xfrm>
              <a:off x="6376144" y="3457797"/>
              <a:ext cx="158072" cy="233903"/>
            </a:xfrm>
            <a:custGeom>
              <a:avLst/>
              <a:gdLst>
                <a:gd name="T0" fmla="*/ 131598 w 2860"/>
                <a:gd name="T1" fmla="*/ 0 h 4232"/>
                <a:gd name="T2" fmla="*/ 118554 w 2860"/>
                <a:gd name="T3" fmla="*/ 5638 h 4232"/>
                <a:gd name="T4" fmla="*/ 21224 w 2860"/>
                <a:gd name="T5" fmla="*/ 215609 h 4232"/>
                <a:gd name="T6" fmla="*/ 45377 w 2860"/>
                <a:gd name="T7" fmla="*/ 233848 h 4232"/>
                <a:gd name="T8" fmla="*/ 48306 w 2860"/>
                <a:gd name="T9" fmla="*/ 233848 h 4232"/>
                <a:gd name="T10" fmla="*/ 66600 w 2860"/>
                <a:gd name="T11" fmla="*/ 206821 h 4232"/>
                <a:gd name="T12" fmla="*/ 142652 w 2860"/>
                <a:gd name="T13" fmla="*/ 45156 h 4232"/>
                <a:gd name="T14" fmla="*/ 149284 w 2860"/>
                <a:gd name="T15" fmla="*/ 11496 h 4232"/>
                <a:gd name="T16" fmla="*/ 131598 w 2860"/>
                <a:gd name="T17" fmla="*/ 0 h 42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2" name="Google Shape;501;p27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6180566" y="3610189"/>
              <a:ext cx="528526" cy="52702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0953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3" name="Google Shape;502;p27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6240878" y="3659399"/>
              <a:ext cx="207919" cy="14604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0953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4" name="Google Shape;503;p27"/>
            <p:cNvSpPr>
              <a:spLocks/>
            </p:cNvSpPr>
            <p:nvPr/>
          </p:nvSpPr>
          <p:spPr bwMode="auto">
            <a:xfrm>
              <a:off x="6189608" y="3719445"/>
              <a:ext cx="518709" cy="417731"/>
            </a:xfrm>
            <a:custGeom>
              <a:avLst/>
              <a:gdLst>
                <a:gd name="T0" fmla="*/ 466755 w 9385"/>
                <a:gd name="T1" fmla="*/ 0 h 7558"/>
                <a:gd name="T2" fmla="*/ 466755 w 9385"/>
                <a:gd name="T3" fmla="*/ 0 h 7558"/>
                <a:gd name="T4" fmla="*/ 475488 w 9385"/>
                <a:gd name="T5" fmla="*/ 70248 h 7558"/>
                <a:gd name="T6" fmla="*/ 213619 w 9385"/>
                <a:gd name="T7" fmla="*/ 332118 h 7558"/>
                <a:gd name="T8" fmla="*/ 55 w 9385"/>
                <a:gd name="T9" fmla="*/ 222407 h 7558"/>
                <a:gd name="T10" fmla="*/ 55 w 9385"/>
                <a:gd name="T11" fmla="*/ 222407 h 7558"/>
                <a:gd name="T12" fmla="*/ 253137 w 9385"/>
                <a:gd name="T13" fmla="*/ 417731 h 7558"/>
                <a:gd name="T14" fmla="*/ 518654 w 9385"/>
                <a:gd name="T15" fmla="*/ 155088 h 7558"/>
                <a:gd name="T16" fmla="*/ 466755 w 9385"/>
                <a:gd name="T17" fmla="*/ 0 h 75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155" name="Group 154"/>
          <p:cNvGrpSpPr>
            <a:grpSpLocks/>
          </p:cNvGrpSpPr>
          <p:nvPr userDrawn="1"/>
        </p:nvGrpSpPr>
        <p:grpSpPr bwMode="auto">
          <a:xfrm>
            <a:off x="1598613" y="3608388"/>
            <a:ext cx="2203450" cy="2017712"/>
            <a:chOff x="1598355" y="3608289"/>
            <a:chExt cx="2204156" cy="2018295"/>
          </a:xfrm>
        </p:grpSpPr>
        <p:grpSp>
          <p:nvGrpSpPr>
            <p:cNvPr id="156" name="Google Shape;505;p27"/>
            <p:cNvGrpSpPr>
              <a:grpSpLocks/>
            </p:cNvGrpSpPr>
            <p:nvPr/>
          </p:nvGrpSpPr>
          <p:grpSpPr bwMode="auto"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02" name="Google Shape;506;p27"/>
              <p:cNvSpPr>
                <a:spLocks/>
              </p:cNvSpPr>
              <p:nvPr/>
            </p:nvSpPr>
            <p:spPr bwMode="auto">
              <a:xfrm>
                <a:off x="3236476" y="3795496"/>
                <a:ext cx="868347" cy="1256066"/>
              </a:xfrm>
              <a:custGeom>
                <a:avLst/>
                <a:gdLst>
                  <a:gd name="T0" fmla="*/ 60742 w 15711"/>
                  <a:gd name="T1" fmla="*/ 55 h 22726"/>
                  <a:gd name="T2" fmla="*/ 55 w 15711"/>
                  <a:gd name="T3" fmla="*/ 60742 h 22726"/>
                  <a:gd name="T4" fmla="*/ 55 w 15711"/>
                  <a:gd name="T5" fmla="*/ 1194606 h 22726"/>
                  <a:gd name="T6" fmla="*/ 60742 w 15711"/>
                  <a:gd name="T7" fmla="*/ 1256066 h 22726"/>
                  <a:gd name="T8" fmla="*/ 807605 w 15711"/>
                  <a:gd name="T9" fmla="*/ 1256066 h 22726"/>
                  <a:gd name="T10" fmla="*/ 868347 w 15711"/>
                  <a:gd name="T11" fmla="*/ 1194606 h 22726"/>
                  <a:gd name="T12" fmla="*/ 868347 w 15711"/>
                  <a:gd name="T13" fmla="*/ 60742 h 22726"/>
                  <a:gd name="T14" fmla="*/ 807605 w 15711"/>
                  <a:gd name="T15" fmla="*/ 55 h 22726"/>
                  <a:gd name="T16" fmla="*/ 60742 w 15711"/>
                  <a:gd name="T17" fmla="*/ 55 h 2272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lnTo>
                      <a:pt x="109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grpSp>
            <p:nvGrpSpPr>
              <p:cNvPr id="203" name="Google Shape;507;p27"/>
              <p:cNvGrpSpPr>
                <a:grpSpLocks/>
              </p:cNvGrpSpPr>
              <p:nvPr/>
            </p:nvGrpSpPr>
            <p:grpSpPr bwMode="auto"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04" name="Google Shape;508;p27">
                  <a:extLst>
                    <a:ext uri="{FF2B5EF4-FFF2-40B4-BE49-F238E27FC236}"/>
                  </a:extLst>
                </p:cNvPr>
                <p:cNvSpPr/>
                <p:nvPr/>
              </p:nvSpPr>
              <p:spPr>
                <a:xfrm>
                  <a:off x="3235834" y="3793899"/>
                  <a:ext cx="865464" cy="389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defTabSz="609539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05" name="Google Shape;509;p27"/>
                <p:cNvSpPr>
                  <a:spLocks/>
                </p:cNvSpPr>
                <p:nvPr/>
              </p:nvSpPr>
              <p:spPr bwMode="auto">
                <a:xfrm>
                  <a:off x="3306725" y="3905262"/>
                  <a:ext cx="719118" cy="182888"/>
                </a:xfrm>
                <a:custGeom>
                  <a:avLst/>
                  <a:gdLst>
                    <a:gd name="T0" fmla="*/ 36589 w 13011"/>
                    <a:gd name="T1" fmla="*/ 0 h 3309"/>
                    <a:gd name="T2" fmla="*/ 0 w 13011"/>
                    <a:gd name="T3" fmla="*/ 36589 h 3309"/>
                    <a:gd name="T4" fmla="*/ 0 w 13011"/>
                    <a:gd name="T5" fmla="*/ 146299 h 3309"/>
                    <a:gd name="T6" fmla="*/ 36589 w 13011"/>
                    <a:gd name="T7" fmla="*/ 182888 h 3309"/>
                    <a:gd name="T8" fmla="*/ 682529 w 13011"/>
                    <a:gd name="T9" fmla="*/ 182888 h 3309"/>
                    <a:gd name="T10" fmla="*/ 719118 w 13011"/>
                    <a:gd name="T11" fmla="*/ 146299 h 3309"/>
                    <a:gd name="T12" fmla="*/ 719118 w 13011"/>
                    <a:gd name="T13" fmla="*/ 36589 h 3309"/>
                    <a:gd name="T14" fmla="*/ 682529 w 13011"/>
                    <a:gd name="T15" fmla="*/ 0 h 3309"/>
                    <a:gd name="T16" fmla="*/ 36589 w 13011"/>
                    <a:gd name="T17" fmla="*/ 0 h 330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lnTo>
                        <a:pt x="662" y="0"/>
                      </a:ln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06" name="Google Shape;510;p27"/>
                <p:cNvSpPr>
                  <a:spLocks/>
                </p:cNvSpPr>
                <p:nvPr/>
              </p:nvSpPr>
              <p:spPr bwMode="auto">
                <a:xfrm>
                  <a:off x="3309654" y="4261478"/>
                  <a:ext cx="146355" cy="143426"/>
                </a:xfrm>
                <a:custGeom>
                  <a:avLst/>
                  <a:gdLst>
                    <a:gd name="T0" fmla="*/ 30730 w 2648"/>
                    <a:gd name="T1" fmla="*/ 55 h 2595"/>
                    <a:gd name="T2" fmla="*/ 0 w 2648"/>
                    <a:gd name="T3" fmla="*/ 27856 h 2595"/>
                    <a:gd name="T4" fmla="*/ 0 w 2648"/>
                    <a:gd name="T5" fmla="*/ 113414 h 2595"/>
                    <a:gd name="T6" fmla="*/ 30730 w 2648"/>
                    <a:gd name="T7" fmla="*/ 143426 h 2595"/>
                    <a:gd name="T8" fmla="*/ 115570 w 2648"/>
                    <a:gd name="T9" fmla="*/ 143426 h 2595"/>
                    <a:gd name="T10" fmla="*/ 146300 w 2648"/>
                    <a:gd name="T11" fmla="*/ 113414 h 2595"/>
                    <a:gd name="T12" fmla="*/ 146300 w 2648"/>
                    <a:gd name="T13" fmla="*/ 27856 h 2595"/>
                    <a:gd name="T14" fmla="*/ 115570 w 2648"/>
                    <a:gd name="T15" fmla="*/ 55 h 2595"/>
                    <a:gd name="T16" fmla="*/ 30730 w 2648"/>
                    <a:gd name="T17" fmla="*/ 55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lnTo>
                        <a:pt x="556" y="1"/>
                      </a:ln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07" name="Google Shape;511;p27"/>
                <p:cNvSpPr>
                  <a:spLocks/>
                </p:cNvSpPr>
                <p:nvPr/>
              </p:nvSpPr>
              <p:spPr bwMode="auto">
                <a:xfrm>
                  <a:off x="3501275" y="4261478"/>
                  <a:ext cx="143426" cy="143426"/>
                </a:xfrm>
                <a:custGeom>
                  <a:avLst/>
                  <a:gdLst>
                    <a:gd name="T0" fmla="*/ 30785 w 2595"/>
                    <a:gd name="T1" fmla="*/ 55 h 2595"/>
                    <a:gd name="T2" fmla="*/ 55 w 2595"/>
                    <a:gd name="T3" fmla="*/ 27856 h 2595"/>
                    <a:gd name="T4" fmla="*/ 55 w 2595"/>
                    <a:gd name="T5" fmla="*/ 113414 h 2595"/>
                    <a:gd name="T6" fmla="*/ 30785 w 2595"/>
                    <a:gd name="T7" fmla="*/ 143426 h 2595"/>
                    <a:gd name="T8" fmla="*/ 116344 w 2595"/>
                    <a:gd name="T9" fmla="*/ 143426 h 2595"/>
                    <a:gd name="T10" fmla="*/ 143426 w 2595"/>
                    <a:gd name="T11" fmla="*/ 113414 h 2595"/>
                    <a:gd name="T12" fmla="*/ 143426 w 2595"/>
                    <a:gd name="T13" fmla="*/ 27856 h 2595"/>
                    <a:gd name="T14" fmla="*/ 116344 w 2595"/>
                    <a:gd name="T15" fmla="*/ 55 h 2595"/>
                    <a:gd name="T16" fmla="*/ 30785 w 2595"/>
                    <a:gd name="T17" fmla="*/ 55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lnTo>
                        <a:pt x="557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08" name="Google Shape;512;p27"/>
                <p:cNvSpPr>
                  <a:spLocks/>
                </p:cNvSpPr>
                <p:nvPr/>
              </p:nvSpPr>
              <p:spPr bwMode="auto">
                <a:xfrm>
                  <a:off x="3693670" y="4261478"/>
                  <a:ext cx="143426" cy="143426"/>
                </a:xfrm>
                <a:custGeom>
                  <a:avLst/>
                  <a:gdLst>
                    <a:gd name="T0" fmla="*/ 27082 w 2595"/>
                    <a:gd name="T1" fmla="*/ 55 h 2595"/>
                    <a:gd name="T2" fmla="*/ 55 w 2595"/>
                    <a:gd name="T3" fmla="*/ 27856 h 2595"/>
                    <a:gd name="T4" fmla="*/ 55 w 2595"/>
                    <a:gd name="T5" fmla="*/ 113414 h 2595"/>
                    <a:gd name="T6" fmla="*/ 27082 w 2595"/>
                    <a:gd name="T7" fmla="*/ 143426 h 2595"/>
                    <a:gd name="T8" fmla="*/ 115625 w 2595"/>
                    <a:gd name="T9" fmla="*/ 143426 h 2595"/>
                    <a:gd name="T10" fmla="*/ 143426 w 2595"/>
                    <a:gd name="T11" fmla="*/ 113414 h 2595"/>
                    <a:gd name="T12" fmla="*/ 143426 w 2595"/>
                    <a:gd name="T13" fmla="*/ 27856 h 2595"/>
                    <a:gd name="T14" fmla="*/ 115625 w 2595"/>
                    <a:gd name="T15" fmla="*/ 55 h 2595"/>
                    <a:gd name="T16" fmla="*/ 27082 w 2595"/>
                    <a:gd name="T17" fmla="*/ 55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lnTo>
                        <a:pt x="490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09" name="Google Shape;513;p27"/>
                <p:cNvSpPr>
                  <a:spLocks/>
                </p:cNvSpPr>
                <p:nvPr/>
              </p:nvSpPr>
              <p:spPr bwMode="auto">
                <a:xfrm>
                  <a:off x="3309654" y="4453872"/>
                  <a:ext cx="146355" cy="143426"/>
                </a:xfrm>
                <a:custGeom>
                  <a:avLst/>
                  <a:gdLst>
                    <a:gd name="T0" fmla="*/ 30730 w 2648"/>
                    <a:gd name="T1" fmla="*/ 55 h 2595"/>
                    <a:gd name="T2" fmla="*/ 0 w 2648"/>
                    <a:gd name="T3" fmla="*/ 30730 h 2595"/>
                    <a:gd name="T4" fmla="*/ 0 w 2648"/>
                    <a:gd name="T5" fmla="*/ 115625 h 2595"/>
                    <a:gd name="T6" fmla="*/ 30730 w 2648"/>
                    <a:gd name="T7" fmla="*/ 143426 h 2595"/>
                    <a:gd name="T8" fmla="*/ 115570 w 2648"/>
                    <a:gd name="T9" fmla="*/ 143426 h 2595"/>
                    <a:gd name="T10" fmla="*/ 146300 w 2648"/>
                    <a:gd name="T11" fmla="*/ 115625 h 2595"/>
                    <a:gd name="T12" fmla="*/ 146300 w 2648"/>
                    <a:gd name="T13" fmla="*/ 30730 h 2595"/>
                    <a:gd name="T14" fmla="*/ 115570 w 2648"/>
                    <a:gd name="T15" fmla="*/ 55 h 2595"/>
                    <a:gd name="T16" fmla="*/ 30730 w 2648"/>
                    <a:gd name="T17" fmla="*/ 55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lnTo>
                        <a:pt x="556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10" name="Google Shape;514;p27"/>
                <p:cNvSpPr>
                  <a:spLocks/>
                </p:cNvSpPr>
                <p:nvPr/>
              </p:nvSpPr>
              <p:spPr bwMode="auto">
                <a:xfrm>
                  <a:off x="3501275" y="4453872"/>
                  <a:ext cx="143426" cy="143426"/>
                </a:xfrm>
                <a:custGeom>
                  <a:avLst/>
                  <a:gdLst>
                    <a:gd name="T0" fmla="*/ 30785 w 2595"/>
                    <a:gd name="T1" fmla="*/ 55 h 2595"/>
                    <a:gd name="T2" fmla="*/ 55 w 2595"/>
                    <a:gd name="T3" fmla="*/ 30730 h 2595"/>
                    <a:gd name="T4" fmla="*/ 55 w 2595"/>
                    <a:gd name="T5" fmla="*/ 115625 h 2595"/>
                    <a:gd name="T6" fmla="*/ 30785 w 2595"/>
                    <a:gd name="T7" fmla="*/ 143426 h 2595"/>
                    <a:gd name="T8" fmla="*/ 116344 w 2595"/>
                    <a:gd name="T9" fmla="*/ 143426 h 2595"/>
                    <a:gd name="T10" fmla="*/ 143426 w 2595"/>
                    <a:gd name="T11" fmla="*/ 115625 h 2595"/>
                    <a:gd name="T12" fmla="*/ 143426 w 2595"/>
                    <a:gd name="T13" fmla="*/ 30730 h 2595"/>
                    <a:gd name="T14" fmla="*/ 116344 w 2595"/>
                    <a:gd name="T15" fmla="*/ 55 h 2595"/>
                    <a:gd name="T16" fmla="*/ 30785 w 2595"/>
                    <a:gd name="T17" fmla="*/ 55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lnTo>
                        <a:pt x="557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11" name="Google Shape;515;p27"/>
                <p:cNvSpPr>
                  <a:spLocks/>
                </p:cNvSpPr>
                <p:nvPr/>
              </p:nvSpPr>
              <p:spPr bwMode="auto">
                <a:xfrm>
                  <a:off x="3693670" y="4453872"/>
                  <a:ext cx="143426" cy="143426"/>
                </a:xfrm>
                <a:custGeom>
                  <a:avLst/>
                  <a:gdLst>
                    <a:gd name="T0" fmla="*/ 27082 w 2595"/>
                    <a:gd name="T1" fmla="*/ 55 h 2595"/>
                    <a:gd name="T2" fmla="*/ 55 w 2595"/>
                    <a:gd name="T3" fmla="*/ 30730 h 2595"/>
                    <a:gd name="T4" fmla="*/ 55 w 2595"/>
                    <a:gd name="T5" fmla="*/ 115625 h 2595"/>
                    <a:gd name="T6" fmla="*/ 27082 w 2595"/>
                    <a:gd name="T7" fmla="*/ 143426 h 2595"/>
                    <a:gd name="T8" fmla="*/ 115625 w 2595"/>
                    <a:gd name="T9" fmla="*/ 143426 h 2595"/>
                    <a:gd name="T10" fmla="*/ 143426 w 2595"/>
                    <a:gd name="T11" fmla="*/ 115625 h 2595"/>
                    <a:gd name="T12" fmla="*/ 143426 w 2595"/>
                    <a:gd name="T13" fmla="*/ 30730 h 2595"/>
                    <a:gd name="T14" fmla="*/ 115625 w 2595"/>
                    <a:gd name="T15" fmla="*/ 55 h 2595"/>
                    <a:gd name="T16" fmla="*/ 27082 w 2595"/>
                    <a:gd name="T17" fmla="*/ 55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lnTo>
                        <a:pt x="490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12" name="Google Shape;516;p27"/>
                <p:cNvSpPr>
                  <a:spLocks/>
                </p:cNvSpPr>
                <p:nvPr/>
              </p:nvSpPr>
              <p:spPr bwMode="auto">
                <a:xfrm>
                  <a:off x="3309654" y="4645549"/>
                  <a:ext cx="146355" cy="146355"/>
                </a:xfrm>
                <a:custGeom>
                  <a:avLst/>
                  <a:gdLst>
                    <a:gd name="T0" fmla="*/ 30730 w 2648"/>
                    <a:gd name="T1" fmla="*/ 0 h 2648"/>
                    <a:gd name="T2" fmla="*/ 0 w 2648"/>
                    <a:gd name="T3" fmla="*/ 30730 h 2648"/>
                    <a:gd name="T4" fmla="*/ 0 w 2648"/>
                    <a:gd name="T5" fmla="*/ 116343 h 2648"/>
                    <a:gd name="T6" fmla="*/ 30730 w 2648"/>
                    <a:gd name="T7" fmla="*/ 146300 h 2648"/>
                    <a:gd name="T8" fmla="*/ 115570 w 2648"/>
                    <a:gd name="T9" fmla="*/ 146300 h 2648"/>
                    <a:gd name="T10" fmla="*/ 146300 w 2648"/>
                    <a:gd name="T11" fmla="*/ 116343 h 2648"/>
                    <a:gd name="T12" fmla="*/ 146300 w 2648"/>
                    <a:gd name="T13" fmla="*/ 30730 h 2648"/>
                    <a:gd name="T14" fmla="*/ 115570 w 2648"/>
                    <a:gd name="T15" fmla="*/ 0 h 2648"/>
                    <a:gd name="T16" fmla="*/ 30730 w 2648"/>
                    <a:gd name="T17" fmla="*/ 0 h 264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lnTo>
                        <a:pt x="556" y="0"/>
                      </a:ln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13" name="Google Shape;517;p27"/>
                <p:cNvSpPr>
                  <a:spLocks/>
                </p:cNvSpPr>
                <p:nvPr/>
              </p:nvSpPr>
              <p:spPr bwMode="auto">
                <a:xfrm>
                  <a:off x="3501275" y="4645549"/>
                  <a:ext cx="143426" cy="146355"/>
                </a:xfrm>
                <a:custGeom>
                  <a:avLst/>
                  <a:gdLst>
                    <a:gd name="T0" fmla="*/ 30785 w 2595"/>
                    <a:gd name="T1" fmla="*/ 0 h 2648"/>
                    <a:gd name="T2" fmla="*/ 55 w 2595"/>
                    <a:gd name="T3" fmla="*/ 30730 h 2648"/>
                    <a:gd name="T4" fmla="*/ 55 w 2595"/>
                    <a:gd name="T5" fmla="*/ 116343 h 2648"/>
                    <a:gd name="T6" fmla="*/ 30785 w 2595"/>
                    <a:gd name="T7" fmla="*/ 146300 h 2648"/>
                    <a:gd name="T8" fmla="*/ 116344 w 2595"/>
                    <a:gd name="T9" fmla="*/ 146300 h 2648"/>
                    <a:gd name="T10" fmla="*/ 143426 w 2595"/>
                    <a:gd name="T11" fmla="*/ 116343 h 2648"/>
                    <a:gd name="T12" fmla="*/ 143426 w 2595"/>
                    <a:gd name="T13" fmla="*/ 30730 h 2648"/>
                    <a:gd name="T14" fmla="*/ 116344 w 2595"/>
                    <a:gd name="T15" fmla="*/ 0 h 2648"/>
                    <a:gd name="T16" fmla="*/ 30785 w 2595"/>
                    <a:gd name="T17" fmla="*/ 0 h 264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lnTo>
                        <a:pt x="557" y="0"/>
                      </a:ln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14" name="Google Shape;518;p27"/>
                <p:cNvSpPr>
                  <a:spLocks/>
                </p:cNvSpPr>
                <p:nvPr/>
              </p:nvSpPr>
              <p:spPr bwMode="auto">
                <a:xfrm>
                  <a:off x="3693670" y="4645549"/>
                  <a:ext cx="143426" cy="146355"/>
                </a:xfrm>
                <a:custGeom>
                  <a:avLst/>
                  <a:gdLst>
                    <a:gd name="T0" fmla="*/ 27082 w 2595"/>
                    <a:gd name="T1" fmla="*/ 0 h 2648"/>
                    <a:gd name="T2" fmla="*/ 55 w 2595"/>
                    <a:gd name="T3" fmla="*/ 30730 h 2648"/>
                    <a:gd name="T4" fmla="*/ 55 w 2595"/>
                    <a:gd name="T5" fmla="*/ 116343 h 2648"/>
                    <a:gd name="T6" fmla="*/ 27082 w 2595"/>
                    <a:gd name="T7" fmla="*/ 146300 h 2648"/>
                    <a:gd name="T8" fmla="*/ 115625 w 2595"/>
                    <a:gd name="T9" fmla="*/ 146300 h 2648"/>
                    <a:gd name="T10" fmla="*/ 143426 w 2595"/>
                    <a:gd name="T11" fmla="*/ 116343 h 2648"/>
                    <a:gd name="T12" fmla="*/ 143426 w 2595"/>
                    <a:gd name="T13" fmla="*/ 30730 h 2648"/>
                    <a:gd name="T14" fmla="*/ 115625 w 2595"/>
                    <a:gd name="T15" fmla="*/ 0 h 2648"/>
                    <a:gd name="T16" fmla="*/ 27082 w 2595"/>
                    <a:gd name="T17" fmla="*/ 0 h 264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lnTo>
                        <a:pt x="490" y="0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15" name="Google Shape;519;p27"/>
                <p:cNvSpPr>
                  <a:spLocks/>
                </p:cNvSpPr>
                <p:nvPr/>
              </p:nvSpPr>
              <p:spPr bwMode="auto">
                <a:xfrm>
                  <a:off x="3309654" y="4840873"/>
                  <a:ext cx="146355" cy="143426"/>
                </a:xfrm>
                <a:custGeom>
                  <a:avLst/>
                  <a:gdLst>
                    <a:gd name="T0" fmla="*/ 30730 w 2648"/>
                    <a:gd name="T1" fmla="*/ 0 h 2595"/>
                    <a:gd name="T2" fmla="*/ 0 w 2648"/>
                    <a:gd name="T3" fmla="*/ 27801 h 2595"/>
                    <a:gd name="T4" fmla="*/ 0 w 2648"/>
                    <a:gd name="T5" fmla="*/ 115570 h 2595"/>
                    <a:gd name="T6" fmla="*/ 30730 w 2648"/>
                    <a:gd name="T7" fmla="*/ 143371 h 2595"/>
                    <a:gd name="T8" fmla="*/ 115570 w 2648"/>
                    <a:gd name="T9" fmla="*/ 143371 h 2595"/>
                    <a:gd name="T10" fmla="*/ 146300 w 2648"/>
                    <a:gd name="T11" fmla="*/ 115570 h 2595"/>
                    <a:gd name="T12" fmla="*/ 146300 w 2648"/>
                    <a:gd name="T13" fmla="*/ 27801 h 2595"/>
                    <a:gd name="T14" fmla="*/ 115570 w 2648"/>
                    <a:gd name="T15" fmla="*/ 0 h 2595"/>
                    <a:gd name="T16" fmla="*/ 30730 w 2648"/>
                    <a:gd name="T17" fmla="*/ 0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lnTo>
                        <a:pt x="556" y="0"/>
                      </a:ln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16" name="Google Shape;520;p27"/>
                <p:cNvSpPr>
                  <a:spLocks/>
                </p:cNvSpPr>
                <p:nvPr/>
              </p:nvSpPr>
              <p:spPr bwMode="auto">
                <a:xfrm>
                  <a:off x="3501275" y="4840873"/>
                  <a:ext cx="143426" cy="143426"/>
                </a:xfrm>
                <a:custGeom>
                  <a:avLst/>
                  <a:gdLst>
                    <a:gd name="T0" fmla="*/ 30785 w 2595"/>
                    <a:gd name="T1" fmla="*/ 0 h 2595"/>
                    <a:gd name="T2" fmla="*/ 55 w 2595"/>
                    <a:gd name="T3" fmla="*/ 27801 h 2595"/>
                    <a:gd name="T4" fmla="*/ 55 w 2595"/>
                    <a:gd name="T5" fmla="*/ 115570 h 2595"/>
                    <a:gd name="T6" fmla="*/ 30785 w 2595"/>
                    <a:gd name="T7" fmla="*/ 143371 h 2595"/>
                    <a:gd name="T8" fmla="*/ 116344 w 2595"/>
                    <a:gd name="T9" fmla="*/ 143371 h 2595"/>
                    <a:gd name="T10" fmla="*/ 143426 w 2595"/>
                    <a:gd name="T11" fmla="*/ 115570 h 2595"/>
                    <a:gd name="T12" fmla="*/ 143426 w 2595"/>
                    <a:gd name="T13" fmla="*/ 27801 h 2595"/>
                    <a:gd name="T14" fmla="*/ 116344 w 2595"/>
                    <a:gd name="T15" fmla="*/ 0 h 2595"/>
                    <a:gd name="T16" fmla="*/ 30785 w 2595"/>
                    <a:gd name="T17" fmla="*/ 0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lnTo>
                        <a:pt x="557" y="0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17" name="Google Shape;521;p27"/>
                <p:cNvSpPr>
                  <a:spLocks/>
                </p:cNvSpPr>
                <p:nvPr/>
              </p:nvSpPr>
              <p:spPr bwMode="auto">
                <a:xfrm>
                  <a:off x="3693670" y="4840873"/>
                  <a:ext cx="143426" cy="143426"/>
                </a:xfrm>
                <a:custGeom>
                  <a:avLst/>
                  <a:gdLst>
                    <a:gd name="T0" fmla="*/ 27082 w 2595"/>
                    <a:gd name="T1" fmla="*/ 0 h 2595"/>
                    <a:gd name="T2" fmla="*/ 55 w 2595"/>
                    <a:gd name="T3" fmla="*/ 27801 h 2595"/>
                    <a:gd name="T4" fmla="*/ 55 w 2595"/>
                    <a:gd name="T5" fmla="*/ 115570 h 2595"/>
                    <a:gd name="T6" fmla="*/ 27082 w 2595"/>
                    <a:gd name="T7" fmla="*/ 143371 h 2595"/>
                    <a:gd name="T8" fmla="*/ 115625 w 2595"/>
                    <a:gd name="T9" fmla="*/ 143371 h 2595"/>
                    <a:gd name="T10" fmla="*/ 143426 w 2595"/>
                    <a:gd name="T11" fmla="*/ 115570 h 2595"/>
                    <a:gd name="T12" fmla="*/ 143426 w 2595"/>
                    <a:gd name="T13" fmla="*/ 27801 h 2595"/>
                    <a:gd name="T14" fmla="*/ 115625 w 2595"/>
                    <a:gd name="T15" fmla="*/ 0 h 2595"/>
                    <a:gd name="T16" fmla="*/ 27082 w 2595"/>
                    <a:gd name="T17" fmla="*/ 0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lnTo>
                        <a:pt x="490" y="0"/>
                      </a:ln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18" name="Google Shape;522;p27"/>
                <p:cNvSpPr>
                  <a:spLocks/>
                </p:cNvSpPr>
                <p:nvPr/>
              </p:nvSpPr>
              <p:spPr bwMode="auto">
                <a:xfrm>
                  <a:off x="3855335" y="4185426"/>
                  <a:ext cx="243685" cy="866136"/>
                </a:xfrm>
                <a:custGeom>
                  <a:avLst/>
                  <a:gdLst>
                    <a:gd name="T0" fmla="*/ 143425 w 4409"/>
                    <a:gd name="T1" fmla="*/ 76107 h 15671"/>
                    <a:gd name="T2" fmla="*/ 173382 w 4409"/>
                    <a:gd name="T3" fmla="*/ 103908 h 15671"/>
                    <a:gd name="T4" fmla="*/ 173382 w 4409"/>
                    <a:gd name="T5" fmla="*/ 189466 h 15671"/>
                    <a:gd name="T6" fmla="*/ 143425 w 4409"/>
                    <a:gd name="T7" fmla="*/ 219477 h 15671"/>
                    <a:gd name="T8" fmla="*/ 57812 w 4409"/>
                    <a:gd name="T9" fmla="*/ 219477 h 15671"/>
                    <a:gd name="T10" fmla="*/ 30012 w 4409"/>
                    <a:gd name="T11" fmla="*/ 189466 h 15671"/>
                    <a:gd name="T12" fmla="*/ 30012 w 4409"/>
                    <a:gd name="T13" fmla="*/ 103908 h 15671"/>
                    <a:gd name="T14" fmla="*/ 57812 w 4409"/>
                    <a:gd name="T15" fmla="*/ 76107 h 15671"/>
                    <a:gd name="T16" fmla="*/ 143425 w 4409"/>
                    <a:gd name="T17" fmla="*/ 76107 h 15671"/>
                    <a:gd name="T18" fmla="*/ 143425 w 4409"/>
                    <a:gd name="T19" fmla="*/ 268502 h 15671"/>
                    <a:gd name="T20" fmla="*/ 173382 w 4409"/>
                    <a:gd name="T21" fmla="*/ 299176 h 15671"/>
                    <a:gd name="T22" fmla="*/ 173382 w 4409"/>
                    <a:gd name="T23" fmla="*/ 384071 h 15671"/>
                    <a:gd name="T24" fmla="*/ 143425 w 4409"/>
                    <a:gd name="T25" fmla="*/ 411872 h 15671"/>
                    <a:gd name="T26" fmla="*/ 57812 w 4409"/>
                    <a:gd name="T27" fmla="*/ 411872 h 15671"/>
                    <a:gd name="T28" fmla="*/ 30012 w 4409"/>
                    <a:gd name="T29" fmla="*/ 384071 h 15671"/>
                    <a:gd name="T30" fmla="*/ 30012 w 4409"/>
                    <a:gd name="T31" fmla="*/ 299176 h 15671"/>
                    <a:gd name="T32" fmla="*/ 57812 w 4409"/>
                    <a:gd name="T33" fmla="*/ 268502 h 15671"/>
                    <a:gd name="T34" fmla="*/ 143425 w 4409"/>
                    <a:gd name="T35" fmla="*/ 268502 h 15671"/>
                    <a:gd name="T36" fmla="*/ 143425 w 4409"/>
                    <a:gd name="T37" fmla="*/ 460123 h 15671"/>
                    <a:gd name="T38" fmla="*/ 173382 w 4409"/>
                    <a:gd name="T39" fmla="*/ 490853 h 15671"/>
                    <a:gd name="T40" fmla="*/ 173382 w 4409"/>
                    <a:gd name="T41" fmla="*/ 771016 h 15671"/>
                    <a:gd name="T42" fmla="*/ 143425 w 4409"/>
                    <a:gd name="T43" fmla="*/ 798817 h 15671"/>
                    <a:gd name="T44" fmla="*/ 57812 w 4409"/>
                    <a:gd name="T45" fmla="*/ 798817 h 15671"/>
                    <a:gd name="T46" fmla="*/ 30012 w 4409"/>
                    <a:gd name="T47" fmla="*/ 771016 h 15671"/>
                    <a:gd name="T48" fmla="*/ 30012 w 4409"/>
                    <a:gd name="T49" fmla="*/ 490853 h 15671"/>
                    <a:gd name="T50" fmla="*/ 57812 w 4409"/>
                    <a:gd name="T51" fmla="*/ 460123 h 15671"/>
                    <a:gd name="T52" fmla="*/ 143425 w 4409"/>
                    <a:gd name="T53" fmla="*/ 460123 h 15671"/>
                    <a:gd name="T54" fmla="*/ 55 w 4409"/>
                    <a:gd name="T55" fmla="*/ 0 h 15671"/>
                    <a:gd name="T56" fmla="*/ 55 w 4409"/>
                    <a:gd name="T57" fmla="*/ 866136 h 15671"/>
                    <a:gd name="T58" fmla="*/ 188747 w 4409"/>
                    <a:gd name="T59" fmla="*/ 866136 h 15671"/>
                    <a:gd name="T60" fmla="*/ 209970 w 4409"/>
                    <a:gd name="T61" fmla="*/ 862488 h 15671"/>
                    <a:gd name="T62" fmla="*/ 243630 w 4409"/>
                    <a:gd name="T63" fmla="*/ 804676 h 15671"/>
                    <a:gd name="T64" fmla="*/ 243630 w 4409"/>
                    <a:gd name="T65" fmla="*/ 0 h 15671"/>
                    <a:gd name="T66" fmla="*/ 55 w 4409"/>
                    <a:gd name="T67" fmla="*/ 0 h 15671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lnTo>
                        <a:pt x="2595" y="1377"/>
                      </a:ln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lnTo>
                        <a:pt x="2595" y="4858"/>
                      </a:ln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lnTo>
                        <a:pt x="2595" y="8325"/>
                      </a:ln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19" name="Google Shape;523;p27">
                  <a:extLst>
                    <a:ext uri="{FF2B5EF4-FFF2-40B4-BE49-F238E27FC236}"/>
                  </a:extLst>
                </p:cNvPr>
                <p:cNvSpPr/>
                <p:nvPr/>
              </p:nvSpPr>
              <p:spPr>
                <a:xfrm>
                  <a:off x="3855157" y="3793899"/>
                  <a:ext cx="244553" cy="389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defTabSz="609539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20" name="Google Shape;524;p27"/>
                <p:cNvSpPr>
                  <a:spLocks/>
                </p:cNvSpPr>
                <p:nvPr/>
              </p:nvSpPr>
              <p:spPr bwMode="auto">
                <a:xfrm>
                  <a:off x="3855335" y="3905262"/>
                  <a:ext cx="170508" cy="182888"/>
                </a:xfrm>
                <a:custGeom>
                  <a:avLst/>
                  <a:gdLst>
                    <a:gd name="T0" fmla="*/ 55 w 3085"/>
                    <a:gd name="T1" fmla="*/ 0 h 3309"/>
                    <a:gd name="T2" fmla="*/ 55 w 3085"/>
                    <a:gd name="T3" fmla="*/ 42447 h 3309"/>
                    <a:gd name="T4" fmla="*/ 97330 w 3085"/>
                    <a:gd name="T5" fmla="*/ 42447 h 3309"/>
                    <a:gd name="T6" fmla="*/ 97330 w 3085"/>
                    <a:gd name="T7" fmla="*/ 143370 h 3309"/>
                    <a:gd name="T8" fmla="*/ 55 w 3085"/>
                    <a:gd name="T9" fmla="*/ 143370 h 3309"/>
                    <a:gd name="T10" fmla="*/ 55 w 3085"/>
                    <a:gd name="T11" fmla="*/ 182888 h 3309"/>
                    <a:gd name="T12" fmla="*/ 133919 w 3085"/>
                    <a:gd name="T13" fmla="*/ 182888 h 3309"/>
                    <a:gd name="T14" fmla="*/ 170508 w 3085"/>
                    <a:gd name="T15" fmla="*/ 146299 h 3309"/>
                    <a:gd name="T16" fmla="*/ 170508 w 3085"/>
                    <a:gd name="T17" fmla="*/ 36589 h 3309"/>
                    <a:gd name="T18" fmla="*/ 133919 w 3085"/>
                    <a:gd name="T19" fmla="*/ 0 h 3309"/>
                    <a:gd name="T20" fmla="*/ 55 w 3085"/>
                    <a:gd name="T21" fmla="*/ 0 h 3309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21" name="Google Shape;525;p27"/>
                <p:cNvSpPr>
                  <a:spLocks/>
                </p:cNvSpPr>
                <p:nvPr/>
              </p:nvSpPr>
              <p:spPr bwMode="auto">
                <a:xfrm>
                  <a:off x="3723681" y="3945499"/>
                  <a:ext cx="35870" cy="100260"/>
                </a:xfrm>
                <a:custGeom>
                  <a:avLst/>
                  <a:gdLst>
                    <a:gd name="T0" fmla="*/ 4422 w 649"/>
                    <a:gd name="T1" fmla="*/ 0 h 1814"/>
                    <a:gd name="T2" fmla="*/ 1492 w 649"/>
                    <a:gd name="T3" fmla="*/ 719 h 1814"/>
                    <a:gd name="T4" fmla="*/ 0 w 649"/>
                    <a:gd name="T5" fmla="*/ 3648 h 1814"/>
                    <a:gd name="T6" fmla="*/ 1492 w 649"/>
                    <a:gd name="T7" fmla="*/ 5859 h 1814"/>
                    <a:gd name="T8" fmla="*/ 4422 w 649"/>
                    <a:gd name="T9" fmla="*/ 6577 h 1814"/>
                    <a:gd name="T10" fmla="*/ 15365 w 649"/>
                    <a:gd name="T11" fmla="*/ 6577 h 1814"/>
                    <a:gd name="T12" fmla="*/ 16139 w 649"/>
                    <a:gd name="T13" fmla="*/ 8069 h 1814"/>
                    <a:gd name="T14" fmla="*/ 16139 w 649"/>
                    <a:gd name="T15" fmla="*/ 9506 h 1814"/>
                    <a:gd name="T16" fmla="*/ 16139 w 649"/>
                    <a:gd name="T17" fmla="*/ 10225 h 1814"/>
                    <a:gd name="T18" fmla="*/ 16139 w 649"/>
                    <a:gd name="T19" fmla="*/ 16857 h 1814"/>
                    <a:gd name="T20" fmla="*/ 16139 w 649"/>
                    <a:gd name="T21" fmla="*/ 23435 h 1814"/>
                    <a:gd name="T22" fmla="*/ 16139 w 649"/>
                    <a:gd name="T23" fmla="*/ 32167 h 1814"/>
                    <a:gd name="T24" fmla="*/ 16139 w 649"/>
                    <a:gd name="T25" fmla="*/ 43884 h 1814"/>
                    <a:gd name="T26" fmla="*/ 15365 w 649"/>
                    <a:gd name="T27" fmla="*/ 59968 h 1814"/>
                    <a:gd name="T28" fmla="*/ 15365 w 649"/>
                    <a:gd name="T29" fmla="*/ 70967 h 1814"/>
                    <a:gd name="T30" fmla="*/ 14646 w 649"/>
                    <a:gd name="T31" fmla="*/ 79755 h 1814"/>
                    <a:gd name="T32" fmla="*/ 14646 w 649"/>
                    <a:gd name="T33" fmla="*/ 88543 h 1814"/>
                    <a:gd name="T34" fmla="*/ 13209 w 649"/>
                    <a:gd name="T35" fmla="*/ 91472 h 1814"/>
                    <a:gd name="T36" fmla="*/ 10280 w 649"/>
                    <a:gd name="T37" fmla="*/ 93628 h 1814"/>
                    <a:gd name="T38" fmla="*/ 7351 w 649"/>
                    <a:gd name="T39" fmla="*/ 93628 h 1814"/>
                    <a:gd name="T40" fmla="*/ 4422 w 649"/>
                    <a:gd name="T41" fmla="*/ 94346 h 1814"/>
                    <a:gd name="T42" fmla="*/ 1492 w 649"/>
                    <a:gd name="T43" fmla="*/ 94346 h 1814"/>
                    <a:gd name="T44" fmla="*/ 0 w 649"/>
                    <a:gd name="T45" fmla="*/ 97275 h 1814"/>
                    <a:gd name="T46" fmla="*/ 1492 w 649"/>
                    <a:gd name="T47" fmla="*/ 99486 h 1814"/>
                    <a:gd name="T48" fmla="*/ 5859 w 649"/>
                    <a:gd name="T49" fmla="*/ 100205 h 1814"/>
                    <a:gd name="T50" fmla="*/ 32941 w 649"/>
                    <a:gd name="T51" fmla="*/ 100205 h 1814"/>
                    <a:gd name="T52" fmla="*/ 34378 w 649"/>
                    <a:gd name="T53" fmla="*/ 99486 h 1814"/>
                    <a:gd name="T54" fmla="*/ 35870 w 649"/>
                    <a:gd name="T55" fmla="*/ 97275 h 1814"/>
                    <a:gd name="T56" fmla="*/ 34378 w 649"/>
                    <a:gd name="T57" fmla="*/ 94346 h 1814"/>
                    <a:gd name="T58" fmla="*/ 31448 w 649"/>
                    <a:gd name="T59" fmla="*/ 93628 h 1814"/>
                    <a:gd name="T60" fmla="*/ 23434 w 649"/>
                    <a:gd name="T61" fmla="*/ 93628 h 1814"/>
                    <a:gd name="T62" fmla="*/ 25645 w 649"/>
                    <a:gd name="T63" fmla="*/ 3648 h 1814"/>
                    <a:gd name="T64" fmla="*/ 24871 w 649"/>
                    <a:gd name="T65" fmla="*/ 719 h 1814"/>
                    <a:gd name="T66" fmla="*/ 22716 w 649"/>
                    <a:gd name="T67" fmla="*/ 0 h 1814"/>
                    <a:gd name="T68" fmla="*/ 4422 w 649"/>
                    <a:gd name="T69" fmla="*/ 0 h 1814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lnTo>
                        <a:pt x="80" y="0"/>
                      </a:ln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22" name="Google Shape;526;p27"/>
                <p:cNvSpPr>
                  <a:spLocks/>
                </p:cNvSpPr>
                <p:nvPr/>
              </p:nvSpPr>
              <p:spPr bwMode="auto">
                <a:xfrm>
                  <a:off x="3764636" y="3944007"/>
                  <a:ext cx="63671" cy="102471"/>
                </a:xfrm>
                <a:custGeom>
                  <a:avLst/>
                  <a:gdLst>
                    <a:gd name="T0" fmla="*/ 32941 w 1152"/>
                    <a:gd name="T1" fmla="*/ 55 h 1854"/>
                    <a:gd name="T2" fmla="*/ 19787 w 1152"/>
                    <a:gd name="T3" fmla="*/ 2985 h 1854"/>
                    <a:gd name="T4" fmla="*/ 10280 w 1152"/>
                    <a:gd name="T5" fmla="*/ 10280 h 1854"/>
                    <a:gd name="T6" fmla="*/ 4422 w 1152"/>
                    <a:gd name="T7" fmla="*/ 19068 h 1854"/>
                    <a:gd name="T8" fmla="*/ 2211 w 1152"/>
                    <a:gd name="T9" fmla="*/ 26364 h 1854"/>
                    <a:gd name="T10" fmla="*/ 2211 w 1152"/>
                    <a:gd name="T11" fmla="*/ 27856 h 1854"/>
                    <a:gd name="T12" fmla="*/ 2929 w 1152"/>
                    <a:gd name="T13" fmla="*/ 30786 h 1854"/>
                    <a:gd name="T14" fmla="*/ 4422 w 1152"/>
                    <a:gd name="T15" fmla="*/ 32941 h 1854"/>
                    <a:gd name="T16" fmla="*/ 8069 w 1152"/>
                    <a:gd name="T17" fmla="*/ 33660 h 1854"/>
                    <a:gd name="T18" fmla="*/ 13210 w 1152"/>
                    <a:gd name="T19" fmla="*/ 32223 h 1854"/>
                    <a:gd name="T20" fmla="*/ 14647 w 1152"/>
                    <a:gd name="T21" fmla="*/ 27856 h 1854"/>
                    <a:gd name="T22" fmla="*/ 13928 w 1152"/>
                    <a:gd name="T23" fmla="*/ 26364 h 1854"/>
                    <a:gd name="T24" fmla="*/ 13210 w 1152"/>
                    <a:gd name="T25" fmla="*/ 24927 h 1854"/>
                    <a:gd name="T26" fmla="*/ 12491 w 1152"/>
                    <a:gd name="T27" fmla="*/ 23435 h 1854"/>
                    <a:gd name="T28" fmla="*/ 11717 w 1152"/>
                    <a:gd name="T29" fmla="*/ 21998 h 1854"/>
                    <a:gd name="T30" fmla="*/ 13210 w 1152"/>
                    <a:gd name="T31" fmla="*/ 19068 h 1854"/>
                    <a:gd name="T32" fmla="*/ 17576 w 1152"/>
                    <a:gd name="T33" fmla="*/ 13928 h 1854"/>
                    <a:gd name="T34" fmla="*/ 23434 w 1152"/>
                    <a:gd name="T35" fmla="*/ 9562 h 1854"/>
                    <a:gd name="T36" fmla="*/ 31504 w 1152"/>
                    <a:gd name="T37" fmla="*/ 7351 h 1854"/>
                    <a:gd name="T38" fmla="*/ 39518 w 1152"/>
                    <a:gd name="T39" fmla="*/ 9562 h 1854"/>
                    <a:gd name="T40" fmla="*/ 45377 w 1152"/>
                    <a:gd name="T41" fmla="*/ 13210 h 1854"/>
                    <a:gd name="T42" fmla="*/ 48306 w 1152"/>
                    <a:gd name="T43" fmla="*/ 19068 h 1854"/>
                    <a:gd name="T44" fmla="*/ 49024 w 1152"/>
                    <a:gd name="T45" fmla="*/ 24927 h 1854"/>
                    <a:gd name="T46" fmla="*/ 46869 w 1152"/>
                    <a:gd name="T47" fmla="*/ 37363 h 1854"/>
                    <a:gd name="T48" fmla="*/ 41010 w 1152"/>
                    <a:gd name="T49" fmla="*/ 51236 h 1854"/>
                    <a:gd name="T50" fmla="*/ 32222 w 1152"/>
                    <a:gd name="T51" fmla="*/ 65164 h 1854"/>
                    <a:gd name="T52" fmla="*/ 21997 w 1152"/>
                    <a:gd name="T53" fmla="*/ 77599 h 1854"/>
                    <a:gd name="T54" fmla="*/ 11717 w 1152"/>
                    <a:gd name="T55" fmla="*/ 88543 h 1854"/>
                    <a:gd name="T56" fmla="*/ 2929 w 1152"/>
                    <a:gd name="T57" fmla="*/ 96612 h 1854"/>
                    <a:gd name="T58" fmla="*/ 774 w 1152"/>
                    <a:gd name="T59" fmla="*/ 98049 h 1854"/>
                    <a:gd name="T60" fmla="*/ 55 w 1152"/>
                    <a:gd name="T61" fmla="*/ 99542 h 1854"/>
                    <a:gd name="T62" fmla="*/ 774 w 1152"/>
                    <a:gd name="T63" fmla="*/ 101697 h 1854"/>
                    <a:gd name="T64" fmla="*/ 3703 w 1152"/>
                    <a:gd name="T65" fmla="*/ 102471 h 1854"/>
                    <a:gd name="T66" fmla="*/ 6632 w 1152"/>
                    <a:gd name="T67" fmla="*/ 101697 h 1854"/>
                    <a:gd name="T68" fmla="*/ 8788 w 1152"/>
                    <a:gd name="T69" fmla="*/ 100979 h 1854"/>
                    <a:gd name="T70" fmla="*/ 37362 w 1152"/>
                    <a:gd name="T71" fmla="*/ 100979 h 1854"/>
                    <a:gd name="T72" fmla="*/ 44658 w 1152"/>
                    <a:gd name="T73" fmla="*/ 101697 h 1854"/>
                    <a:gd name="T74" fmla="*/ 52672 w 1152"/>
                    <a:gd name="T75" fmla="*/ 101697 h 1854"/>
                    <a:gd name="T76" fmla="*/ 54165 w 1152"/>
                    <a:gd name="T77" fmla="*/ 100979 h 1854"/>
                    <a:gd name="T78" fmla="*/ 56375 w 1152"/>
                    <a:gd name="T79" fmla="*/ 98768 h 1854"/>
                    <a:gd name="T80" fmla="*/ 61460 w 1152"/>
                    <a:gd name="T81" fmla="*/ 90035 h 1854"/>
                    <a:gd name="T82" fmla="*/ 63671 w 1152"/>
                    <a:gd name="T83" fmla="*/ 86332 h 1854"/>
                    <a:gd name="T84" fmla="*/ 62234 w 1152"/>
                    <a:gd name="T85" fmla="*/ 84177 h 1854"/>
                    <a:gd name="T86" fmla="*/ 60023 w 1152"/>
                    <a:gd name="T87" fmla="*/ 83403 h 1854"/>
                    <a:gd name="T88" fmla="*/ 57094 w 1152"/>
                    <a:gd name="T89" fmla="*/ 84177 h 1854"/>
                    <a:gd name="T90" fmla="*/ 55602 w 1152"/>
                    <a:gd name="T91" fmla="*/ 86332 h 1854"/>
                    <a:gd name="T92" fmla="*/ 52672 w 1152"/>
                    <a:gd name="T93" fmla="*/ 91472 h 1854"/>
                    <a:gd name="T94" fmla="*/ 50517 w 1152"/>
                    <a:gd name="T95" fmla="*/ 92965 h 1854"/>
                    <a:gd name="T96" fmla="*/ 49024 w 1152"/>
                    <a:gd name="T97" fmla="*/ 93683 h 1854"/>
                    <a:gd name="T98" fmla="*/ 25645 w 1152"/>
                    <a:gd name="T99" fmla="*/ 93683 h 1854"/>
                    <a:gd name="T100" fmla="*/ 16139 w 1152"/>
                    <a:gd name="T101" fmla="*/ 92965 h 1854"/>
                    <a:gd name="T102" fmla="*/ 24153 w 1152"/>
                    <a:gd name="T103" fmla="*/ 84895 h 1854"/>
                    <a:gd name="T104" fmla="*/ 33659 w 1152"/>
                    <a:gd name="T105" fmla="*/ 74670 h 1854"/>
                    <a:gd name="T106" fmla="*/ 42447 w 1152"/>
                    <a:gd name="T107" fmla="*/ 62953 h 1854"/>
                    <a:gd name="T108" fmla="*/ 50517 w 1152"/>
                    <a:gd name="T109" fmla="*/ 50517 h 1854"/>
                    <a:gd name="T110" fmla="*/ 55602 w 1152"/>
                    <a:gd name="T111" fmla="*/ 38081 h 1854"/>
                    <a:gd name="T112" fmla="*/ 57812 w 1152"/>
                    <a:gd name="T113" fmla="*/ 24927 h 1854"/>
                    <a:gd name="T114" fmla="*/ 57094 w 1152"/>
                    <a:gd name="T115" fmla="*/ 15420 h 1854"/>
                    <a:gd name="T116" fmla="*/ 52672 w 1152"/>
                    <a:gd name="T117" fmla="*/ 7351 h 1854"/>
                    <a:gd name="T118" fmla="*/ 44658 w 1152"/>
                    <a:gd name="T119" fmla="*/ 2211 h 1854"/>
                    <a:gd name="T120" fmla="*/ 32941 w 1152"/>
                    <a:gd name="T121" fmla="*/ 55 h 1854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0" t="0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23" name="Google Shape;527;p27"/>
                <p:cNvSpPr>
                  <a:spLocks/>
                </p:cNvSpPr>
                <p:nvPr/>
              </p:nvSpPr>
              <p:spPr bwMode="auto">
                <a:xfrm>
                  <a:off x="3829745" y="3991539"/>
                  <a:ext cx="65882" cy="57149"/>
                </a:xfrm>
                <a:custGeom>
                  <a:avLst/>
                  <a:gdLst>
                    <a:gd name="T0" fmla="*/ 1492 w 1192"/>
                    <a:gd name="T1" fmla="*/ 774 h 1034"/>
                    <a:gd name="T2" fmla="*/ 1492 w 1192"/>
                    <a:gd name="T3" fmla="*/ 5914 h 1034"/>
                    <a:gd name="T4" fmla="*/ 10999 w 1192"/>
                    <a:gd name="T5" fmla="*/ 8125 h 1034"/>
                    <a:gd name="T6" fmla="*/ 27082 w 1192"/>
                    <a:gd name="T7" fmla="*/ 28575 h 1034"/>
                    <a:gd name="T8" fmla="*/ 23435 w 1192"/>
                    <a:gd name="T9" fmla="*/ 33715 h 1034"/>
                    <a:gd name="T10" fmla="*/ 15365 w 1192"/>
                    <a:gd name="T11" fmla="*/ 43940 h 1034"/>
                    <a:gd name="T12" fmla="*/ 10280 w 1192"/>
                    <a:gd name="T13" fmla="*/ 46869 h 1034"/>
                    <a:gd name="T14" fmla="*/ 2929 w 1192"/>
                    <a:gd name="T15" fmla="*/ 50517 h 1034"/>
                    <a:gd name="T16" fmla="*/ 4422 w 1192"/>
                    <a:gd name="T17" fmla="*/ 53446 h 1034"/>
                    <a:gd name="T18" fmla="*/ 23435 w 1192"/>
                    <a:gd name="T19" fmla="*/ 54164 h 1034"/>
                    <a:gd name="T20" fmla="*/ 29293 w 1192"/>
                    <a:gd name="T21" fmla="*/ 53446 h 1034"/>
                    <a:gd name="T22" fmla="*/ 30730 w 1192"/>
                    <a:gd name="T23" fmla="*/ 49080 h 1034"/>
                    <a:gd name="T24" fmla="*/ 23435 w 1192"/>
                    <a:gd name="T25" fmla="*/ 46869 h 1034"/>
                    <a:gd name="T26" fmla="*/ 24153 w 1192"/>
                    <a:gd name="T27" fmla="*/ 44658 h 1034"/>
                    <a:gd name="T28" fmla="*/ 28575 w 1192"/>
                    <a:gd name="T29" fmla="*/ 38799 h 1034"/>
                    <a:gd name="T30" fmla="*/ 34433 w 1192"/>
                    <a:gd name="T31" fmla="*/ 39573 h 1034"/>
                    <a:gd name="T32" fmla="*/ 40237 w 1192"/>
                    <a:gd name="T33" fmla="*/ 46869 h 1034"/>
                    <a:gd name="T34" fmla="*/ 40237 w 1192"/>
                    <a:gd name="T35" fmla="*/ 50517 h 1034"/>
                    <a:gd name="T36" fmla="*/ 37307 w 1192"/>
                    <a:gd name="T37" fmla="*/ 52009 h 1034"/>
                    <a:gd name="T38" fmla="*/ 38081 w 1192"/>
                    <a:gd name="T39" fmla="*/ 55657 h 1034"/>
                    <a:gd name="T40" fmla="*/ 60023 w 1192"/>
                    <a:gd name="T41" fmla="*/ 57094 h 1034"/>
                    <a:gd name="T42" fmla="*/ 65882 w 1192"/>
                    <a:gd name="T43" fmla="*/ 54164 h 1034"/>
                    <a:gd name="T44" fmla="*/ 60742 w 1192"/>
                    <a:gd name="T45" fmla="*/ 51235 h 1034"/>
                    <a:gd name="T46" fmla="*/ 53446 w 1192"/>
                    <a:gd name="T47" fmla="*/ 49798 h 1034"/>
                    <a:gd name="T48" fmla="*/ 49025 w 1192"/>
                    <a:gd name="T49" fmla="*/ 45432 h 1034"/>
                    <a:gd name="T50" fmla="*/ 35870 w 1192"/>
                    <a:gd name="T51" fmla="*/ 28575 h 1034"/>
                    <a:gd name="T52" fmla="*/ 46095 w 1192"/>
                    <a:gd name="T53" fmla="*/ 14702 h 1034"/>
                    <a:gd name="T54" fmla="*/ 54165 w 1192"/>
                    <a:gd name="T55" fmla="*/ 10999 h 1034"/>
                    <a:gd name="T56" fmla="*/ 64390 w 1192"/>
                    <a:gd name="T57" fmla="*/ 10280 h 1034"/>
                    <a:gd name="T58" fmla="*/ 62179 w 1192"/>
                    <a:gd name="T59" fmla="*/ 4422 h 1034"/>
                    <a:gd name="T60" fmla="*/ 35870 w 1192"/>
                    <a:gd name="T61" fmla="*/ 5195 h 1034"/>
                    <a:gd name="T62" fmla="*/ 35870 w 1192"/>
                    <a:gd name="T63" fmla="*/ 10280 h 1034"/>
                    <a:gd name="T64" fmla="*/ 38081 w 1192"/>
                    <a:gd name="T65" fmla="*/ 11772 h 1034"/>
                    <a:gd name="T66" fmla="*/ 34433 w 1192"/>
                    <a:gd name="T67" fmla="*/ 17631 h 1034"/>
                    <a:gd name="T68" fmla="*/ 27801 w 1192"/>
                    <a:gd name="T69" fmla="*/ 16857 h 1034"/>
                    <a:gd name="T70" fmla="*/ 22716 w 1192"/>
                    <a:gd name="T71" fmla="*/ 9562 h 1034"/>
                    <a:gd name="T72" fmla="*/ 23435 w 1192"/>
                    <a:gd name="T73" fmla="*/ 7351 h 1034"/>
                    <a:gd name="T74" fmla="*/ 29293 w 1192"/>
                    <a:gd name="T75" fmla="*/ 5914 h 1034"/>
                    <a:gd name="T76" fmla="*/ 30012 w 1192"/>
                    <a:gd name="T77" fmla="*/ 2266 h 1034"/>
                    <a:gd name="T78" fmla="*/ 27082 w 1192"/>
                    <a:gd name="T79" fmla="*/ 55 h 1034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0" t="0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lnTo>
                        <a:pt x="173" y="1"/>
                      </a:ln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24" name="Google Shape;528;p27"/>
                <p:cNvSpPr>
                  <a:spLocks/>
                </p:cNvSpPr>
                <p:nvPr/>
              </p:nvSpPr>
              <p:spPr bwMode="auto">
                <a:xfrm>
                  <a:off x="3901430" y="3946218"/>
                  <a:ext cx="60023" cy="100260"/>
                </a:xfrm>
                <a:custGeom>
                  <a:avLst/>
                  <a:gdLst>
                    <a:gd name="T0" fmla="*/ 40236 w 1086"/>
                    <a:gd name="T1" fmla="*/ 774 h 1814"/>
                    <a:gd name="T2" fmla="*/ 18294 w 1086"/>
                    <a:gd name="T3" fmla="*/ 1492 h 1814"/>
                    <a:gd name="T4" fmla="*/ 7351 w 1086"/>
                    <a:gd name="T5" fmla="*/ 5140 h 1814"/>
                    <a:gd name="T6" fmla="*/ 5859 w 1086"/>
                    <a:gd name="T7" fmla="*/ 21942 h 1814"/>
                    <a:gd name="T8" fmla="*/ 3703 w 1086"/>
                    <a:gd name="T9" fmla="*/ 37307 h 1814"/>
                    <a:gd name="T10" fmla="*/ 3703 w 1086"/>
                    <a:gd name="T11" fmla="*/ 43166 h 1814"/>
                    <a:gd name="T12" fmla="*/ 8069 w 1086"/>
                    <a:gd name="T13" fmla="*/ 51235 h 1814"/>
                    <a:gd name="T14" fmla="*/ 16857 w 1086"/>
                    <a:gd name="T15" fmla="*/ 49743 h 1814"/>
                    <a:gd name="T16" fmla="*/ 30730 w 1086"/>
                    <a:gd name="T17" fmla="*/ 47588 h 1814"/>
                    <a:gd name="T18" fmla="*/ 46869 w 1086"/>
                    <a:gd name="T19" fmla="*/ 53446 h 1814"/>
                    <a:gd name="T20" fmla="*/ 51235 w 1086"/>
                    <a:gd name="T21" fmla="*/ 65882 h 1814"/>
                    <a:gd name="T22" fmla="*/ 43939 w 1086"/>
                    <a:gd name="T23" fmla="*/ 84121 h 1814"/>
                    <a:gd name="T24" fmla="*/ 20505 w 1086"/>
                    <a:gd name="T25" fmla="*/ 92909 h 1814"/>
                    <a:gd name="T26" fmla="*/ 11717 w 1086"/>
                    <a:gd name="T27" fmla="*/ 91472 h 1814"/>
                    <a:gd name="T28" fmla="*/ 8069 w 1086"/>
                    <a:gd name="T29" fmla="*/ 87824 h 1814"/>
                    <a:gd name="T30" fmla="*/ 11717 w 1086"/>
                    <a:gd name="T31" fmla="*/ 84895 h 1814"/>
                    <a:gd name="T32" fmla="*/ 15365 w 1086"/>
                    <a:gd name="T33" fmla="*/ 80473 h 1814"/>
                    <a:gd name="T34" fmla="*/ 9562 w 1086"/>
                    <a:gd name="T35" fmla="*/ 75388 h 1814"/>
                    <a:gd name="T36" fmla="*/ 2929 w 1086"/>
                    <a:gd name="T37" fmla="*/ 78318 h 1814"/>
                    <a:gd name="T38" fmla="*/ 55 w 1086"/>
                    <a:gd name="T39" fmla="*/ 86332 h 1814"/>
                    <a:gd name="T40" fmla="*/ 8788 w 1086"/>
                    <a:gd name="T41" fmla="*/ 98768 h 1814"/>
                    <a:gd name="T42" fmla="*/ 20505 w 1086"/>
                    <a:gd name="T43" fmla="*/ 100260 h 1814"/>
                    <a:gd name="T44" fmla="*/ 50517 w 1086"/>
                    <a:gd name="T45" fmla="*/ 89261 h 1814"/>
                    <a:gd name="T46" fmla="*/ 60023 w 1086"/>
                    <a:gd name="T47" fmla="*/ 66600 h 1814"/>
                    <a:gd name="T48" fmla="*/ 53446 w 1086"/>
                    <a:gd name="T49" fmla="*/ 48306 h 1814"/>
                    <a:gd name="T50" fmla="*/ 31504 w 1086"/>
                    <a:gd name="T51" fmla="*/ 39518 h 1814"/>
                    <a:gd name="T52" fmla="*/ 19787 w 1086"/>
                    <a:gd name="T53" fmla="*/ 41010 h 1814"/>
                    <a:gd name="T54" fmla="*/ 11717 w 1086"/>
                    <a:gd name="T55" fmla="*/ 42447 h 1814"/>
                    <a:gd name="T56" fmla="*/ 21997 w 1086"/>
                    <a:gd name="T57" fmla="*/ 9506 h 1814"/>
                    <a:gd name="T58" fmla="*/ 48306 w 1086"/>
                    <a:gd name="T59" fmla="*/ 8788 h 1814"/>
                    <a:gd name="T60" fmla="*/ 54164 w 1086"/>
                    <a:gd name="T61" fmla="*/ 4422 h 1814"/>
                    <a:gd name="T62" fmla="*/ 47587 w 1086"/>
                    <a:gd name="T63" fmla="*/ 0 h 1814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0" t="0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25" name="Google Shape;529;p27"/>
                <p:cNvSpPr>
                  <a:spLocks/>
                </p:cNvSpPr>
                <p:nvPr/>
              </p:nvSpPr>
              <p:spPr bwMode="auto">
                <a:xfrm>
                  <a:off x="3885346" y="4261478"/>
                  <a:ext cx="143426" cy="143426"/>
                </a:xfrm>
                <a:custGeom>
                  <a:avLst/>
                  <a:gdLst>
                    <a:gd name="T0" fmla="*/ 27801 w 2595"/>
                    <a:gd name="T1" fmla="*/ 55 h 2595"/>
                    <a:gd name="T2" fmla="*/ 0 w 2595"/>
                    <a:gd name="T3" fmla="*/ 27856 h 2595"/>
                    <a:gd name="T4" fmla="*/ 0 w 2595"/>
                    <a:gd name="T5" fmla="*/ 113414 h 2595"/>
                    <a:gd name="T6" fmla="*/ 27801 w 2595"/>
                    <a:gd name="T7" fmla="*/ 143426 h 2595"/>
                    <a:gd name="T8" fmla="*/ 113414 w 2595"/>
                    <a:gd name="T9" fmla="*/ 143426 h 2595"/>
                    <a:gd name="T10" fmla="*/ 143371 w 2595"/>
                    <a:gd name="T11" fmla="*/ 113414 h 2595"/>
                    <a:gd name="T12" fmla="*/ 143371 w 2595"/>
                    <a:gd name="T13" fmla="*/ 27856 h 2595"/>
                    <a:gd name="T14" fmla="*/ 113414 w 2595"/>
                    <a:gd name="T15" fmla="*/ 55 h 2595"/>
                    <a:gd name="T16" fmla="*/ 27801 w 2595"/>
                    <a:gd name="T17" fmla="*/ 55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lnTo>
                        <a:pt x="503" y="1"/>
                      </a:ln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26" name="Google Shape;530;p27"/>
                <p:cNvSpPr>
                  <a:spLocks/>
                </p:cNvSpPr>
                <p:nvPr/>
              </p:nvSpPr>
              <p:spPr bwMode="auto">
                <a:xfrm>
                  <a:off x="3885346" y="4453872"/>
                  <a:ext cx="143426" cy="143426"/>
                </a:xfrm>
                <a:custGeom>
                  <a:avLst/>
                  <a:gdLst>
                    <a:gd name="T0" fmla="*/ 27801 w 2595"/>
                    <a:gd name="T1" fmla="*/ 55 h 2595"/>
                    <a:gd name="T2" fmla="*/ 0 w 2595"/>
                    <a:gd name="T3" fmla="*/ 30730 h 2595"/>
                    <a:gd name="T4" fmla="*/ 0 w 2595"/>
                    <a:gd name="T5" fmla="*/ 115625 h 2595"/>
                    <a:gd name="T6" fmla="*/ 27801 w 2595"/>
                    <a:gd name="T7" fmla="*/ 143426 h 2595"/>
                    <a:gd name="T8" fmla="*/ 113414 w 2595"/>
                    <a:gd name="T9" fmla="*/ 143426 h 2595"/>
                    <a:gd name="T10" fmla="*/ 143371 w 2595"/>
                    <a:gd name="T11" fmla="*/ 115625 h 2595"/>
                    <a:gd name="T12" fmla="*/ 143371 w 2595"/>
                    <a:gd name="T13" fmla="*/ 30730 h 2595"/>
                    <a:gd name="T14" fmla="*/ 113414 w 2595"/>
                    <a:gd name="T15" fmla="*/ 55 h 2595"/>
                    <a:gd name="T16" fmla="*/ 27801 w 2595"/>
                    <a:gd name="T17" fmla="*/ 55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lnTo>
                        <a:pt x="503" y="1"/>
                      </a:ln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27" name="Google Shape;531;p27"/>
                <p:cNvSpPr>
                  <a:spLocks/>
                </p:cNvSpPr>
                <p:nvPr/>
              </p:nvSpPr>
              <p:spPr bwMode="auto">
                <a:xfrm>
                  <a:off x="3885346" y="4645549"/>
                  <a:ext cx="143426" cy="338750"/>
                </a:xfrm>
                <a:custGeom>
                  <a:avLst/>
                  <a:gdLst>
                    <a:gd name="T0" fmla="*/ 27801 w 2595"/>
                    <a:gd name="T1" fmla="*/ 0 h 6129"/>
                    <a:gd name="T2" fmla="*/ 0 w 2595"/>
                    <a:gd name="T3" fmla="*/ 30730 h 6129"/>
                    <a:gd name="T4" fmla="*/ 0 w 2595"/>
                    <a:gd name="T5" fmla="*/ 310894 h 6129"/>
                    <a:gd name="T6" fmla="*/ 27801 w 2595"/>
                    <a:gd name="T7" fmla="*/ 338695 h 6129"/>
                    <a:gd name="T8" fmla="*/ 113414 w 2595"/>
                    <a:gd name="T9" fmla="*/ 338695 h 6129"/>
                    <a:gd name="T10" fmla="*/ 143371 w 2595"/>
                    <a:gd name="T11" fmla="*/ 310894 h 6129"/>
                    <a:gd name="T12" fmla="*/ 143371 w 2595"/>
                    <a:gd name="T13" fmla="*/ 30730 h 6129"/>
                    <a:gd name="T14" fmla="*/ 113414 w 2595"/>
                    <a:gd name="T15" fmla="*/ 0 h 6129"/>
                    <a:gd name="T16" fmla="*/ 27801 w 2595"/>
                    <a:gd name="T17" fmla="*/ 0 h 612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lnTo>
                        <a:pt x="503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57" name="Google Shape;532;p27"/>
            <p:cNvSpPr>
              <a:spLocks/>
            </p:cNvSpPr>
            <p:nvPr/>
          </p:nvSpPr>
          <p:spPr bwMode="auto">
            <a:xfrm>
              <a:off x="2415510" y="3608289"/>
              <a:ext cx="278008" cy="1899077"/>
            </a:xfrm>
            <a:custGeom>
              <a:avLst/>
              <a:gdLst>
                <a:gd name="T0" fmla="*/ 55 w 5030"/>
                <a:gd name="T1" fmla="*/ 55 h 34360"/>
                <a:gd name="T2" fmla="*/ 55 w 5030"/>
                <a:gd name="T3" fmla="*/ 1899022 h 34360"/>
                <a:gd name="T4" fmla="*/ 278008 w 5030"/>
                <a:gd name="T5" fmla="*/ 1899022 h 34360"/>
                <a:gd name="T6" fmla="*/ 278008 w 5030"/>
                <a:gd name="T7" fmla="*/ 55 h 34360"/>
                <a:gd name="T8" fmla="*/ 55 w 5030"/>
                <a:gd name="T9" fmla="*/ 55 h 343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8" name="Google Shape;533;p27"/>
            <p:cNvSpPr>
              <a:spLocks/>
            </p:cNvSpPr>
            <p:nvPr/>
          </p:nvSpPr>
          <p:spPr bwMode="auto">
            <a:xfrm>
              <a:off x="2653282" y="3608289"/>
              <a:ext cx="40237" cy="1899077"/>
            </a:xfrm>
            <a:custGeom>
              <a:avLst/>
              <a:gdLst>
                <a:gd name="T0" fmla="*/ 0 w 728"/>
                <a:gd name="T1" fmla="*/ 55 h 34360"/>
                <a:gd name="T2" fmla="*/ 0 w 728"/>
                <a:gd name="T3" fmla="*/ 1899022 h 34360"/>
                <a:gd name="T4" fmla="*/ 40237 w 728"/>
                <a:gd name="T5" fmla="*/ 1899022 h 34360"/>
                <a:gd name="T6" fmla="*/ 40237 w 728"/>
                <a:gd name="T7" fmla="*/ 55 h 34360"/>
                <a:gd name="T8" fmla="*/ 0 w 728"/>
                <a:gd name="T9" fmla="*/ 55 h 343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9" name="Google Shape;534;p27"/>
            <p:cNvSpPr>
              <a:spLocks/>
            </p:cNvSpPr>
            <p:nvPr/>
          </p:nvSpPr>
          <p:spPr bwMode="auto">
            <a:xfrm>
              <a:off x="2510630" y="3669749"/>
              <a:ext cx="182888" cy="8843"/>
            </a:xfrm>
            <a:custGeom>
              <a:avLst/>
              <a:gdLst>
                <a:gd name="T0" fmla="*/ 0 w 3309"/>
                <a:gd name="T1" fmla="*/ 55 h 160"/>
                <a:gd name="T2" fmla="*/ 0 w 3309"/>
                <a:gd name="T3" fmla="*/ 8788 h 160"/>
                <a:gd name="T4" fmla="*/ 182888 w 3309"/>
                <a:gd name="T5" fmla="*/ 8788 h 160"/>
                <a:gd name="T6" fmla="*/ 182888 w 3309"/>
                <a:gd name="T7" fmla="*/ 55 h 160"/>
                <a:gd name="T8" fmla="*/ 0 w 3309"/>
                <a:gd name="T9" fmla="*/ 55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0" name="Google Shape;535;p27"/>
            <p:cNvSpPr>
              <a:spLocks/>
            </p:cNvSpPr>
            <p:nvPr/>
          </p:nvSpPr>
          <p:spPr bwMode="auto">
            <a:xfrm>
              <a:off x="2571316" y="3745856"/>
              <a:ext cx="122202" cy="8788"/>
            </a:xfrm>
            <a:custGeom>
              <a:avLst/>
              <a:gdLst>
                <a:gd name="T0" fmla="*/ 55 w 2211"/>
                <a:gd name="T1" fmla="*/ 0 h 159"/>
                <a:gd name="T2" fmla="*/ 55 w 2211"/>
                <a:gd name="T3" fmla="*/ 8788 h 159"/>
                <a:gd name="T4" fmla="*/ 122202 w 2211"/>
                <a:gd name="T5" fmla="*/ 8788 h 159"/>
                <a:gd name="T6" fmla="*/ 122202 w 2211"/>
                <a:gd name="T7" fmla="*/ 0 h 159"/>
                <a:gd name="T8" fmla="*/ 55 w 221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1" name="Google Shape;536;p27"/>
            <p:cNvSpPr>
              <a:spLocks/>
            </p:cNvSpPr>
            <p:nvPr/>
          </p:nvSpPr>
          <p:spPr bwMode="auto">
            <a:xfrm>
              <a:off x="2571316" y="3848990"/>
              <a:ext cx="122202" cy="12491"/>
            </a:xfrm>
            <a:custGeom>
              <a:avLst/>
              <a:gdLst>
                <a:gd name="T0" fmla="*/ 55 w 2211"/>
                <a:gd name="T1" fmla="*/ 0 h 226"/>
                <a:gd name="T2" fmla="*/ 55 w 2211"/>
                <a:gd name="T3" fmla="*/ 12436 h 226"/>
                <a:gd name="T4" fmla="*/ 122202 w 2211"/>
                <a:gd name="T5" fmla="*/ 12436 h 226"/>
                <a:gd name="T6" fmla="*/ 122202 w 2211"/>
                <a:gd name="T7" fmla="*/ 0 h 226"/>
                <a:gd name="T8" fmla="*/ 55 w 2211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2" name="Google Shape;537;p27"/>
            <p:cNvSpPr>
              <a:spLocks/>
            </p:cNvSpPr>
            <p:nvPr/>
          </p:nvSpPr>
          <p:spPr bwMode="auto">
            <a:xfrm>
              <a:off x="2571316" y="3955771"/>
              <a:ext cx="122202" cy="9562"/>
            </a:xfrm>
            <a:custGeom>
              <a:avLst/>
              <a:gdLst>
                <a:gd name="T0" fmla="*/ 55 w 2211"/>
                <a:gd name="T1" fmla="*/ 55 h 173"/>
                <a:gd name="T2" fmla="*/ 55 w 2211"/>
                <a:gd name="T3" fmla="*/ 9562 h 173"/>
                <a:gd name="T4" fmla="*/ 122202 w 2211"/>
                <a:gd name="T5" fmla="*/ 9562 h 173"/>
                <a:gd name="T6" fmla="*/ 122202 w 2211"/>
                <a:gd name="T7" fmla="*/ 55 h 173"/>
                <a:gd name="T8" fmla="*/ 55 w 2211"/>
                <a:gd name="T9" fmla="*/ 55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3" name="Google Shape;538;p27"/>
            <p:cNvSpPr>
              <a:spLocks/>
            </p:cNvSpPr>
            <p:nvPr/>
          </p:nvSpPr>
          <p:spPr bwMode="auto">
            <a:xfrm>
              <a:off x="2571316" y="4120365"/>
              <a:ext cx="122202" cy="9562"/>
            </a:xfrm>
            <a:custGeom>
              <a:avLst/>
              <a:gdLst>
                <a:gd name="T0" fmla="*/ 55 w 2211"/>
                <a:gd name="T1" fmla="*/ 0 h 173"/>
                <a:gd name="T2" fmla="*/ 55 w 2211"/>
                <a:gd name="T3" fmla="*/ 9562 h 173"/>
                <a:gd name="T4" fmla="*/ 122202 w 2211"/>
                <a:gd name="T5" fmla="*/ 9562 h 173"/>
                <a:gd name="T6" fmla="*/ 122202 w 2211"/>
                <a:gd name="T7" fmla="*/ 0 h 173"/>
                <a:gd name="T8" fmla="*/ 55 w 2211"/>
                <a:gd name="T9" fmla="*/ 0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4" name="Google Shape;539;p27"/>
            <p:cNvSpPr>
              <a:spLocks/>
            </p:cNvSpPr>
            <p:nvPr/>
          </p:nvSpPr>
          <p:spPr bwMode="auto">
            <a:xfrm>
              <a:off x="2571316" y="4227147"/>
              <a:ext cx="122202" cy="9562"/>
            </a:xfrm>
            <a:custGeom>
              <a:avLst/>
              <a:gdLst>
                <a:gd name="T0" fmla="*/ 55 w 2211"/>
                <a:gd name="T1" fmla="*/ 55 h 173"/>
                <a:gd name="T2" fmla="*/ 55 w 2211"/>
                <a:gd name="T3" fmla="*/ 9562 h 173"/>
                <a:gd name="T4" fmla="*/ 122202 w 2211"/>
                <a:gd name="T5" fmla="*/ 9562 h 173"/>
                <a:gd name="T6" fmla="*/ 122202 w 2211"/>
                <a:gd name="T7" fmla="*/ 55 h 173"/>
                <a:gd name="T8" fmla="*/ 55 w 2211"/>
                <a:gd name="T9" fmla="*/ 55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5" name="Google Shape;540;p27"/>
            <p:cNvSpPr>
              <a:spLocks/>
            </p:cNvSpPr>
            <p:nvPr/>
          </p:nvSpPr>
          <p:spPr bwMode="auto">
            <a:xfrm>
              <a:off x="2571316" y="4333984"/>
              <a:ext cx="122202" cy="8788"/>
            </a:xfrm>
            <a:custGeom>
              <a:avLst/>
              <a:gdLst>
                <a:gd name="T0" fmla="*/ 55 w 2211"/>
                <a:gd name="T1" fmla="*/ 0 h 159"/>
                <a:gd name="T2" fmla="*/ 55 w 2211"/>
                <a:gd name="T3" fmla="*/ 8788 h 159"/>
                <a:gd name="T4" fmla="*/ 122202 w 2211"/>
                <a:gd name="T5" fmla="*/ 8788 h 159"/>
                <a:gd name="T6" fmla="*/ 122202 w 2211"/>
                <a:gd name="T7" fmla="*/ 0 h 159"/>
                <a:gd name="T8" fmla="*/ 55 w 221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6" name="Google Shape;541;p27"/>
            <p:cNvSpPr>
              <a:spLocks/>
            </p:cNvSpPr>
            <p:nvPr/>
          </p:nvSpPr>
          <p:spPr bwMode="auto">
            <a:xfrm>
              <a:off x="2571316" y="4495649"/>
              <a:ext cx="122202" cy="8788"/>
            </a:xfrm>
            <a:custGeom>
              <a:avLst/>
              <a:gdLst>
                <a:gd name="T0" fmla="*/ 55 w 2211"/>
                <a:gd name="T1" fmla="*/ 0 h 159"/>
                <a:gd name="T2" fmla="*/ 55 w 2211"/>
                <a:gd name="T3" fmla="*/ 8788 h 159"/>
                <a:gd name="T4" fmla="*/ 122202 w 2211"/>
                <a:gd name="T5" fmla="*/ 8788 h 159"/>
                <a:gd name="T6" fmla="*/ 122202 w 2211"/>
                <a:gd name="T7" fmla="*/ 0 h 159"/>
                <a:gd name="T8" fmla="*/ 55 w 221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7" name="Google Shape;542;p27"/>
            <p:cNvSpPr>
              <a:spLocks/>
            </p:cNvSpPr>
            <p:nvPr/>
          </p:nvSpPr>
          <p:spPr bwMode="auto">
            <a:xfrm>
              <a:off x="2571316" y="4598782"/>
              <a:ext cx="122202" cy="12491"/>
            </a:xfrm>
            <a:custGeom>
              <a:avLst/>
              <a:gdLst>
                <a:gd name="T0" fmla="*/ 55 w 2211"/>
                <a:gd name="T1" fmla="*/ 0 h 226"/>
                <a:gd name="T2" fmla="*/ 55 w 2211"/>
                <a:gd name="T3" fmla="*/ 12436 h 226"/>
                <a:gd name="T4" fmla="*/ 122202 w 2211"/>
                <a:gd name="T5" fmla="*/ 12436 h 226"/>
                <a:gd name="T6" fmla="*/ 122202 w 2211"/>
                <a:gd name="T7" fmla="*/ 0 h 226"/>
                <a:gd name="T8" fmla="*/ 55 w 2211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8" name="Google Shape;543;p27"/>
            <p:cNvSpPr>
              <a:spLocks/>
            </p:cNvSpPr>
            <p:nvPr/>
          </p:nvSpPr>
          <p:spPr bwMode="auto">
            <a:xfrm>
              <a:off x="2571316" y="4705564"/>
              <a:ext cx="122202" cy="9562"/>
            </a:xfrm>
            <a:custGeom>
              <a:avLst/>
              <a:gdLst>
                <a:gd name="T0" fmla="*/ 55 w 2211"/>
                <a:gd name="T1" fmla="*/ 55 h 173"/>
                <a:gd name="T2" fmla="*/ 55 w 2211"/>
                <a:gd name="T3" fmla="*/ 9562 h 173"/>
                <a:gd name="T4" fmla="*/ 122202 w 2211"/>
                <a:gd name="T5" fmla="*/ 9562 h 173"/>
                <a:gd name="T6" fmla="*/ 122202 w 2211"/>
                <a:gd name="T7" fmla="*/ 55 h 173"/>
                <a:gd name="T8" fmla="*/ 55 w 2211"/>
                <a:gd name="T9" fmla="*/ 55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9" name="Google Shape;544;p27"/>
            <p:cNvSpPr>
              <a:spLocks/>
            </p:cNvSpPr>
            <p:nvPr/>
          </p:nvSpPr>
          <p:spPr bwMode="auto">
            <a:xfrm>
              <a:off x="2571316" y="4867229"/>
              <a:ext cx="122202" cy="12491"/>
            </a:xfrm>
            <a:custGeom>
              <a:avLst/>
              <a:gdLst>
                <a:gd name="T0" fmla="*/ 55 w 2211"/>
                <a:gd name="T1" fmla="*/ 55 h 226"/>
                <a:gd name="T2" fmla="*/ 55 w 2211"/>
                <a:gd name="T3" fmla="*/ 12491 h 226"/>
                <a:gd name="T4" fmla="*/ 122202 w 2211"/>
                <a:gd name="T5" fmla="*/ 12491 h 226"/>
                <a:gd name="T6" fmla="*/ 122202 w 2211"/>
                <a:gd name="T7" fmla="*/ 55 h 226"/>
                <a:gd name="T8" fmla="*/ 55 w 2211"/>
                <a:gd name="T9" fmla="*/ 55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0" name="Google Shape;545;p27"/>
            <p:cNvSpPr>
              <a:spLocks/>
            </p:cNvSpPr>
            <p:nvPr/>
          </p:nvSpPr>
          <p:spPr bwMode="auto">
            <a:xfrm>
              <a:off x="2571316" y="4974010"/>
              <a:ext cx="122202" cy="8843"/>
            </a:xfrm>
            <a:custGeom>
              <a:avLst/>
              <a:gdLst>
                <a:gd name="T0" fmla="*/ 55 w 2211"/>
                <a:gd name="T1" fmla="*/ 55 h 160"/>
                <a:gd name="T2" fmla="*/ 55 w 2211"/>
                <a:gd name="T3" fmla="*/ 8843 h 160"/>
                <a:gd name="T4" fmla="*/ 122202 w 2211"/>
                <a:gd name="T5" fmla="*/ 8843 h 160"/>
                <a:gd name="T6" fmla="*/ 122202 w 2211"/>
                <a:gd name="T7" fmla="*/ 55 h 160"/>
                <a:gd name="T8" fmla="*/ 55 w 2211"/>
                <a:gd name="T9" fmla="*/ 55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1" name="Google Shape;546;p27"/>
            <p:cNvSpPr>
              <a:spLocks/>
            </p:cNvSpPr>
            <p:nvPr/>
          </p:nvSpPr>
          <p:spPr bwMode="auto">
            <a:xfrm>
              <a:off x="2571316" y="5080847"/>
              <a:ext cx="122202" cy="8843"/>
            </a:xfrm>
            <a:custGeom>
              <a:avLst/>
              <a:gdLst>
                <a:gd name="T0" fmla="*/ 55 w 2211"/>
                <a:gd name="T1" fmla="*/ 0 h 160"/>
                <a:gd name="T2" fmla="*/ 55 w 2211"/>
                <a:gd name="T3" fmla="*/ 8788 h 160"/>
                <a:gd name="T4" fmla="*/ 122202 w 2211"/>
                <a:gd name="T5" fmla="*/ 8788 h 160"/>
                <a:gd name="T6" fmla="*/ 122202 w 2211"/>
                <a:gd name="T7" fmla="*/ 0 h 160"/>
                <a:gd name="T8" fmla="*/ 55 w 2211"/>
                <a:gd name="T9" fmla="*/ 0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2" name="Google Shape;547;p27"/>
            <p:cNvSpPr>
              <a:spLocks/>
            </p:cNvSpPr>
            <p:nvPr/>
          </p:nvSpPr>
          <p:spPr bwMode="auto">
            <a:xfrm>
              <a:off x="2571316" y="5242512"/>
              <a:ext cx="122202" cy="8843"/>
            </a:xfrm>
            <a:custGeom>
              <a:avLst/>
              <a:gdLst>
                <a:gd name="T0" fmla="*/ 55 w 2211"/>
                <a:gd name="T1" fmla="*/ 0 h 160"/>
                <a:gd name="T2" fmla="*/ 55 w 2211"/>
                <a:gd name="T3" fmla="*/ 8788 h 160"/>
                <a:gd name="T4" fmla="*/ 122202 w 2211"/>
                <a:gd name="T5" fmla="*/ 8788 h 160"/>
                <a:gd name="T6" fmla="*/ 122202 w 2211"/>
                <a:gd name="T7" fmla="*/ 0 h 160"/>
                <a:gd name="T8" fmla="*/ 55 w 2211"/>
                <a:gd name="T9" fmla="*/ 0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3" name="Google Shape;548;p27"/>
            <p:cNvSpPr>
              <a:spLocks/>
            </p:cNvSpPr>
            <p:nvPr/>
          </p:nvSpPr>
          <p:spPr bwMode="auto">
            <a:xfrm>
              <a:off x="2571316" y="5348575"/>
              <a:ext cx="122202" cy="9562"/>
            </a:xfrm>
            <a:custGeom>
              <a:avLst/>
              <a:gdLst>
                <a:gd name="T0" fmla="*/ 55 w 2211"/>
                <a:gd name="T1" fmla="*/ 0 h 173"/>
                <a:gd name="T2" fmla="*/ 55 w 2211"/>
                <a:gd name="T3" fmla="*/ 9507 h 173"/>
                <a:gd name="T4" fmla="*/ 122202 w 2211"/>
                <a:gd name="T5" fmla="*/ 9507 h 173"/>
                <a:gd name="T6" fmla="*/ 122202 w 2211"/>
                <a:gd name="T7" fmla="*/ 0 h 173"/>
                <a:gd name="T8" fmla="*/ 55 w 2211"/>
                <a:gd name="T9" fmla="*/ 0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4" name="Google Shape;549;p27"/>
            <p:cNvSpPr>
              <a:spLocks/>
            </p:cNvSpPr>
            <p:nvPr/>
          </p:nvSpPr>
          <p:spPr bwMode="auto">
            <a:xfrm>
              <a:off x="2571316" y="5452427"/>
              <a:ext cx="122202" cy="12491"/>
            </a:xfrm>
            <a:custGeom>
              <a:avLst/>
              <a:gdLst>
                <a:gd name="T0" fmla="*/ 55 w 2211"/>
                <a:gd name="T1" fmla="*/ 55 h 226"/>
                <a:gd name="T2" fmla="*/ 55 w 2211"/>
                <a:gd name="T3" fmla="*/ 12491 h 226"/>
                <a:gd name="T4" fmla="*/ 122202 w 2211"/>
                <a:gd name="T5" fmla="*/ 12491 h 226"/>
                <a:gd name="T6" fmla="*/ 122202 w 2211"/>
                <a:gd name="T7" fmla="*/ 55 h 226"/>
                <a:gd name="T8" fmla="*/ 55 w 2211"/>
                <a:gd name="T9" fmla="*/ 55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5" name="Google Shape;550;p27"/>
            <p:cNvSpPr>
              <a:spLocks/>
            </p:cNvSpPr>
            <p:nvPr/>
          </p:nvSpPr>
          <p:spPr bwMode="auto">
            <a:xfrm>
              <a:off x="2510630" y="4041384"/>
              <a:ext cx="182888" cy="12491"/>
            </a:xfrm>
            <a:custGeom>
              <a:avLst/>
              <a:gdLst>
                <a:gd name="T0" fmla="*/ 0 w 3309"/>
                <a:gd name="T1" fmla="*/ 0 h 226"/>
                <a:gd name="T2" fmla="*/ 0 w 3309"/>
                <a:gd name="T3" fmla="*/ 12436 h 226"/>
                <a:gd name="T4" fmla="*/ 182888 w 3309"/>
                <a:gd name="T5" fmla="*/ 12436 h 226"/>
                <a:gd name="T6" fmla="*/ 182888 w 3309"/>
                <a:gd name="T7" fmla="*/ 0 h 226"/>
                <a:gd name="T8" fmla="*/ 0 w 3309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6" name="Google Shape;551;p27"/>
            <p:cNvSpPr>
              <a:spLocks/>
            </p:cNvSpPr>
            <p:nvPr/>
          </p:nvSpPr>
          <p:spPr bwMode="auto">
            <a:xfrm>
              <a:off x="2510630" y="4415894"/>
              <a:ext cx="182888" cy="9562"/>
            </a:xfrm>
            <a:custGeom>
              <a:avLst/>
              <a:gdLst>
                <a:gd name="T0" fmla="*/ 0 w 3309"/>
                <a:gd name="T1" fmla="*/ 0 h 173"/>
                <a:gd name="T2" fmla="*/ 0 w 3309"/>
                <a:gd name="T3" fmla="*/ 9562 h 173"/>
                <a:gd name="T4" fmla="*/ 182888 w 3309"/>
                <a:gd name="T5" fmla="*/ 9562 h 173"/>
                <a:gd name="T6" fmla="*/ 182888 w 3309"/>
                <a:gd name="T7" fmla="*/ 0 h 173"/>
                <a:gd name="T8" fmla="*/ 0 w 3309"/>
                <a:gd name="T9" fmla="*/ 0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7" name="Google Shape;552;p27"/>
            <p:cNvSpPr>
              <a:spLocks/>
            </p:cNvSpPr>
            <p:nvPr/>
          </p:nvSpPr>
          <p:spPr bwMode="auto">
            <a:xfrm>
              <a:off x="2510630" y="4788248"/>
              <a:ext cx="182888" cy="8843"/>
            </a:xfrm>
            <a:custGeom>
              <a:avLst/>
              <a:gdLst>
                <a:gd name="T0" fmla="*/ 0 w 3309"/>
                <a:gd name="T1" fmla="*/ 0 h 160"/>
                <a:gd name="T2" fmla="*/ 0 w 3309"/>
                <a:gd name="T3" fmla="*/ 8788 h 160"/>
                <a:gd name="T4" fmla="*/ 182888 w 3309"/>
                <a:gd name="T5" fmla="*/ 8788 h 160"/>
                <a:gd name="T6" fmla="*/ 182888 w 3309"/>
                <a:gd name="T7" fmla="*/ 0 h 160"/>
                <a:gd name="T8" fmla="*/ 0 w 3309"/>
                <a:gd name="T9" fmla="*/ 0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8" name="Google Shape;553;p27"/>
            <p:cNvSpPr>
              <a:spLocks/>
            </p:cNvSpPr>
            <p:nvPr/>
          </p:nvSpPr>
          <p:spPr bwMode="auto">
            <a:xfrm>
              <a:off x="2510630" y="5162757"/>
              <a:ext cx="182888" cy="9562"/>
            </a:xfrm>
            <a:custGeom>
              <a:avLst/>
              <a:gdLst>
                <a:gd name="T0" fmla="*/ 0 w 3309"/>
                <a:gd name="T1" fmla="*/ 55 h 173"/>
                <a:gd name="T2" fmla="*/ 0 w 3309"/>
                <a:gd name="T3" fmla="*/ 9562 h 173"/>
                <a:gd name="T4" fmla="*/ 182888 w 3309"/>
                <a:gd name="T5" fmla="*/ 9562 h 173"/>
                <a:gd name="T6" fmla="*/ 182888 w 3309"/>
                <a:gd name="T7" fmla="*/ 55 h 173"/>
                <a:gd name="T8" fmla="*/ 0 w 3309"/>
                <a:gd name="T9" fmla="*/ 55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9" name="Google Shape;554;p27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598800" y="4303815"/>
              <a:ext cx="317602" cy="1057580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0953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0" name="Google Shape;555;p27"/>
            <p:cNvSpPr>
              <a:spLocks/>
            </p:cNvSpPr>
            <p:nvPr/>
          </p:nvSpPr>
          <p:spPr bwMode="auto">
            <a:xfrm>
              <a:off x="2607905" y="4617077"/>
              <a:ext cx="286796" cy="744266"/>
            </a:xfrm>
            <a:custGeom>
              <a:avLst/>
              <a:gdLst>
                <a:gd name="T0" fmla="*/ 0 w 5189"/>
                <a:gd name="T1" fmla="*/ 0 h 13466"/>
                <a:gd name="T2" fmla="*/ 12436 w 5189"/>
                <a:gd name="T3" fmla="*/ 182888 h 13466"/>
                <a:gd name="T4" fmla="*/ 203172 w 5189"/>
                <a:gd name="T5" fmla="*/ 744211 h 13466"/>
                <a:gd name="T6" fmla="*/ 207041 w 5189"/>
                <a:gd name="T7" fmla="*/ 743934 h 13466"/>
                <a:gd name="T8" fmla="*/ 286796 w 5189"/>
                <a:gd name="T9" fmla="*/ 414801 h 13466"/>
                <a:gd name="T10" fmla="*/ 286796 w 5189"/>
                <a:gd name="T11" fmla="*/ 414801 h 13466"/>
                <a:gd name="T12" fmla="*/ 210744 w 5189"/>
                <a:gd name="T13" fmla="*/ 453214 h 13466"/>
                <a:gd name="T14" fmla="*/ 0 w 5189"/>
                <a:gd name="T15" fmla="*/ 0 h 134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1" name="Google Shape;556;p27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724253" y="4414972"/>
              <a:ext cx="100045" cy="247722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0953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2" name="Google Shape;557;p27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525752" y="3916353"/>
              <a:ext cx="395414" cy="371582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0953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3" name="Google Shape;558;p27"/>
            <p:cNvSpPr>
              <a:spLocks/>
            </p:cNvSpPr>
            <p:nvPr/>
          </p:nvSpPr>
          <p:spPr bwMode="auto">
            <a:xfrm>
              <a:off x="2568387" y="4063935"/>
              <a:ext cx="246559" cy="224009"/>
            </a:xfrm>
            <a:custGeom>
              <a:avLst/>
              <a:gdLst>
                <a:gd name="T0" fmla="*/ 182335 w 4461"/>
                <a:gd name="T1" fmla="*/ 0 h 4053"/>
                <a:gd name="T2" fmla="*/ 170508 w 4461"/>
                <a:gd name="T3" fmla="*/ 32333 h 4053"/>
                <a:gd name="T4" fmla="*/ 154314 w 4461"/>
                <a:gd name="T5" fmla="*/ 74835 h 4053"/>
                <a:gd name="T6" fmla="*/ 96114 w 4461"/>
                <a:gd name="T7" fmla="*/ 38855 h 4053"/>
                <a:gd name="T8" fmla="*/ 84895 w 4461"/>
                <a:gd name="T9" fmla="*/ 50627 h 4053"/>
                <a:gd name="T10" fmla="*/ 78428 w 4461"/>
                <a:gd name="T11" fmla="*/ 167855 h 4053"/>
                <a:gd name="T12" fmla="*/ 70248 w 4461"/>
                <a:gd name="T13" fmla="*/ 166197 h 4053"/>
                <a:gd name="T14" fmla="*/ 11662 w 4461"/>
                <a:gd name="T15" fmla="*/ 133256 h 4053"/>
                <a:gd name="T16" fmla="*/ 5914 w 4461"/>
                <a:gd name="T17" fmla="*/ 160338 h 4053"/>
                <a:gd name="T18" fmla="*/ 55 w 4461"/>
                <a:gd name="T19" fmla="*/ 187420 h 4053"/>
                <a:gd name="T20" fmla="*/ 36589 w 4461"/>
                <a:gd name="T21" fmla="*/ 223954 h 4053"/>
                <a:gd name="T22" fmla="*/ 209970 w 4461"/>
                <a:gd name="T23" fmla="*/ 205659 h 4053"/>
                <a:gd name="T24" fmla="*/ 243630 w 4461"/>
                <a:gd name="T25" fmla="*/ 74725 h 4053"/>
                <a:gd name="T26" fmla="*/ 182335 w 4461"/>
                <a:gd name="T27" fmla="*/ 0 h 405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4" name="Google Shape;559;p27"/>
            <p:cNvSpPr>
              <a:spLocks/>
            </p:cNvSpPr>
            <p:nvPr/>
          </p:nvSpPr>
          <p:spPr bwMode="auto">
            <a:xfrm>
              <a:off x="2586681" y="4259646"/>
              <a:ext cx="216603" cy="130382"/>
            </a:xfrm>
            <a:custGeom>
              <a:avLst/>
              <a:gdLst>
                <a:gd name="T0" fmla="*/ 199193 w 3919"/>
                <a:gd name="T1" fmla="*/ 55 h 2359"/>
                <a:gd name="T2" fmla="*/ 194606 w 3919"/>
                <a:gd name="T3" fmla="*/ 1216 h 2359"/>
                <a:gd name="T4" fmla="*/ 5859 w 3919"/>
                <a:gd name="T5" fmla="*/ 22384 h 2359"/>
                <a:gd name="T6" fmla="*/ 55 w 3919"/>
                <a:gd name="T7" fmla="*/ 28243 h 2359"/>
                <a:gd name="T8" fmla="*/ 8788 w 3919"/>
                <a:gd name="T9" fmla="*/ 123363 h 2359"/>
                <a:gd name="T10" fmla="*/ 15365 w 3919"/>
                <a:gd name="T11" fmla="*/ 130382 h 2359"/>
                <a:gd name="T12" fmla="*/ 18294 w 3919"/>
                <a:gd name="T13" fmla="*/ 129221 h 2359"/>
                <a:gd name="T14" fmla="*/ 209971 w 3919"/>
                <a:gd name="T15" fmla="*/ 107998 h 2359"/>
                <a:gd name="T16" fmla="*/ 216548 w 3919"/>
                <a:gd name="T17" fmla="*/ 98491 h 2359"/>
                <a:gd name="T18" fmla="*/ 207041 w 3919"/>
                <a:gd name="T19" fmla="*/ 7019 h 2359"/>
                <a:gd name="T20" fmla="*/ 199193 w 3919"/>
                <a:gd name="T21" fmla="*/ 55 h 23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5" name="Google Shape;560;p27"/>
            <p:cNvSpPr>
              <a:spLocks/>
            </p:cNvSpPr>
            <p:nvPr/>
          </p:nvSpPr>
          <p:spPr bwMode="auto">
            <a:xfrm rot="41933">
              <a:off x="2590197" y="4314548"/>
              <a:ext cx="215526" cy="77273"/>
            </a:xfrm>
            <a:custGeom>
              <a:avLst/>
              <a:gdLst>
                <a:gd name="T0" fmla="*/ 208836 w 3866"/>
                <a:gd name="T1" fmla="*/ 0 h 1398"/>
                <a:gd name="T2" fmla="*/ 56 w 3866"/>
                <a:gd name="T3" fmla="*/ 24155 h 1398"/>
                <a:gd name="T4" fmla="*/ 5909 w 3866"/>
                <a:gd name="T5" fmla="*/ 70253 h 1398"/>
                <a:gd name="T6" fmla="*/ 12544 w 3866"/>
                <a:gd name="T7" fmla="*/ 77273 h 1398"/>
                <a:gd name="T8" fmla="*/ 15498 w 3866"/>
                <a:gd name="T9" fmla="*/ 76112 h 1398"/>
                <a:gd name="T10" fmla="*/ 208836 w 3866"/>
                <a:gd name="T11" fmla="*/ 54887 h 1398"/>
                <a:gd name="T12" fmla="*/ 215470 w 3866"/>
                <a:gd name="T13" fmla="*/ 45380 h 1398"/>
                <a:gd name="T14" fmla="*/ 208836 w 3866"/>
                <a:gd name="T15" fmla="*/ 0 h 13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6" name="Google Shape;561;p27"/>
            <p:cNvSpPr>
              <a:spLocks/>
            </p:cNvSpPr>
            <p:nvPr/>
          </p:nvSpPr>
          <p:spPr bwMode="auto">
            <a:xfrm>
              <a:off x="2724193" y="5007670"/>
              <a:ext cx="239982" cy="242138"/>
            </a:xfrm>
            <a:custGeom>
              <a:avLst/>
              <a:gdLst>
                <a:gd name="T0" fmla="*/ 145636 w 4342"/>
                <a:gd name="T1" fmla="*/ 55 h 4381"/>
                <a:gd name="T2" fmla="*/ 5914 w 4342"/>
                <a:gd name="T3" fmla="*/ 170508 h 4381"/>
                <a:gd name="T4" fmla="*/ 156469 w 4342"/>
                <a:gd name="T5" fmla="*/ 242083 h 4381"/>
                <a:gd name="T6" fmla="*/ 239982 w 4342"/>
                <a:gd name="T7" fmla="*/ 204112 h 4381"/>
                <a:gd name="T8" fmla="*/ 145636 w 4342"/>
                <a:gd name="T9" fmla="*/ 55 h 43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7" name="Google Shape;562;p27"/>
            <p:cNvSpPr>
              <a:spLocks/>
            </p:cNvSpPr>
            <p:nvPr/>
          </p:nvSpPr>
          <p:spPr bwMode="auto">
            <a:xfrm>
              <a:off x="2730052" y="4358081"/>
              <a:ext cx="356326" cy="853756"/>
            </a:xfrm>
            <a:custGeom>
              <a:avLst/>
              <a:gdLst>
                <a:gd name="T0" fmla="*/ 121484 w 6447"/>
                <a:gd name="T1" fmla="*/ 55 h 15447"/>
                <a:gd name="T2" fmla="*/ 55 w 6447"/>
                <a:gd name="T3" fmla="*/ 817167 h 15447"/>
                <a:gd name="T4" fmla="*/ 234124 w 6447"/>
                <a:gd name="T5" fmla="*/ 853701 h 15447"/>
                <a:gd name="T6" fmla="*/ 356271 w 6447"/>
                <a:gd name="T7" fmla="*/ 33715 h 15447"/>
                <a:gd name="T8" fmla="*/ 121484 w 6447"/>
                <a:gd name="T9" fmla="*/ 55 h 154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8" name="Google Shape;563;p27"/>
            <p:cNvSpPr>
              <a:spLocks/>
            </p:cNvSpPr>
            <p:nvPr/>
          </p:nvSpPr>
          <p:spPr bwMode="auto">
            <a:xfrm>
              <a:off x="2842692" y="4373447"/>
              <a:ext cx="243685" cy="838391"/>
            </a:xfrm>
            <a:custGeom>
              <a:avLst/>
              <a:gdLst>
                <a:gd name="T0" fmla="*/ 121483 w 4409"/>
                <a:gd name="T1" fmla="*/ 55 h 15169"/>
                <a:gd name="T2" fmla="*/ 55 w 4409"/>
                <a:gd name="T3" fmla="*/ 820097 h 15169"/>
                <a:gd name="T4" fmla="*/ 121483 w 4409"/>
                <a:gd name="T5" fmla="*/ 838336 h 15169"/>
                <a:gd name="T6" fmla="*/ 243630 w 4409"/>
                <a:gd name="T7" fmla="*/ 18350 h 15169"/>
                <a:gd name="T8" fmla="*/ 121483 w 4409"/>
                <a:gd name="T9" fmla="*/ 55 h 151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9" name="Google Shape;564;p27"/>
            <p:cNvSpPr>
              <a:spLocks/>
            </p:cNvSpPr>
            <p:nvPr/>
          </p:nvSpPr>
          <p:spPr bwMode="auto">
            <a:xfrm>
              <a:off x="2846063" y="4187684"/>
              <a:ext cx="240314" cy="242083"/>
            </a:xfrm>
            <a:custGeom>
              <a:avLst/>
              <a:gdLst>
                <a:gd name="T0" fmla="*/ 142984 w 4348"/>
                <a:gd name="T1" fmla="*/ 0 h 4380"/>
                <a:gd name="T2" fmla="*/ 5472 w 4348"/>
                <a:gd name="T3" fmla="*/ 170453 h 4380"/>
                <a:gd name="T4" fmla="*/ 156414 w 4348"/>
                <a:gd name="T5" fmla="*/ 242083 h 4380"/>
                <a:gd name="T6" fmla="*/ 240259 w 4348"/>
                <a:gd name="T7" fmla="*/ 204112 h 4380"/>
                <a:gd name="T8" fmla="*/ 142984 w 4348"/>
                <a:gd name="T9" fmla="*/ 0 h 43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0" name="Google Shape;565;p27"/>
            <p:cNvSpPr>
              <a:spLocks/>
            </p:cNvSpPr>
            <p:nvPr/>
          </p:nvSpPr>
          <p:spPr bwMode="auto">
            <a:xfrm>
              <a:off x="2942952" y="4186493"/>
              <a:ext cx="79755" cy="77267"/>
            </a:xfrm>
            <a:custGeom>
              <a:avLst/>
              <a:gdLst>
                <a:gd name="T0" fmla="*/ 46095 w 1443"/>
                <a:gd name="T1" fmla="*/ 0 h 1398"/>
                <a:gd name="T2" fmla="*/ 0 w 1443"/>
                <a:gd name="T3" fmla="*/ 57812 h 1398"/>
                <a:gd name="T4" fmla="*/ 36589 w 1443"/>
                <a:gd name="T5" fmla="*/ 76106 h 1398"/>
                <a:gd name="T6" fmla="*/ 48859 w 1443"/>
                <a:gd name="T7" fmla="*/ 77212 h 1398"/>
                <a:gd name="T8" fmla="*/ 79755 w 1443"/>
                <a:gd name="T9" fmla="*/ 70248 h 1398"/>
                <a:gd name="T10" fmla="*/ 46095 w 1443"/>
                <a:gd name="T11" fmla="*/ 0 h 13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1" name="Google Shape;566;p27"/>
            <p:cNvSpPr>
              <a:spLocks/>
            </p:cNvSpPr>
            <p:nvPr/>
          </p:nvSpPr>
          <p:spPr bwMode="auto">
            <a:xfrm>
              <a:off x="2339458" y="4663117"/>
              <a:ext cx="777649" cy="963467"/>
            </a:xfrm>
            <a:custGeom>
              <a:avLst/>
              <a:gdLst>
                <a:gd name="T0" fmla="*/ 0 w 14070"/>
                <a:gd name="T1" fmla="*/ 55 h 17432"/>
                <a:gd name="T2" fmla="*/ 0 w 14070"/>
                <a:gd name="T3" fmla="*/ 758636 h 17432"/>
                <a:gd name="T4" fmla="*/ 171171 w 14070"/>
                <a:gd name="T5" fmla="*/ 963467 h 17432"/>
                <a:gd name="T6" fmla="*/ 606423 w 14070"/>
                <a:gd name="T7" fmla="*/ 963467 h 17432"/>
                <a:gd name="T8" fmla="*/ 777594 w 14070"/>
                <a:gd name="T9" fmla="*/ 758636 h 17432"/>
                <a:gd name="T10" fmla="*/ 777594 w 14070"/>
                <a:gd name="T11" fmla="*/ 55 h 17432"/>
                <a:gd name="T12" fmla="*/ 0 w 14070"/>
                <a:gd name="T13" fmla="*/ 55 h 174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2" name="Google Shape;567;p27"/>
            <p:cNvSpPr>
              <a:spLocks/>
            </p:cNvSpPr>
            <p:nvPr/>
          </p:nvSpPr>
          <p:spPr bwMode="auto">
            <a:xfrm>
              <a:off x="2375983" y="4821897"/>
              <a:ext cx="741115" cy="804661"/>
            </a:xfrm>
            <a:custGeom>
              <a:avLst/>
              <a:gdLst>
                <a:gd name="T0" fmla="*/ 646714 w 13409"/>
                <a:gd name="T1" fmla="*/ 46 h 17432"/>
                <a:gd name="T2" fmla="*/ 646714 w 13409"/>
                <a:gd name="T3" fmla="*/ 575569 h 17432"/>
                <a:gd name="T4" fmla="*/ 472613 w 13409"/>
                <a:gd name="T5" fmla="*/ 745992 h 17432"/>
                <a:gd name="T6" fmla="*/ 39573 w 13409"/>
                <a:gd name="T7" fmla="*/ 745992 h 17432"/>
                <a:gd name="T8" fmla="*/ 55 w 13409"/>
                <a:gd name="T9" fmla="*/ 740499 h 17432"/>
                <a:gd name="T10" fmla="*/ 55 w 13409"/>
                <a:gd name="T11" fmla="*/ 740499 h 17432"/>
                <a:gd name="T12" fmla="*/ 134638 w 13409"/>
                <a:gd name="T13" fmla="*/ 804661 h 17432"/>
                <a:gd name="T14" fmla="*/ 569889 w 13409"/>
                <a:gd name="T15" fmla="*/ 804661 h 17432"/>
                <a:gd name="T16" fmla="*/ 741060 w 13409"/>
                <a:gd name="T17" fmla="*/ 633592 h 17432"/>
                <a:gd name="T18" fmla="*/ 741060 w 13409"/>
                <a:gd name="T19" fmla="*/ 46 h 17432"/>
                <a:gd name="T20" fmla="*/ 646714 w 13409"/>
                <a:gd name="T21" fmla="*/ 46 h 174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lnTo>
                    <a:pt x="11701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3" name="Google Shape;568;p27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433648" y="4872304"/>
              <a:ext cx="460523" cy="492267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0953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4" name="Google Shape;569;p27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3375336" y="4937410"/>
              <a:ext cx="427175" cy="428749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0953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5" name="Google Shape;570;p27"/>
            <p:cNvSpPr>
              <a:spLocks/>
            </p:cNvSpPr>
            <p:nvPr/>
          </p:nvSpPr>
          <p:spPr bwMode="auto">
            <a:xfrm>
              <a:off x="2894646" y="4821907"/>
              <a:ext cx="658432" cy="768142"/>
            </a:xfrm>
            <a:custGeom>
              <a:avLst/>
              <a:gdLst>
                <a:gd name="T0" fmla="*/ 55 w 11913"/>
                <a:gd name="T1" fmla="*/ 0 h 13898"/>
                <a:gd name="T2" fmla="*/ 55 w 11913"/>
                <a:gd name="T3" fmla="*/ 599845 h 13898"/>
                <a:gd name="T4" fmla="*/ 146355 w 11913"/>
                <a:gd name="T5" fmla="*/ 768087 h 13898"/>
                <a:gd name="T6" fmla="*/ 512077 w 11913"/>
                <a:gd name="T7" fmla="*/ 768087 h 13898"/>
                <a:gd name="T8" fmla="*/ 658377 w 11913"/>
                <a:gd name="T9" fmla="*/ 599845 h 13898"/>
                <a:gd name="T10" fmla="*/ 658377 w 11913"/>
                <a:gd name="T11" fmla="*/ 0 h 13898"/>
                <a:gd name="T12" fmla="*/ 55 w 11913"/>
                <a:gd name="T13" fmla="*/ 0 h 1389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6" name="Google Shape;571;p27"/>
            <p:cNvSpPr>
              <a:spLocks/>
            </p:cNvSpPr>
            <p:nvPr/>
          </p:nvSpPr>
          <p:spPr bwMode="auto">
            <a:xfrm>
              <a:off x="2927587" y="4821907"/>
              <a:ext cx="625491" cy="768142"/>
            </a:xfrm>
            <a:custGeom>
              <a:avLst/>
              <a:gdLst>
                <a:gd name="T0" fmla="*/ 539878 w 11317"/>
                <a:gd name="T1" fmla="*/ 0 h 13898"/>
                <a:gd name="T2" fmla="*/ 539878 w 11317"/>
                <a:gd name="T3" fmla="*/ 544962 h 13898"/>
                <a:gd name="T4" fmla="*/ 396507 w 11317"/>
                <a:gd name="T5" fmla="*/ 706627 h 13898"/>
                <a:gd name="T6" fmla="*/ 33659 w 11317"/>
                <a:gd name="T7" fmla="*/ 706627 h 13898"/>
                <a:gd name="T8" fmla="*/ 0 w 11317"/>
                <a:gd name="T9" fmla="*/ 703697 h 13898"/>
                <a:gd name="T10" fmla="*/ 0 w 11317"/>
                <a:gd name="T11" fmla="*/ 703697 h 13898"/>
                <a:gd name="T12" fmla="*/ 113414 w 11317"/>
                <a:gd name="T13" fmla="*/ 768087 h 13898"/>
                <a:gd name="T14" fmla="*/ 479136 w 11317"/>
                <a:gd name="T15" fmla="*/ 768087 h 13898"/>
                <a:gd name="T16" fmla="*/ 625436 w 11317"/>
                <a:gd name="T17" fmla="*/ 599845 h 13898"/>
                <a:gd name="T18" fmla="*/ 625436 w 11317"/>
                <a:gd name="T19" fmla="*/ 0 h 13898"/>
                <a:gd name="T20" fmla="*/ 539878 w 11317"/>
                <a:gd name="T21" fmla="*/ 0 h 1389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lnTo>
                    <a:pt x="97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grpSp>
          <p:nvGrpSpPr>
            <p:cNvPr id="197" name="Google Shape;572;p27"/>
            <p:cNvGrpSpPr>
              <a:grpSpLocks/>
            </p:cNvGrpSpPr>
            <p:nvPr/>
          </p:nvGrpSpPr>
          <p:grpSpPr bwMode="auto"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199" name="Google Shape;573;p27"/>
              <p:cNvSpPr>
                <a:spLocks/>
              </p:cNvSpPr>
              <p:nvPr/>
            </p:nvSpPr>
            <p:spPr bwMode="auto">
              <a:xfrm>
                <a:off x="2774143" y="4562865"/>
                <a:ext cx="112751" cy="98104"/>
              </a:xfrm>
              <a:custGeom>
                <a:avLst/>
                <a:gdLst>
                  <a:gd name="T0" fmla="*/ 3703 w 2040"/>
                  <a:gd name="T1" fmla="*/ 1492 h 1775"/>
                  <a:gd name="T2" fmla="*/ 2985 w 2040"/>
                  <a:gd name="T3" fmla="*/ 10280 h 1775"/>
                  <a:gd name="T4" fmla="*/ 19068 w 2040"/>
                  <a:gd name="T5" fmla="*/ 13928 h 1775"/>
                  <a:gd name="T6" fmla="*/ 46151 w 2040"/>
                  <a:gd name="T7" fmla="*/ 49024 h 1775"/>
                  <a:gd name="T8" fmla="*/ 40292 w 2040"/>
                  <a:gd name="T9" fmla="*/ 57094 h 1775"/>
                  <a:gd name="T10" fmla="*/ 26364 w 2040"/>
                  <a:gd name="T11" fmla="*/ 75388 h 1775"/>
                  <a:gd name="T12" fmla="*/ 17631 w 2040"/>
                  <a:gd name="T13" fmla="*/ 79754 h 1775"/>
                  <a:gd name="T14" fmla="*/ 5195 w 2040"/>
                  <a:gd name="T15" fmla="*/ 86332 h 1775"/>
                  <a:gd name="T16" fmla="*/ 8125 w 2040"/>
                  <a:gd name="T17" fmla="*/ 90753 h 1775"/>
                  <a:gd name="T18" fmla="*/ 21279 w 2040"/>
                  <a:gd name="T19" fmla="*/ 92190 h 1775"/>
                  <a:gd name="T20" fmla="*/ 34433 w 2040"/>
                  <a:gd name="T21" fmla="*/ 92190 h 1775"/>
                  <a:gd name="T22" fmla="*/ 51235 w 2040"/>
                  <a:gd name="T23" fmla="*/ 91472 h 1775"/>
                  <a:gd name="T24" fmla="*/ 52728 w 2040"/>
                  <a:gd name="T25" fmla="*/ 83402 h 1775"/>
                  <a:gd name="T26" fmla="*/ 41010 w 2040"/>
                  <a:gd name="T27" fmla="*/ 80528 h 1775"/>
                  <a:gd name="T28" fmla="*/ 41729 w 2040"/>
                  <a:gd name="T29" fmla="*/ 76107 h 1775"/>
                  <a:gd name="T30" fmla="*/ 49080 w 2040"/>
                  <a:gd name="T31" fmla="*/ 67319 h 1775"/>
                  <a:gd name="T32" fmla="*/ 60023 w 2040"/>
                  <a:gd name="T33" fmla="*/ 67319 h 1775"/>
                  <a:gd name="T34" fmla="*/ 68811 w 2040"/>
                  <a:gd name="T35" fmla="*/ 80528 h 1775"/>
                  <a:gd name="T36" fmla="*/ 69530 w 2040"/>
                  <a:gd name="T37" fmla="*/ 85613 h 1775"/>
                  <a:gd name="T38" fmla="*/ 63671 w 2040"/>
                  <a:gd name="T39" fmla="*/ 88542 h 1775"/>
                  <a:gd name="T40" fmla="*/ 65163 w 2040"/>
                  <a:gd name="T41" fmla="*/ 95838 h 1775"/>
                  <a:gd name="T42" fmla="*/ 79810 w 2040"/>
                  <a:gd name="T43" fmla="*/ 97330 h 1775"/>
                  <a:gd name="T44" fmla="*/ 103189 w 2040"/>
                  <a:gd name="T45" fmla="*/ 98049 h 1775"/>
                  <a:gd name="T46" fmla="*/ 112696 w 2040"/>
                  <a:gd name="T47" fmla="*/ 92190 h 1775"/>
                  <a:gd name="T48" fmla="*/ 103908 w 2040"/>
                  <a:gd name="T49" fmla="*/ 87105 h 1775"/>
                  <a:gd name="T50" fmla="*/ 92246 w 2040"/>
                  <a:gd name="T51" fmla="*/ 85613 h 1775"/>
                  <a:gd name="T52" fmla="*/ 84176 w 2040"/>
                  <a:gd name="T53" fmla="*/ 78317 h 1775"/>
                  <a:gd name="T54" fmla="*/ 62234 w 2040"/>
                  <a:gd name="T55" fmla="*/ 49024 h 1775"/>
                  <a:gd name="T56" fmla="*/ 79036 w 2040"/>
                  <a:gd name="T57" fmla="*/ 25645 h 1775"/>
                  <a:gd name="T58" fmla="*/ 92964 w 2040"/>
                  <a:gd name="T59" fmla="*/ 19068 h 1775"/>
                  <a:gd name="T60" fmla="*/ 110485 w 2040"/>
                  <a:gd name="T61" fmla="*/ 17576 h 1775"/>
                  <a:gd name="T62" fmla="*/ 106837 w 2040"/>
                  <a:gd name="T63" fmla="*/ 7351 h 1775"/>
                  <a:gd name="T64" fmla="*/ 62234 w 2040"/>
                  <a:gd name="T65" fmla="*/ 8788 h 1775"/>
                  <a:gd name="T66" fmla="*/ 60742 w 2040"/>
                  <a:gd name="T67" fmla="*/ 17576 h 1775"/>
                  <a:gd name="T68" fmla="*/ 65163 w 2040"/>
                  <a:gd name="T69" fmla="*/ 19787 h 1775"/>
                  <a:gd name="T70" fmla="*/ 59305 w 2040"/>
                  <a:gd name="T71" fmla="*/ 30012 h 1775"/>
                  <a:gd name="T72" fmla="*/ 47588 w 2040"/>
                  <a:gd name="T73" fmla="*/ 29293 h 1775"/>
                  <a:gd name="T74" fmla="*/ 39573 w 2040"/>
                  <a:gd name="T75" fmla="*/ 16857 h 1775"/>
                  <a:gd name="T76" fmla="*/ 40292 w 2040"/>
                  <a:gd name="T77" fmla="*/ 12491 h 1775"/>
                  <a:gd name="T78" fmla="*/ 49798 w 2040"/>
                  <a:gd name="T79" fmla="*/ 10280 h 1775"/>
                  <a:gd name="T80" fmla="*/ 51235 w 2040"/>
                  <a:gd name="T81" fmla="*/ 4422 h 1775"/>
                  <a:gd name="T82" fmla="*/ 46869 w 2040"/>
                  <a:gd name="T83" fmla="*/ 774 h 1775"/>
                  <a:gd name="T84" fmla="*/ 16139 w 2040"/>
                  <a:gd name="T85" fmla="*/ 55 h 177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lnTo>
                      <a:pt x="292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00" name="Google Shape;574;p27"/>
              <p:cNvSpPr>
                <a:spLocks/>
              </p:cNvSpPr>
              <p:nvPr/>
            </p:nvSpPr>
            <p:spPr bwMode="auto">
              <a:xfrm>
                <a:off x="2897782" y="4536556"/>
                <a:ext cx="65882" cy="66600"/>
              </a:xfrm>
              <a:custGeom>
                <a:avLst/>
                <a:gdLst>
                  <a:gd name="T0" fmla="*/ 32941 w 1192"/>
                  <a:gd name="T1" fmla="*/ 0 h 1205"/>
                  <a:gd name="T2" fmla="*/ 27856 w 1192"/>
                  <a:gd name="T3" fmla="*/ 2211 h 1205"/>
                  <a:gd name="T4" fmla="*/ 26364 w 1192"/>
                  <a:gd name="T5" fmla="*/ 5859 h 1205"/>
                  <a:gd name="T6" fmla="*/ 26364 w 1192"/>
                  <a:gd name="T7" fmla="*/ 15365 h 1205"/>
                  <a:gd name="T8" fmla="*/ 26364 w 1192"/>
                  <a:gd name="T9" fmla="*/ 27082 h 1205"/>
                  <a:gd name="T10" fmla="*/ 5140 w 1192"/>
                  <a:gd name="T11" fmla="*/ 27082 h 1205"/>
                  <a:gd name="T12" fmla="*/ 1492 w 1192"/>
                  <a:gd name="T13" fmla="*/ 28519 h 1205"/>
                  <a:gd name="T14" fmla="*/ 55 w 1192"/>
                  <a:gd name="T15" fmla="*/ 33659 h 1205"/>
                  <a:gd name="T16" fmla="*/ 1492 w 1192"/>
                  <a:gd name="T17" fmla="*/ 38799 h 1205"/>
                  <a:gd name="T18" fmla="*/ 5140 w 1192"/>
                  <a:gd name="T19" fmla="*/ 40236 h 1205"/>
                  <a:gd name="T20" fmla="*/ 13928 w 1192"/>
                  <a:gd name="T21" fmla="*/ 40236 h 1205"/>
                  <a:gd name="T22" fmla="*/ 26364 w 1192"/>
                  <a:gd name="T23" fmla="*/ 39518 h 1205"/>
                  <a:gd name="T24" fmla="*/ 26364 w 1192"/>
                  <a:gd name="T25" fmla="*/ 39518 h 1205"/>
                  <a:gd name="T26" fmla="*/ 25645 w 1192"/>
                  <a:gd name="T27" fmla="*/ 51954 h 1205"/>
                  <a:gd name="T28" fmla="*/ 25645 w 1192"/>
                  <a:gd name="T29" fmla="*/ 61460 h 1205"/>
                  <a:gd name="T30" fmla="*/ 27082 w 1192"/>
                  <a:gd name="T31" fmla="*/ 64389 h 1205"/>
                  <a:gd name="T32" fmla="*/ 32222 w 1192"/>
                  <a:gd name="T33" fmla="*/ 66600 h 1205"/>
                  <a:gd name="T34" fmla="*/ 38081 w 1192"/>
                  <a:gd name="T35" fmla="*/ 64389 h 1205"/>
                  <a:gd name="T36" fmla="*/ 39518 w 1192"/>
                  <a:gd name="T37" fmla="*/ 61460 h 1205"/>
                  <a:gd name="T38" fmla="*/ 39518 w 1192"/>
                  <a:gd name="T39" fmla="*/ 39518 h 1205"/>
                  <a:gd name="T40" fmla="*/ 60023 w 1192"/>
                  <a:gd name="T41" fmla="*/ 39518 h 1205"/>
                  <a:gd name="T42" fmla="*/ 64390 w 1192"/>
                  <a:gd name="T43" fmla="*/ 38026 h 1205"/>
                  <a:gd name="T44" fmla="*/ 65882 w 1192"/>
                  <a:gd name="T45" fmla="*/ 32941 h 1205"/>
                  <a:gd name="T46" fmla="*/ 64390 w 1192"/>
                  <a:gd name="T47" fmla="*/ 27801 h 1205"/>
                  <a:gd name="T48" fmla="*/ 61460 w 1192"/>
                  <a:gd name="T49" fmla="*/ 26364 h 1205"/>
                  <a:gd name="T50" fmla="*/ 51954 w 1192"/>
                  <a:gd name="T51" fmla="*/ 26364 h 1205"/>
                  <a:gd name="T52" fmla="*/ 39518 w 1192"/>
                  <a:gd name="T53" fmla="*/ 27082 h 1205"/>
                  <a:gd name="T54" fmla="*/ 39518 w 1192"/>
                  <a:gd name="T55" fmla="*/ 15365 h 1205"/>
                  <a:gd name="T56" fmla="*/ 40292 w 1192"/>
                  <a:gd name="T57" fmla="*/ 5859 h 1205"/>
                  <a:gd name="T58" fmla="*/ 38081 w 1192"/>
                  <a:gd name="T59" fmla="*/ 2211 h 1205"/>
                  <a:gd name="T60" fmla="*/ 32941 w 1192"/>
                  <a:gd name="T61" fmla="*/ 0 h 120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01" name="Google Shape;575;p27"/>
              <p:cNvSpPr>
                <a:spLocks/>
              </p:cNvSpPr>
              <p:nvPr/>
            </p:nvSpPr>
            <p:spPr bwMode="auto">
              <a:xfrm>
                <a:off x="2967311" y="4565794"/>
                <a:ext cx="127287" cy="127342"/>
              </a:xfrm>
              <a:custGeom>
                <a:avLst/>
                <a:gdLst>
                  <a:gd name="T0" fmla="*/ 12436 w 2303"/>
                  <a:gd name="T1" fmla="*/ 55 h 2304"/>
                  <a:gd name="T2" fmla="*/ 3648 w 2303"/>
                  <a:gd name="T3" fmla="*/ 2211 h 2304"/>
                  <a:gd name="T4" fmla="*/ 0 w 2303"/>
                  <a:gd name="T5" fmla="*/ 7351 h 2304"/>
                  <a:gd name="T6" fmla="*/ 4366 w 2303"/>
                  <a:gd name="T7" fmla="*/ 11717 h 2304"/>
                  <a:gd name="T8" fmla="*/ 16084 w 2303"/>
                  <a:gd name="T9" fmla="*/ 12491 h 2304"/>
                  <a:gd name="T10" fmla="*/ 20505 w 2303"/>
                  <a:gd name="T11" fmla="*/ 12491 h 2304"/>
                  <a:gd name="T12" fmla="*/ 23435 w 2303"/>
                  <a:gd name="T13" fmla="*/ 13210 h 2304"/>
                  <a:gd name="T14" fmla="*/ 24872 w 2303"/>
                  <a:gd name="T15" fmla="*/ 15420 h 2304"/>
                  <a:gd name="T16" fmla="*/ 27082 w 2303"/>
                  <a:gd name="T17" fmla="*/ 18294 h 2304"/>
                  <a:gd name="T18" fmla="*/ 68037 w 2303"/>
                  <a:gd name="T19" fmla="*/ 91472 h 2304"/>
                  <a:gd name="T20" fmla="*/ 62179 w 2303"/>
                  <a:gd name="T21" fmla="*/ 102471 h 2304"/>
                  <a:gd name="T22" fmla="*/ 56320 w 2303"/>
                  <a:gd name="T23" fmla="*/ 109766 h 2304"/>
                  <a:gd name="T24" fmla="*/ 50462 w 2303"/>
                  <a:gd name="T25" fmla="*/ 114132 h 2304"/>
                  <a:gd name="T26" fmla="*/ 43166 w 2303"/>
                  <a:gd name="T27" fmla="*/ 115625 h 2304"/>
                  <a:gd name="T28" fmla="*/ 33659 w 2303"/>
                  <a:gd name="T29" fmla="*/ 112695 h 2304"/>
                  <a:gd name="T30" fmla="*/ 29238 w 2303"/>
                  <a:gd name="T31" fmla="*/ 106837 h 2304"/>
                  <a:gd name="T32" fmla="*/ 30730 w 2303"/>
                  <a:gd name="T33" fmla="*/ 103189 h 2304"/>
                  <a:gd name="T34" fmla="*/ 33659 w 2303"/>
                  <a:gd name="T35" fmla="*/ 101697 h 2304"/>
                  <a:gd name="T36" fmla="*/ 35870 w 2303"/>
                  <a:gd name="T37" fmla="*/ 101697 h 2304"/>
                  <a:gd name="T38" fmla="*/ 38800 w 2303"/>
                  <a:gd name="T39" fmla="*/ 100260 h 2304"/>
                  <a:gd name="T40" fmla="*/ 40237 w 2303"/>
                  <a:gd name="T41" fmla="*/ 98767 h 2304"/>
                  <a:gd name="T42" fmla="*/ 41674 w 2303"/>
                  <a:gd name="T43" fmla="*/ 95120 h 2304"/>
                  <a:gd name="T44" fmla="*/ 38800 w 2303"/>
                  <a:gd name="T45" fmla="*/ 90035 h 2304"/>
                  <a:gd name="T46" fmla="*/ 33659 w 2303"/>
                  <a:gd name="T47" fmla="*/ 88542 h 2304"/>
                  <a:gd name="T48" fmla="*/ 28519 w 2303"/>
                  <a:gd name="T49" fmla="*/ 90035 h 2304"/>
                  <a:gd name="T50" fmla="*/ 23435 w 2303"/>
                  <a:gd name="T51" fmla="*/ 92909 h 2304"/>
                  <a:gd name="T52" fmla="*/ 19731 w 2303"/>
                  <a:gd name="T53" fmla="*/ 98767 h 2304"/>
                  <a:gd name="T54" fmla="*/ 18294 w 2303"/>
                  <a:gd name="T55" fmla="*/ 106837 h 2304"/>
                  <a:gd name="T56" fmla="*/ 20505 w 2303"/>
                  <a:gd name="T57" fmla="*/ 115625 h 2304"/>
                  <a:gd name="T58" fmla="*/ 25590 w 2303"/>
                  <a:gd name="T59" fmla="*/ 121483 h 2304"/>
                  <a:gd name="T60" fmla="*/ 32167 w 2303"/>
                  <a:gd name="T61" fmla="*/ 125850 h 2304"/>
                  <a:gd name="T62" fmla="*/ 40955 w 2303"/>
                  <a:gd name="T63" fmla="*/ 127342 h 2304"/>
                  <a:gd name="T64" fmla="*/ 55602 w 2303"/>
                  <a:gd name="T65" fmla="*/ 123639 h 2304"/>
                  <a:gd name="T66" fmla="*/ 68756 w 2303"/>
                  <a:gd name="T67" fmla="*/ 113414 h 2304"/>
                  <a:gd name="T68" fmla="*/ 77544 w 2303"/>
                  <a:gd name="T69" fmla="*/ 99541 h 2304"/>
                  <a:gd name="T70" fmla="*/ 84840 w 2303"/>
                  <a:gd name="T71" fmla="*/ 79755 h 2304"/>
                  <a:gd name="T72" fmla="*/ 106063 w 2303"/>
                  <a:gd name="T73" fmla="*/ 20505 h 2304"/>
                  <a:gd name="T74" fmla="*/ 108993 w 2303"/>
                  <a:gd name="T75" fmla="*/ 16857 h 2304"/>
                  <a:gd name="T76" fmla="*/ 115570 w 2303"/>
                  <a:gd name="T77" fmla="*/ 15420 h 2304"/>
                  <a:gd name="T78" fmla="*/ 123639 w 2303"/>
                  <a:gd name="T79" fmla="*/ 13928 h 2304"/>
                  <a:gd name="T80" fmla="*/ 127287 w 2303"/>
                  <a:gd name="T81" fmla="*/ 9562 h 2304"/>
                  <a:gd name="T82" fmla="*/ 123639 w 2303"/>
                  <a:gd name="T83" fmla="*/ 5140 h 2304"/>
                  <a:gd name="T84" fmla="*/ 115570 w 2303"/>
                  <a:gd name="T85" fmla="*/ 3703 h 2304"/>
                  <a:gd name="T86" fmla="*/ 81192 w 2303"/>
                  <a:gd name="T87" fmla="*/ 3703 h 2304"/>
                  <a:gd name="T88" fmla="*/ 74615 w 2303"/>
                  <a:gd name="T89" fmla="*/ 5140 h 2304"/>
                  <a:gd name="T90" fmla="*/ 73896 w 2303"/>
                  <a:gd name="T91" fmla="*/ 9562 h 2304"/>
                  <a:gd name="T92" fmla="*/ 75333 w 2303"/>
                  <a:gd name="T93" fmla="*/ 13928 h 2304"/>
                  <a:gd name="T94" fmla="*/ 82684 w 2303"/>
                  <a:gd name="T95" fmla="*/ 15420 h 2304"/>
                  <a:gd name="T96" fmla="*/ 89261 w 2303"/>
                  <a:gd name="T97" fmla="*/ 16857 h 2304"/>
                  <a:gd name="T98" fmla="*/ 90698 w 2303"/>
                  <a:gd name="T99" fmla="*/ 19068 h 2304"/>
                  <a:gd name="T100" fmla="*/ 89261 w 2303"/>
                  <a:gd name="T101" fmla="*/ 27082 h 2304"/>
                  <a:gd name="T102" fmla="*/ 73178 w 2303"/>
                  <a:gd name="T103" fmla="*/ 75388 h 2304"/>
                  <a:gd name="T104" fmla="*/ 44603 w 2303"/>
                  <a:gd name="T105" fmla="*/ 21224 h 2304"/>
                  <a:gd name="T106" fmla="*/ 43166 w 2303"/>
                  <a:gd name="T107" fmla="*/ 17576 h 2304"/>
                  <a:gd name="T108" fmla="*/ 43166 w 2303"/>
                  <a:gd name="T109" fmla="*/ 14647 h 2304"/>
                  <a:gd name="T110" fmla="*/ 43166 w 2303"/>
                  <a:gd name="T111" fmla="*/ 12491 h 2304"/>
                  <a:gd name="T112" fmla="*/ 45377 w 2303"/>
                  <a:gd name="T113" fmla="*/ 11717 h 2304"/>
                  <a:gd name="T114" fmla="*/ 51235 w 2303"/>
                  <a:gd name="T115" fmla="*/ 10280 h 2304"/>
                  <a:gd name="T116" fmla="*/ 52672 w 2303"/>
                  <a:gd name="T117" fmla="*/ 5859 h 2304"/>
                  <a:gd name="T118" fmla="*/ 50462 w 2303"/>
                  <a:gd name="T119" fmla="*/ 2211 h 2304"/>
                  <a:gd name="T120" fmla="*/ 43884 w 2303"/>
                  <a:gd name="T121" fmla="*/ 55 h 2304"/>
                  <a:gd name="T122" fmla="*/ 12436 w 2303"/>
                  <a:gd name="T123" fmla="*/ 55 h 2304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lnTo>
                      <a:pt x="225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sp>
          <p:nvSpPr>
            <p:cNvPr id="198" name="Google Shape;576;p27"/>
            <p:cNvSpPr>
              <a:spLocks/>
            </p:cNvSpPr>
            <p:nvPr/>
          </p:nvSpPr>
          <p:spPr bwMode="auto">
            <a:xfrm>
              <a:off x="3028510" y="5577559"/>
              <a:ext cx="389985" cy="49024"/>
            </a:xfrm>
            <a:custGeom>
              <a:avLst/>
              <a:gdLst>
                <a:gd name="T0" fmla="*/ 55 w 7056"/>
                <a:gd name="T1" fmla="*/ 0 h 887"/>
                <a:gd name="T2" fmla="*/ 55 w 7056"/>
                <a:gd name="T3" fmla="*/ 49024 h 887"/>
                <a:gd name="T4" fmla="*/ 389930 w 7056"/>
                <a:gd name="T5" fmla="*/ 49024 h 887"/>
                <a:gd name="T6" fmla="*/ 389930 w 7056"/>
                <a:gd name="T7" fmla="*/ 0 h 887"/>
                <a:gd name="T8" fmla="*/ 55 w 7056"/>
                <a:gd name="T9" fmla="*/ 0 h 8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28" name="Google Shape;578;p27"/>
          <p:cNvSpPr>
            <a:spLocks/>
          </p:cNvSpPr>
          <p:nvPr/>
        </p:nvSpPr>
        <p:spPr bwMode="auto">
          <a:xfrm>
            <a:off x="3308350" y="6418263"/>
            <a:ext cx="265113" cy="165100"/>
          </a:xfrm>
          <a:custGeom>
            <a:avLst/>
            <a:gdLst>
              <a:gd name="T0" fmla="*/ 55 w 4806"/>
              <a:gd name="T1" fmla="*/ 55 h 2979"/>
              <a:gd name="T2" fmla="*/ 55 w 4806"/>
              <a:gd name="T3" fmla="*/ 165045 h 2979"/>
              <a:gd name="T4" fmla="*/ 265058 w 4806"/>
              <a:gd name="T5" fmla="*/ 165045 h 2979"/>
              <a:gd name="T6" fmla="*/ 265058 w 4806"/>
              <a:gd name="T7" fmla="*/ 55 h 2979"/>
              <a:gd name="T8" fmla="*/ 55 w 4806"/>
              <a:gd name="T9" fmla="*/ 55 h 29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lnTo>
                  <a:pt x="1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/>
          </a:p>
        </p:txBody>
      </p:sp>
      <p:grpSp>
        <p:nvGrpSpPr>
          <p:cNvPr id="229" name="Group 228"/>
          <p:cNvGrpSpPr>
            <a:grpSpLocks/>
          </p:cNvGrpSpPr>
          <p:nvPr userDrawn="1"/>
        </p:nvGrpSpPr>
        <p:grpSpPr bwMode="auto">
          <a:xfrm>
            <a:off x="1524000" y="5626100"/>
            <a:ext cx="9320213" cy="1231900"/>
            <a:chOff x="1524301" y="5626805"/>
            <a:chExt cx="9320239" cy="1231195"/>
          </a:xfrm>
        </p:grpSpPr>
        <p:sp>
          <p:nvSpPr>
            <p:cNvPr id="230" name="Google Shape;577;p27"/>
            <p:cNvSpPr>
              <a:spLocks/>
            </p:cNvSpPr>
            <p:nvPr/>
          </p:nvSpPr>
          <p:spPr bwMode="auto">
            <a:xfrm>
              <a:off x="3307961" y="6403932"/>
              <a:ext cx="265628" cy="451390"/>
            </a:xfrm>
            <a:custGeom>
              <a:avLst/>
              <a:gdLst>
                <a:gd name="T0" fmla="*/ 55 w 4806"/>
                <a:gd name="T1" fmla="*/ 55 h 8167"/>
                <a:gd name="T2" fmla="*/ 55 w 4806"/>
                <a:gd name="T3" fmla="*/ 451390 h 8167"/>
                <a:gd name="T4" fmla="*/ 265573 w 4806"/>
                <a:gd name="T5" fmla="*/ 451390 h 8167"/>
                <a:gd name="T6" fmla="*/ 265573 w 4806"/>
                <a:gd name="T7" fmla="*/ 55 h 8167"/>
                <a:gd name="T8" fmla="*/ 55 w 4806"/>
                <a:gd name="T9" fmla="*/ 55 h 81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grpSp>
          <p:nvGrpSpPr>
            <p:cNvPr id="231" name="Google Shape;579;p27"/>
            <p:cNvGrpSpPr>
              <a:grpSpLocks/>
            </p:cNvGrpSpPr>
            <p:nvPr userDrawn="1"/>
          </p:nvGrpSpPr>
          <p:grpSpPr bwMode="auto"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32" name="Google Shape;580;p27"/>
              <p:cNvSpPr>
                <a:spLocks/>
              </p:cNvSpPr>
              <p:nvPr/>
            </p:nvSpPr>
            <p:spPr bwMode="auto">
              <a:xfrm>
                <a:off x="929285" y="5051507"/>
                <a:ext cx="7315206" cy="420715"/>
              </a:xfrm>
              <a:custGeom>
                <a:avLst/>
                <a:gdLst>
                  <a:gd name="T0" fmla="*/ 55 w 132354"/>
                  <a:gd name="T1" fmla="*/ 55 h 7612"/>
                  <a:gd name="T2" fmla="*/ 55 w 132354"/>
                  <a:gd name="T3" fmla="*/ 420660 h 7612"/>
                  <a:gd name="T4" fmla="*/ 7315151 w 132354"/>
                  <a:gd name="T5" fmla="*/ 420660 h 7612"/>
                  <a:gd name="T6" fmla="*/ 7315151 w 132354"/>
                  <a:gd name="T7" fmla="*/ 55 h 7612"/>
                  <a:gd name="T8" fmla="*/ 55 w 132354"/>
                  <a:gd name="T9" fmla="*/ 55 h 76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33" name="Google Shape;581;p27"/>
              <p:cNvSpPr>
                <a:spLocks/>
              </p:cNvSpPr>
              <p:nvPr/>
            </p:nvSpPr>
            <p:spPr bwMode="auto">
              <a:xfrm>
                <a:off x="929285" y="5051507"/>
                <a:ext cx="7315206" cy="133919"/>
              </a:xfrm>
              <a:custGeom>
                <a:avLst/>
                <a:gdLst>
                  <a:gd name="T0" fmla="*/ 55 w 132354"/>
                  <a:gd name="T1" fmla="*/ 55 h 2423"/>
                  <a:gd name="T2" fmla="*/ 55 w 132354"/>
                  <a:gd name="T3" fmla="*/ 133919 h 2423"/>
                  <a:gd name="T4" fmla="*/ 7315151 w 132354"/>
                  <a:gd name="T5" fmla="*/ 133919 h 2423"/>
                  <a:gd name="T6" fmla="*/ 7315151 w 132354"/>
                  <a:gd name="T7" fmla="*/ 55 h 2423"/>
                  <a:gd name="T8" fmla="*/ 55 w 132354"/>
                  <a:gd name="T9" fmla="*/ 55 h 24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34" name="Google Shape;582;p27"/>
              <p:cNvSpPr>
                <a:spLocks/>
              </p:cNvSpPr>
              <p:nvPr/>
            </p:nvSpPr>
            <p:spPr bwMode="auto">
              <a:xfrm>
                <a:off x="6668743" y="5831311"/>
                <a:ext cx="264854" cy="451390"/>
              </a:xfrm>
              <a:custGeom>
                <a:avLst/>
                <a:gdLst>
                  <a:gd name="T0" fmla="*/ 55 w 4792"/>
                  <a:gd name="T1" fmla="*/ 55 h 8167"/>
                  <a:gd name="T2" fmla="*/ 55 w 4792"/>
                  <a:gd name="T3" fmla="*/ 451390 h 8167"/>
                  <a:gd name="T4" fmla="*/ 264854 w 4792"/>
                  <a:gd name="T5" fmla="*/ 451390 h 8167"/>
                  <a:gd name="T6" fmla="*/ 264854 w 4792"/>
                  <a:gd name="T7" fmla="*/ 55 h 8167"/>
                  <a:gd name="T8" fmla="*/ 55 w 4792"/>
                  <a:gd name="T9" fmla="*/ 55 h 81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35" name="Google Shape;583;p27"/>
              <p:cNvSpPr>
                <a:spLocks/>
              </p:cNvSpPr>
              <p:nvPr/>
            </p:nvSpPr>
            <p:spPr bwMode="auto">
              <a:xfrm>
                <a:off x="6668743" y="5831311"/>
                <a:ext cx="264854" cy="164649"/>
              </a:xfrm>
              <a:custGeom>
                <a:avLst/>
                <a:gdLst>
                  <a:gd name="T0" fmla="*/ 55 w 4792"/>
                  <a:gd name="T1" fmla="*/ 55 h 2979"/>
                  <a:gd name="T2" fmla="*/ 55 w 4792"/>
                  <a:gd name="T3" fmla="*/ 164594 h 2979"/>
                  <a:gd name="T4" fmla="*/ 264854 w 4792"/>
                  <a:gd name="T5" fmla="*/ 164594 h 2979"/>
                  <a:gd name="T6" fmla="*/ 264854 w 4792"/>
                  <a:gd name="T7" fmla="*/ 55 h 2979"/>
                  <a:gd name="T8" fmla="*/ 55 w 4792"/>
                  <a:gd name="T9" fmla="*/ 55 h 29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36" name="Google Shape;584;p27"/>
              <p:cNvSpPr>
                <a:spLocks/>
              </p:cNvSpPr>
              <p:nvPr/>
            </p:nvSpPr>
            <p:spPr bwMode="auto">
              <a:xfrm>
                <a:off x="1654207" y="5472167"/>
                <a:ext cx="5864644" cy="359200"/>
              </a:xfrm>
              <a:custGeom>
                <a:avLst/>
                <a:gdLst>
                  <a:gd name="T0" fmla="*/ 55 w 106109"/>
                  <a:gd name="T1" fmla="*/ 0 h 6499"/>
                  <a:gd name="T2" fmla="*/ 55 w 106109"/>
                  <a:gd name="T3" fmla="*/ 359200 h 6499"/>
                  <a:gd name="T4" fmla="*/ 5864589 w 106109"/>
                  <a:gd name="T5" fmla="*/ 359200 h 6499"/>
                  <a:gd name="T6" fmla="*/ 5864589 w 106109"/>
                  <a:gd name="T7" fmla="*/ 0 h 6499"/>
                  <a:gd name="T8" fmla="*/ 55 w 106109"/>
                  <a:gd name="T9" fmla="*/ 0 h 64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37" name="Google Shape;585;p27"/>
              <p:cNvSpPr>
                <a:spLocks/>
              </p:cNvSpPr>
              <p:nvPr/>
            </p:nvSpPr>
            <p:spPr bwMode="auto">
              <a:xfrm>
                <a:off x="1654207" y="5472167"/>
                <a:ext cx="5864644" cy="176311"/>
              </a:xfrm>
              <a:custGeom>
                <a:avLst/>
                <a:gdLst>
                  <a:gd name="T0" fmla="*/ 55 w 106109"/>
                  <a:gd name="T1" fmla="*/ 0 h 3190"/>
                  <a:gd name="T2" fmla="*/ 55 w 106109"/>
                  <a:gd name="T3" fmla="*/ 176311 h 3190"/>
                  <a:gd name="T4" fmla="*/ 5864589 w 106109"/>
                  <a:gd name="T5" fmla="*/ 176311 h 3190"/>
                  <a:gd name="T6" fmla="*/ 5864589 w 106109"/>
                  <a:gd name="T7" fmla="*/ 0 h 3190"/>
                  <a:gd name="T8" fmla="*/ 55 w 106109"/>
                  <a:gd name="T9" fmla="*/ 0 h 31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43965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6144620"/>
      </p:ext>
    </p:extLst>
  </p:cSld>
  <p:clrMapOvr>
    <a:masterClrMapping/>
  </p:clrMapOvr>
  <p:transition spd="slow" advClick="0" advTm="0">
    <p:random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>
              <a:spLocks/>
            </p:cNvSpPr>
            <p:nvPr/>
          </p:nvSpPr>
          <p:spPr bwMode="auto">
            <a:xfrm>
              <a:off x="661185" y="219519"/>
              <a:ext cx="8068819" cy="4788281"/>
            </a:xfrm>
            <a:custGeom>
              <a:avLst/>
              <a:gdLst>
                <a:gd name="T0" fmla="*/ 223848 w 257584"/>
                <a:gd name="T1" fmla="*/ 33 h 146846"/>
                <a:gd name="T2" fmla="*/ 31 w 257584"/>
                <a:gd name="T3" fmla="*/ 233013 h 146846"/>
                <a:gd name="T4" fmla="*/ 31 w 257584"/>
                <a:gd name="T5" fmla="*/ 4555268 h 146846"/>
                <a:gd name="T6" fmla="*/ 223848 w 257584"/>
                <a:gd name="T7" fmla="*/ 4788248 h 146846"/>
                <a:gd name="T8" fmla="*/ 7844971 w 257584"/>
                <a:gd name="T9" fmla="*/ 4788248 h 146846"/>
                <a:gd name="T10" fmla="*/ 8068819 w 257584"/>
                <a:gd name="T11" fmla="*/ 4555268 h 146846"/>
                <a:gd name="T12" fmla="*/ 8068819 w 257584"/>
                <a:gd name="T13" fmla="*/ 233013 h 146846"/>
                <a:gd name="T14" fmla="*/ 7844971 w 257584"/>
                <a:gd name="T15" fmla="*/ 33 h 146846"/>
                <a:gd name="T16" fmla="*/ 223848 w 257584"/>
                <a:gd name="T17" fmla="*/ 33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/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33 h 9226"/>
                  <a:gd name="T2" fmla="*/ 0 w 18186"/>
                  <a:gd name="T3" fmla="*/ 300837 h 9226"/>
                  <a:gd name="T4" fmla="*/ 569676 w 18186"/>
                  <a:gd name="T5" fmla="*/ 300837 h 9226"/>
                  <a:gd name="T6" fmla="*/ 522281 w 18186"/>
                  <a:gd name="T7" fmla="*/ 145495 h 9226"/>
                  <a:gd name="T8" fmla="*/ 569676 w 18186"/>
                  <a:gd name="T9" fmla="*/ 33 h 9226"/>
                  <a:gd name="T10" fmla="*/ 0 w 18186"/>
                  <a:gd name="T11" fmla="*/ 33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" name="Google Shape;996;p14"/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33 h 9226"/>
                  <a:gd name="T2" fmla="*/ 0 w 18186"/>
                  <a:gd name="T3" fmla="*/ 300837 h 9226"/>
                  <a:gd name="T4" fmla="*/ 569676 w 18186"/>
                  <a:gd name="T5" fmla="*/ 300837 h 9226"/>
                  <a:gd name="T6" fmla="*/ 522281 w 18186"/>
                  <a:gd name="T7" fmla="*/ 145495 h 9226"/>
                  <a:gd name="T8" fmla="*/ 569676 w 18186"/>
                  <a:gd name="T9" fmla="*/ 33 h 9226"/>
                  <a:gd name="T10" fmla="*/ 0 w 18186"/>
                  <a:gd name="T11" fmla="*/ 33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sp>
          <p:nvSpPr>
            <p:cNvPr id="5" name="Google Shape;997;p14"/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308206 h 9453"/>
                <a:gd name="T4" fmla="*/ 569676 w 18186"/>
                <a:gd name="T5" fmla="*/ 308206 h 9453"/>
                <a:gd name="T6" fmla="*/ 527011 w 18186"/>
                <a:gd name="T7" fmla="*/ 150419 h 9453"/>
                <a:gd name="T8" fmla="*/ 56967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/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300804 h 9226"/>
                  <a:gd name="T4" fmla="*/ 569676 w 18186"/>
                  <a:gd name="T5" fmla="*/ 300804 h 9226"/>
                  <a:gd name="T6" fmla="*/ 527011 w 18186"/>
                  <a:gd name="T7" fmla="*/ 145495 h 9226"/>
                  <a:gd name="T8" fmla="*/ 56967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2" name="Google Shape;1000;p14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defTabSz="609539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/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308206 h 9453"/>
                  <a:gd name="T4" fmla="*/ 568486 w 18148"/>
                  <a:gd name="T5" fmla="*/ 308206 h 9453"/>
                  <a:gd name="T6" fmla="*/ 525853 w 18148"/>
                  <a:gd name="T7" fmla="*/ 152864 h 9453"/>
                  <a:gd name="T8" fmla="*/ 56848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0" name="Google Shape;1003;p14"/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308206 h 9453"/>
                  <a:gd name="T4" fmla="*/ 568486 w 18148"/>
                  <a:gd name="T5" fmla="*/ 308206 h 9453"/>
                  <a:gd name="T6" fmla="*/ 525853 w 18148"/>
                  <a:gd name="T7" fmla="*/ 152864 h 9453"/>
                  <a:gd name="T8" fmla="*/ 56848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/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308206 h 9453"/>
                  <a:gd name="T4" fmla="*/ 569676 w 18186"/>
                  <a:gd name="T5" fmla="*/ 308206 h 9453"/>
                  <a:gd name="T6" fmla="*/ 527011 w 18186"/>
                  <a:gd name="T7" fmla="*/ 150419 h 9453"/>
                  <a:gd name="T8" fmla="*/ 56967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8" name="Google Shape;1006;p14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defTabSz="609539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/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33 h 9226"/>
                  <a:gd name="T2" fmla="*/ 0 w 18186"/>
                  <a:gd name="T3" fmla="*/ 300837 h 9226"/>
                  <a:gd name="T4" fmla="*/ 569676 w 18186"/>
                  <a:gd name="T5" fmla="*/ 300837 h 9226"/>
                  <a:gd name="T6" fmla="*/ 522281 w 18186"/>
                  <a:gd name="T7" fmla="*/ 145495 h 9226"/>
                  <a:gd name="T8" fmla="*/ 569676 w 18186"/>
                  <a:gd name="T9" fmla="*/ 33 h 9226"/>
                  <a:gd name="T10" fmla="*/ 0 w 18186"/>
                  <a:gd name="T11" fmla="*/ 33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" name="Google Shape;1009;p14"/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33 h 9226"/>
                  <a:gd name="T2" fmla="*/ 0 w 18186"/>
                  <a:gd name="T3" fmla="*/ 300837 h 9226"/>
                  <a:gd name="T4" fmla="*/ 569676 w 18186"/>
                  <a:gd name="T5" fmla="*/ 300837 h 9226"/>
                  <a:gd name="T6" fmla="*/ 522281 w 18186"/>
                  <a:gd name="T7" fmla="*/ 145495 h 9226"/>
                  <a:gd name="T8" fmla="*/ 569676 w 18186"/>
                  <a:gd name="T9" fmla="*/ 33 h 9226"/>
                  <a:gd name="T10" fmla="*/ 0 w 18186"/>
                  <a:gd name="T11" fmla="*/ 33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/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33 h 9226"/>
                  <a:gd name="T2" fmla="*/ 0 w 18186"/>
                  <a:gd name="T3" fmla="*/ 300837 h 9226"/>
                  <a:gd name="T4" fmla="*/ 569676 w 18186"/>
                  <a:gd name="T5" fmla="*/ 300837 h 9226"/>
                  <a:gd name="T6" fmla="*/ 522281 w 18186"/>
                  <a:gd name="T7" fmla="*/ 145495 h 9226"/>
                  <a:gd name="T8" fmla="*/ 569676 w 18186"/>
                  <a:gd name="T9" fmla="*/ 33 h 9226"/>
                  <a:gd name="T10" fmla="*/ 0 w 18186"/>
                  <a:gd name="T11" fmla="*/ 33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4" name="Google Shape;1012;p14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defTabSz="609539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0953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Google Shape;1014;p14"/>
            <p:cNvSpPr>
              <a:spLocks/>
            </p:cNvSpPr>
            <p:nvPr/>
          </p:nvSpPr>
          <p:spPr bwMode="auto">
            <a:xfrm>
              <a:off x="395894" y="219519"/>
              <a:ext cx="8053438" cy="4788281"/>
            </a:xfrm>
            <a:custGeom>
              <a:avLst/>
              <a:gdLst>
                <a:gd name="T0" fmla="*/ 223848 w 257093"/>
                <a:gd name="T1" fmla="*/ 33 h 146846"/>
                <a:gd name="T2" fmla="*/ 31 w 257093"/>
                <a:gd name="T3" fmla="*/ 233013 h 146846"/>
                <a:gd name="T4" fmla="*/ 31 w 257093"/>
                <a:gd name="T5" fmla="*/ 4555268 h 146846"/>
                <a:gd name="T6" fmla="*/ 223848 w 257093"/>
                <a:gd name="T7" fmla="*/ 4788248 h 146846"/>
                <a:gd name="T8" fmla="*/ 7829590 w 257093"/>
                <a:gd name="T9" fmla="*/ 4788248 h 146846"/>
                <a:gd name="T10" fmla="*/ 8053438 w 257093"/>
                <a:gd name="T11" fmla="*/ 4555268 h 146846"/>
                <a:gd name="T12" fmla="*/ 8053438 w 257093"/>
                <a:gd name="T13" fmla="*/ 233013 h 146846"/>
                <a:gd name="T14" fmla="*/ 7829590 w 257093"/>
                <a:gd name="T15" fmla="*/ 33 h 146846"/>
                <a:gd name="T16" fmla="*/ 223848 w 257093"/>
                <a:gd name="T17" fmla="*/ 33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5" name="Google Shape;1082;p14"/>
          <p:cNvSpPr>
            <a:spLocks/>
          </p:cNvSpPr>
          <p:nvPr userDrawn="1"/>
        </p:nvSpPr>
        <p:spPr bwMode="auto">
          <a:xfrm>
            <a:off x="465138" y="882650"/>
            <a:ext cx="111125" cy="176213"/>
          </a:xfrm>
          <a:custGeom>
            <a:avLst/>
            <a:gdLst>
              <a:gd name="T0" fmla="*/ 56396 w 2534"/>
              <a:gd name="T1" fmla="*/ 44 h 4047"/>
              <a:gd name="T2" fmla="*/ 0 w 2534"/>
              <a:gd name="T3" fmla="*/ 88912 h 4047"/>
              <a:gd name="T4" fmla="*/ 56396 w 2534"/>
              <a:gd name="T5" fmla="*/ 176169 h 4047"/>
              <a:gd name="T6" fmla="*/ 111081 w 2534"/>
              <a:gd name="T7" fmla="*/ 88912 h 4047"/>
              <a:gd name="T8" fmla="*/ 56396 w 2534"/>
              <a:gd name="T9" fmla="*/ 44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/>
          </a:p>
        </p:txBody>
      </p:sp>
      <p:sp>
        <p:nvSpPr>
          <p:cNvPr id="26" name="Google Shape;1083;p14"/>
          <p:cNvSpPr>
            <a:spLocks/>
          </p:cNvSpPr>
          <p:nvPr userDrawn="1"/>
        </p:nvSpPr>
        <p:spPr bwMode="auto">
          <a:xfrm>
            <a:off x="200025" y="906463"/>
            <a:ext cx="449263" cy="111125"/>
          </a:xfrm>
          <a:custGeom>
            <a:avLst/>
            <a:gdLst>
              <a:gd name="T0" fmla="*/ 34432 w 10360"/>
              <a:gd name="T1" fmla="*/ 44 h 2534"/>
              <a:gd name="T2" fmla="*/ 0 w 10360"/>
              <a:gd name="T3" fmla="*/ 56396 h 2534"/>
              <a:gd name="T4" fmla="*/ 34432 w 10360"/>
              <a:gd name="T5" fmla="*/ 111125 h 2534"/>
              <a:gd name="T6" fmla="*/ 414831 w 10360"/>
              <a:gd name="T7" fmla="*/ 111125 h 2534"/>
              <a:gd name="T8" fmla="*/ 449263 w 10360"/>
              <a:gd name="T9" fmla="*/ 56396 h 2534"/>
              <a:gd name="T10" fmla="*/ 414831 w 10360"/>
              <a:gd name="T11" fmla="*/ 44 h 2534"/>
              <a:gd name="T12" fmla="*/ 34432 w 10360"/>
              <a:gd name="T13" fmla="*/ 44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/>
          </a:p>
        </p:txBody>
      </p:sp>
      <p:sp>
        <p:nvSpPr>
          <p:cNvPr id="27" name="Google Shape;1084;p14"/>
          <p:cNvSpPr>
            <a:spLocks/>
          </p:cNvSpPr>
          <p:nvPr userDrawn="1"/>
        </p:nvSpPr>
        <p:spPr bwMode="auto">
          <a:xfrm>
            <a:off x="223838" y="989013"/>
            <a:ext cx="46037" cy="46037"/>
          </a:xfrm>
          <a:custGeom>
            <a:avLst/>
            <a:gdLst>
              <a:gd name="T0" fmla="*/ 45992 w 1022"/>
              <a:gd name="T1" fmla="*/ 46037 h 1"/>
              <a:gd name="T2" fmla="*/ 1712 w 1022"/>
              <a:gd name="T3" fmla="*/ 46037 h 1"/>
              <a:gd name="T4" fmla="*/ 1712 w 1022"/>
              <a:gd name="T5" fmla="*/ 46037 h 1"/>
              <a:gd name="T6" fmla="*/ 1712 w 1022"/>
              <a:gd name="T7" fmla="*/ 46037 h 1"/>
              <a:gd name="T8" fmla="*/ 45992 w 1022"/>
              <a:gd name="T9" fmla="*/ 46037 h 1"/>
              <a:gd name="T10" fmla="*/ 45992 w 1022"/>
              <a:gd name="T11" fmla="*/ 46037 h 1"/>
              <a:gd name="T12" fmla="*/ 45 w 1022"/>
              <a:gd name="T13" fmla="*/ 46037 h 1"/>
              <a:gd name="T14" fmla="*/ 45 w 1022"/>
              <a:gd name="T15" fmla="*/ 46037 h 1"/>
              <a:gd name="T16" fmla="*/ 45 w 1022"/>
              <a:gd name="T17" fmla="*/ 46037 h 1"/>
              <a:gd name="T18" fmla="*/ 45 w 1022"/>
              <a:gd name="T19" fmla="*/ 46037 h 1"/>
              <a:gd name="T20" fmla="*/ 45 w 1022"/>
              <a:gd name="T21" fmla="*/ 46037 h 1"/>
              <a:gd name="T22" fmla="*/ 45 w 1022"/>
              <a:gd name="T23" fmla="*/ 46037 h 1"/>
              <a:gd name="T24" fmla="*/ 45 w 1022"/>
              <a:gd name="T25" fmla="*/ 46037 h 1"/>
              <a:gd name="T26" fmla="*/ 45 w 1022"/>
              <a:gd name="T27" fmla="*/ 46037 h 1"/>
              <a:gd name="T28" fmla="*/ 45 w 1022"/>
              <a:gd name="T29" fmla="*/ 46037 h 1"/>
              <a:gd name="T30" fmla="*/ 45 w 1022"/>
              <a:gd name="T31" fmla="*/ 46037 h 1"/>
              <a:gd name="T32" fmla="*/ 45 w 1022"/>
              <a:gd name="T33" fmla="*/ 46037 h 1"/>
              <a:gd name="T34" fmla="*/ 45 w 1022"/>
              <a:gd name="T35" fmla="*/ 46037 h 1"/>
              <a:gd name="T36" fmla="*/ 45 w 1022"/>
              <a:gd name="T37" fmla="*/ 46037 h 1"/>
              <a:gd name="T38" fmla="*/ 45 w 1022"/>
              <a:gd name="T39" fmla="*/ 46037 h 1"/>
              <a:gd name="T40" fmla="*/ 45 w 1022"/>
              <a:gd name="T41" fmla="*/ 46037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/>
          </a:p>
        </p:txBody>
      </p:sp>
      <p:sp>
        <p:nvSpPr>
          <p:cNvPr id="28" name="Google Shape;1085;p14"/>
          <p:cNvSpPr>
            <a:spLocks/>
          </p:cNvSpPr>
          <p:nvPr userDrawn="1"/>
        </p:nvSpPr>
        <p:spPr bwMode="auto">
          <a:xfrm>
            <a:off x="525463" y="947738"/>
            <a:ext cx="44450" cy="46037"/>
          </a:xfrm>
          <a:custGeom>
            <a:avLst/>
            <a:gdLst>
              <a:gd name="T0" fmla="*/ 44450 w 1"/>
              <a:gd name="T1" fmla="*/ 0 h 1"/>
              <a:gd name="T2" fmla="*/ 44450 w 1"/>
              <a:gd name="T3" fmla="*/ 0 h 1"/>
              <a:gd name="T4" fmla="*/ 44450 w 1"/>
              <a:gd name="T5" fmla="*/ 0 h 1"/>
              <a:gd name="T6" fmla="*/ 44450 w 1"/>
              <a:gd name="T7" fmla="*/ 0 h 1"/>
              <a:gd name="T8" fmla="*/ 44450 w 1"/>
              <a:gd name="T9" fmla="*/ 0 h 1"/>
              <a:gd name="T10" fmla="*/ 44450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/>
          </a:p>
        </p:txBody>
      </p:sp>
      <p:sp>
        <p:nvSpPr>
          <p:cNvPr id="29" name="Google Shape;1086;p14"/>
          <p:cNvSpPr>
            <a:spLocks/>
          </p:cNvSpPr>
          <p:nvPr userDrawn="1"/>
        </p:nvSpPr>
        <p:spPr bwMode="auto">
          <a:xfrm>
            <a:off x="201613" y="917575"/>
            <a:ext cx="447675" cy="96838"/>
          </a:xfrm>
          <a:custGeom>
            <a:avLst/>
            <a:gdLst>
              <a:gd name="T0" fmla="*/ 436182 w 10322"/>
              <a:gd name="T1" fmla="*/ 0 h 2193"/>
              <a:gd name="T2" fmla="*/ 436182 w 10322"/>
              <a:gd name="T3" fmla="*/ 0 h 2193"/>
              <a:gd name="T4" fmla="*/ 437830 w 10322"/>
              <a:gd name="T5" fmla="*/ 15014 h 2193"/>
              <a:gd name="T6" fmla="*/ 403393 w 10322"/>
              <a:gd name="T7" fmla="*/ 70123 h 2193"/>
              <a:gd name="T8" fmla="*/ 22987 w 10322"/>
              <a:gd name="T9" fmla="*/ 70123 h 2193"/>
              <a:gd name="T10" fmla="*/ 0 w 10322"/>
              <a:gd name="T11" fmla="*/ 55109 h 2193"/>
              <a:gd name="T12" fmla="*/ 0 w 10322"/>
              <a:gd name="T13" fmla="*/ 55109 h 2193"/>
              <a:gd name="T14" fmla="*/ 31184 w 10322"/>
              <a:gd name="T15" fmla="*/ 96838 h 2193"/>
              <a:gd name="T16" fmla="*/ 413238 w 10322"/>
              <a:gd name="T17" fmla="*/ 96838 h 2193"/>
              <a:gd name="T18" fmla="*/ 447675 w 10322"/>
              <a:gd name="T19" fmla="*/ 41729 h 2193"/>
              <a:gd name="T20" fmla="*/ 447675 w 10322"/>
              <a:gd name="T21" fmla="*/ 40051 h 2193"/>
              <a:gd name="T22" fmla="*/ 436182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/>
          </a:p>
        </p:txBody>
      </p:sp>
      <p:sp>
        <p:nvSpPr>
          <p:cNvPr id="30" name="Google Shape;1082;p14"/>
          <p:cNvSpPr>
            <a:spLocks/>
          </p:cNvSpPr>
          <p:nvPr userDrawn="1"/>
        </p:nvSpPr>
        <p:spPr bwMode="auto">
          <a:xfrm>
            <a:off x="465138" y="1495425"/>
            <a:ext cx="109537" cy="177800"/>
          </a:xfrm>
          <a:custGeom>
            <a:avLst/>
            <a:gdLst>
              <a:gd name="T0" fmla="*/ 55590 w 2534"/>
              <a:gd name="T1" fmla="*/ 44 h 4047"/>
              <a:gd name="T2" fmla="*/ 0 w 2534"/>
              <a:gd name="T3" fmla="*/ 89713 h 4047"/>
              <a:gd name="T4" fmla="*/ 55590 w 2534"/>
              <a:gd name="T5" fmla="*/ 177756 h 4047"/>
              <a:gd name="T6" fmla="*/ 109494 w 2534"/>
              <a:gd name="T7" fmla="*/ 89713 h 4047"/>
              <a:gd name="T8" fmla="*/ 55590 w 2534"/>
              <a:gd name="T9" fmla="*/ 44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/>
          </a:p>
        </p:txBody>
      </p:sp>
      <p:sp>
        <p:nvSpPr>
          <p:cNvPr id="31" name="Google Shape;1083;p14"/>
          <p:cNvSpPr>
            <a:spLocks/>
          </p:cNvSpPr>
          <p:nvPr userDrawn="1"/>
        </p:nvSpPr>
        <p:spPr bwMode="auto">
          <a:xfrm>
            <a:off x="198438" y="1520825"/>
            <a:ext cx="450850" cy="111125"/>
          </a:xfrm>
          <a:custGeom>
            <a:avLst/>
            <a:gdLst>
              <a:gd name="T0" fmla="*/ 34554 w 10360"/>
              <a:gd name="T1" fmla="*/ 44 h 2534"/>
              <a:gd name="T2" fmla="*/ 0 w 10360"/>
              <a:gd name="T3" fmla="*/ 56396 h 2534"/>
              <a:gd name="T4" fmla="*/ 34554 w 10360"/>
              <a:gd name="T5" fmla="*/ 111125 h 2534"/>
              <a:gd name="T6" fmla="*/ 416296 w 10360"/>
              <a:gd name="T7" fmla="*/ 111125 h 2534"/>
              <a:gd name="T8" fmla="*/ 450850 w 10360"/>
              <a:gd name="T9" fmla="*/ 56396 h 2534"/>
              <a:gd name="T10" fmla="*/ 416296 w 10360"/>
              <a:gd name="T11" fmla="*/ 44 h 2534"/>
              <a:gd name="T12" fmla="*/ 34554 w 10360"/>
              <a:gd name="T13" fmla="*/ 44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/>
          </a:p>
        </p:txBody>
      </p:sp>
      <p:sp>
        <p:nvSpPr>
          <p:cNvPr id="32" name="Google Shape;1084;p14"/>
          <p:cNvSpPr>
            <a:spLocks/>
          </p:cNvSpPr>
          <p:nvPr userDrawn="1"/>
        </p:nvSpPr>
        <p:spPr bwMode="auto">
          <a:xfrm>
            <a:off x="222250" y="1603375"/>
            <a:ext cx="46038" cy="46038"/>
          </a:xfrm>
          <a:custGeom>
            <a:avLst/>
            <a:gdLst>
              <a:gd name="T0" fmla="*/ 45993 w 1022"/>
              <a:gd name="T1" fmla="*/ 46038 h 1"/>
              <a:gd name="T2" fmla="*/ 1712 w 1022"/>
              <a:gd name="T3" fmla="*/ 46038 h 1"/>
              <a:gd name="T4" fmla="*/ 1712 w 1022"/>
              <a:gd name="T5" fmla="*/ 46038 h 1"/>
              <a:gd name="T6" fmla="*/ 1712 w 1022"/>
              <a:gd name="T7" fmla="*/ 46038 h 1"/>
              <a:gd name="T8" fmla="*/ 45993 w 1022"/>
              <a:gd name="T9" fmla="*/ 46038 h 1"/>
              <a:gd name="T10" fmla="*/ 45993 w 1022"/>
              <a:gd name="T11" fmla="*/ 46038 h 1"/>
              <a:gd name="T12" fmla="*/ 45 w 1022"/>
              <a:gd name="T13" fmla="*/ 46038 h 1"/>
              <a:gd name="T14" fmla="*/ 45 w 1022"/>
              <a:gd name="T15" fmla="*/ 46038 h 1"/>
              <a:gd name="T16" fmla="*/ 45 w 1022"/>
              <a:gd name="T17" fmla="*/ 46038 h 1"/>
              <a:gd name="T18" fmla="*/ 45 w 1022"/>
              <a:gd name="T19" fmla="*/ 46038 h 1"/>
              <a:gd name="T20" fmla="*/ 45 w 1022"/>
              <a:gd name="T21" fmla="*/ 46038 h 1"/>
              <a:gd name="T22" fmla="*/ 45 w 1022"/>
              <a:gd name="T23" fmla="*/ 46038 h 1"/>
              <a:gd name="T24" fmla="*/ 45 w 1022"/>
              <a:gd name="T25" fmla="*/ 46038 h 1"/>
              <a:gd name="T26" fmla="*/ 45 w 1022"/>
              <a:gd name="T27" fmla="*/ 46038 h 1"/>
              <a:gd name="T28" fmla="*/ 45 w 1022"/>
              <a:gd name="T29" fmla="*/ 46038 h 1"/>
              <a:gd name="T30" fmla="*/ 45 w 1022"/>
              <a:gd name="T31" fmla="*/ 46038 h 1"/>
              <a:gd name="T32" fmla="*/ 45 w 1022"/>
              <a:gd name="T33" fmla="*/ 46038 h 1"/>
              <a:gd name="T34" fmla="*/ 45 w 1022"/>
              <a:gd name="T35" fmla="*/ 46038 h 1"/>
              <a:gd name="T36" fmla="*/ 45 w 1022"/>
              <a:gd name="T37" fmla="*/ 46038 h 1"/>
              <a:gd name="T38" fmla="*/ 45 w 1022"/>
              <a:gd name="T39" fmla="*/ 46038 h 1"/>
              <a:gd name="T40" fmla="*/ 45 w 1022"/>
              <a:gd name="T41" fmla="*/ 46038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/>
          </a:p>
        </p:txBody>
      </p:sp>
      <p:sp>
        <p:nvSpPr>
          <p:cNvPr id="33" name="Google Shape;1085;p14"/>
          <p:cNvSpPr>
            <a:spLocks/>
          </p:cNvSpPr>
          <p:nvPr userDrawn="1"/>
        </p:nvSpPr>
        <p:spPr bwMode="auto">
          <a:xfrm>
            <a:off x="523875" y="1562100"/>
            <a:ext cx="46038" cy="44450"/>
          </a:xfrm>
          <a:custGeom>
            <a:avLst/>
            <a:gdLst>
              <a:gd name="T0" fmla="*/ 46038 w 1"/>
              <a:gd name="T1" fmla="*/ 0 h 1"/>
              <a:gd name="T2" fmla="*/ 46038 w 1"/>
              <a:gd name="T3" fmla="*/ 0 h 1"/>
              <a:gd name="T4" fmla="*/ 46038 w 1"/>
              <a:gd name="T5" fmla="*/ 0 h 1"/>
              <a:gd name="T6" fmla="*/ 46038 w 1"/>
              <a:gd name="T7" fmla="*/ 0 h 1"/>
              <a:gd name="T8" fmla="*/ 46038 w 1"/>
              <a:gd name="T9" fmla="*/ 0 h 1"/>
              <a:gd name="T10" fmla="*/ 46038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/>
          </a:p>
        </p:txBody>
      </p:sp>
      <p:sp>
        <p:nvSpPr>
          <p:cNvPr id="34" name="Google Shape;1086;p14"/>
          <p:cNvSpPr>
            <a:spLocks/>
          </p:cNvSpPr>
          <p:nvPr userDrawn="1"/>
        </p:nvSpPr>
        <p:spPr bwMode="auto">
          <a:xfrm>
            <a:off x="200025" y="1531938"/>
            <a:ext cx="447675" cy="95250"/>
          </a:xfrm>
          <a:custGeom>
            <a:avLst/>
            <a:gdLst>
              <a:gd name="T0" fmla="*/ 436182 w 10322"/>
              <a:gd name="T1" fmla="*/ 0 h 2193"/>
              <a:gd name="T2" fmla="*/ 436182 w 10322"/>
              <a:gd name="T3" fmla="*/ 0 h 2193"/>
              <a:gd name="T4" fmla="*/ 437830 w 10322"/>
              <a:gd name="T5" fmla="*/ 14767 h 2193"/>
              <a:gd name="T6" fmla="*/ 403393 w 10322"/>
              <a:gd name="T7" fmla="*/ 68973 h 2193"/>
              <a:gd name="T8" fmla="*/ 22987 w 10322"/>
              <a:gd name="T9" fmla="*/ 68973 h 2193"/>
              <a:gd name="T10" fmla="*/ 0 w 10322"/>
              <a:gd name="T11" fmla="*/ 54205 h 2193"/>
              <a:gd name="T12" fmla="*/ 0 w 10322"/>
              <a:gd name="T13" fmla="*/ 54205 h 2193"/>
              <a:gd name="T14" fmla="*/ 31184 w 10322"/>
              <a:gd name="T15" fmla="*/ 95250 h 2193"/>
              <a:gd name="T16" fmla="*/ 413238 w 10322"/>
              <a:gd name="T17" fmla="*/ 95250 h 2193"/>
              <a:gd name="T18" fmla="*/ 447675 w 10322"/>
              <a:gd name="T19" fmla="*/ 41045 h 2193"/>
              <a:gd name="T20" fmla="*/ 447675 w 10322"/>
              <a:gd name="T21" fmla="*/ 39394 h 2193"/>
              <a:gd name="T22" fmla="*/ 436182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/>
          </a:p>
        </p:txBody>
      </p:sp>
      <p:sp>
        <p:nvSpPr>
          <p:cNvPr id="35" name="Google Shape;1082;p14"/>
          <p:cNvSpPr>
            <a:spLocks/>
          </p:cNvSpPr>
          <p:nvPr userDrawn="1"/>
        </p:nvSpPr>
        <p:spPr bwMode="auto">
          <a:xfrm>
            <a:off x="463550" y="2109788"/>
            <a:ext cx="109538" cy="177800"/>
          </a:xfrm>
          <a:custGeom>
            <a:avLst/>
            <a:gdLst>
              <a:gd name="T0" fmla="*/ 55590 w 2534"/>
              <a:gd name="T1" fmla="*/ 44 h 4047"/>
              <a:gd name="T2" fmla="*/ 0 w 2534"/>
              <a:gd name="T3" fmla="*/ 89713 h 4047"/>
              <a:gd name="T4" fmla="*/ 55590 w 2534"/>
              <a:gd name="T5" fmla="*/ 177756 h 4047"/>
              <a:gd name="T6" fmla="*/ 109495 w 2534"/>
              <a:gd name="T7" fmla="*/ 89713 h 4047"/>
              <a:gd name="T8" fmla="*/ 55590 w 2534"/>
              <a:gd name="T9" fmla="*/ 44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/>
          </a:p>
        </p:txBody>
      </p:sp>
      <p:sp>
        <p:nvSpPr>
          <p:cNvPr id="36" name="Google Shape;1083;p14"/>
          <p:cNvSpPr>
            <a:spLocks/>
          </p:cNvSpPr>
          <p:nvPr userDrawn="1"/>
        </p:nvSpPr>
        <p:spPr bwMode="auto">
          <a:xfrm>
            <a:off x="198438" y="2135188"/>
            <a:ext cx="449262" cy="111125"/>
          </a:xfrm>
          <a:custGeom>
            <a:avLst/>
            <a:gdLst>
              <a:gd name="T0" fmla="*/ 34432 w 10360"/>
              <a:gd name="T1" fmla="*/ 44 h 2534"/>
              <a:gd name="T2" fmla="*/ 0 w 10360"/>
              <a:gd name="T3" fmla="*/ 56396 h 2534"/>
              <a:gd name="T4" fmla="*/ 34432 w 10360"/>
              <a:gd name="T5" fmla="*/ 111125 h 2534"/>
              <a:gd name="T6" fmla="*/ 414830 w 10360"/>
              <a:gd name="T7" fmla="*/ 111125 h 2534"/>
              <a:gd name="T8" fmla="*/ 449262 w 10360"/>
              <a:gd name="T9" fmla="*/ 56396 h 2534"/>
              <a:gd name="T10" fmla="*/ 414830 w 10360"/>
              <a:gd name="T11" fmla="*/ 44 h 2534"/>
              <a:gd name="T12" fmla="*/ 34432 w 10360"/>
              <a:gd name="T13" fmla="*/ 44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/>
          </a:p>
        </p:txBody>
      </p:sp>
      <p:sp>
        <p:nvSpPr>
          <p:cNvPr id="37" name="Google Shape;1084;p14"/>
          <p:cNvSpPr>
            <a:spLocks/>
          </p:cNvSpPr>
          <p:nvPr userDrawn="1"/>
        </p:nvSpPr>
        <p:spPr bwMode="auto">
          <a:xfrm>
            <a:off x="222250" y="2217738"/>
            <a:ext cx="44450" cy="44450"/>
          </a:xfrm>
          <a:custGeom>
            <a:avLst/>
            <a:gdLst>
              <a:gd name="T0" fmla="*/ 44407 w 1022"/>
              <a:gd name="T1" fmla="*/ 44450 h 1"/>
              <a:gd name="T2" fmla="*/ 1653 w 1022"/>
              <a:gd name="T3" fmla="*/ 44450 h 1"/>
              <a:gd name="T4" fmla="*/ 1653 w 1022"/>
              <a:gd name="T5" fmla="*/ 44450 h 1"/>
              <a:gd name="T6" fmla="*/ 1653 w 1022"/>
              <a:gd name="T7" fmla="*/ 44450 h 1"/>
              <a:gd name="T8" fmla="*/ 44407 w 1022"/>
              <a:gd name="T9" fmla="*/ 44450 h 1"/>
              <a:gd name="T10" fmla="*/ 44407 w 1022"/>
              <a:gd name="T11" fmla="*/ 44450 h 1"/>
              <a:gd name="T12" fmla="*/ 43 w 1022"/>
              <a:gd name="T13" fmla="*/ 44450 h 1"/>
              <a:gd name="T14" fmla="*/ 43 w 1022"/>
              <a:gd name="T15" fmla="*/ 44450 h 1"/>
              <a:gd name="T16" fmla="*/ 43 w 1022"/>
              <a:gd name="T17" fmla="*/ 44450 h 1"/>
              <a:gd name="T18" fmla="*/ 43 w 1022"/>
              <a:gd name="T19" fmla="*/ 44450 h 1"/>
              <a:gd name="T20" fmla="*/ 43 w 1022"/>
              <a:gd name="T21" fmla="*/ 44450 h 1"/>
              <a:gd name="T22" fmla="*/ 43 w 1022"/>
              <a:gd name="T23" fmla="*/ 44450 h 1"/>
              <a:gd name="T24" fmla="*/ 43 w 1022"/>
              <a:gd name="T25" fmla="*/ 44450 h 1"/>
              <a:gd name="T26" fmla="*/ 43 w 1022"/>
              <a:gd name="T27" fmla="*/ 44450 h 1"/>
              <a:gd name="T28" fmla="*/ 43 w 1022"/>
              <a:gd name="T29" fmla="*/ 44450 h 1"/>
              <a:gd name="T30" fmla="*/ 43 w 1022"/>
              <a:gd name="T31" fmla="*/ 44450 h 1"/>
              <a:gd name="T32" fmla="*/ 43 w 1022"/>
              <a:gd name="T33" fmla="*/ 44450 h 1"/>
              <a:gd name="T34" fmla="*/ 43 w 1022"/>
              <a:gd name="T35" fmla="*/ 44450 h 1"/>
              <a:gd name="T36" fmla="*/ 43 w 1022"/>
              <a:gd name="T37" fmla="*/ 44450 h 1"/>
              <a:gd name="T38" fmla="*/ 43 w 1022"/>
              <a:gd name="T39" fmla="*/ 44450 h 1"/>
              <a:gd name="T40" fmla="*/ 43 w 1022"/>
              <a:gd name="T41" fmla="*/ 44450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/>
          </a:p>
        </p:txBody>
      </p:sp>
      <p:sp>
        <p:nvSpPr>
          <p:cNvPr id="38" name="Google Shape;1085;p14"/>
          <p:cNvSpPr>
            <a:spLocks/>
          </p:cNvSpPr>
          <p:nvPr userDrawn="1"/>
        </p:nvSpPr>
        <p:spPr bwMode="auto">
          <a:xfrm>
            <a:off x="522288" y="2174875"/>
            <a:ext cx="46037" cy="46038"/>
          </a:xfrm>
          <a:custGeom>
            <a:avLst/>
            <a:gdLst>
              <a:gd name="T0" fmla="*/ 46037 w 1"/>
              <a:gd name="T1" fmla="*/ 0 h 1"/>
              <a:gd name="T2" fmla="*/ 46037 w 1"/>
              <a:gd name="T3" fmla="*/ 0 h 1"/>
              <a:gd name="T4" fmla="*/ 46037 w 1"/>
              <a:gd name="T5" fmla="*/ 0 h 1"/>
              <a:gd name="T6" fmla="*/ 46037 w 1"/>
              <a:gd name="T7" fmla="*/ 0 h 1"/>
              <a:gd name="T8" fmla="*/ 46037 w 1"/>
              <a:gd name="T9" fmla="*/ 0 h 1"/>
              <a:gd name="T10" fmla="*/ 46037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/>
          </a:p>
        </p:txBody>
      </p:sp>
      <p:sp>
        <p:nvSpPr>
          <p:cNvPr id="39" name="Google Shape;1086;p14"/>
          <p:cNvSpPr>
            <a:spLocks/>
          </p:cNvSpPr>
          <p:nvPr userDrawn="1"/>
        </p:nvSpPr>
        <p:spPr bwMode="auto">
          <a:xfrm>
            <a:off x="198438" y="2146300"/>
            <a:ext cx="449262" cy="95250"/>
          </a:xfrm>
          <a:custGeom>
            <a:avLst/>
            <a:gdLst>
              <a:gd name="T0" fmla="*/ 437728 w 10322"/>
              <a:gd name="T1" fmla="*/ 0 h 2193"/>
              <a:gd name="T2" fmla="*/ 437728 w 10322"/>
              <a:gd name="T3" fmla="*/ 0 h 2193"/>
              <a:gd name="T4" fmla="*/ 439382 w 10322"/>
              <a:gd name="T5" fmla="*/ 14767 h 2193"/>
              <a:gd name="T6" fmla="*/ 404823 w 10322"/>
              <a:gd name="T7" fmla="*/ 68973 h 2193"/>
              <a:gd name="T8" fmla="*/ 23068 w 10322"/>
              <a:gd name="T9" fmla="*/ 68973 h 2193"/>
              <a:gd name="T10" fmla="*/ 0 w 10322"/>
              <a:gd name="T11" fmla="*/ 54205 h 2193"/>
              <a:gd name="T12" fmla="*/ 0 w 10322"/>
              <a:gd name="T13" fmla="*/ 54205 h 2193"/>
              <a:gd name="T14" fmla="*/ 31294 w 10322"/>
              <a:gd name="T15" fmla="*/ 95250 h 2193"/>
              <a:gd name="T16" fmla="*/ 414703 w 10322"/>
              <a:gd name="T17" fmla="*/ 95250 h 2193"/>
              <a:gd name="T18" fmla="*/ 449262 w 10322"/>
              <a:gd name="T19" fmla="*/ 41045 h 2193"/>
              <a:gd name="T20" fmla="*/ 449262 w 10322"/>
              <a:gd name="T21" fmla="*/ 39394 h 2193"/>
              <a:gd name="T22" fmla="*/ 437728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/>
          </a:p>
        </p:txBody>
      </p:sp>
      <p:sp>
        <p:nvSpPr>
          <p:cNvPr id="40" name="Google Shape;1082;p14"/>
          <p:cNvSpPr>
            <a:spLocks/>
          </p:cNvSpPr>
          <p:nvPr userDrawn="1"/>
        </p:nvSpPr>
        <p:spPr bwMode="auto">
          <a:xfrm>
            <a:off x="461963" y="2724150"/>
            <a:ext cx="109537" cy="176213"/>
          </a:xfrm>
          <a:custGeom>
            <a:avLst/>
            <a:gdLst>
              <a:gd name="T0" fmla="*/ 55590 w 2534"/>
              <a:gd name="T1" fmla="*/ 44 h 4047"/>
              <a:gd name="T2" fmla="*/ 0 w 2534"/>
              <a:gd name="T3" fmla="*/ 88912 h 4047"/>
              <a:gd name="T4" fmla="*/ 55590 w 2534"/>
              <a:gd name="T5" fmla="*/ 176169 h 4047"/>
              <a:gd name="T6" fmla="*/ 109494 w 2534"/>
              <a:gd name="T7" fmla="*/ 88912 h 4047"/>
              <a:gd name="T8" fmla="*/ 55590 w 2534"/>
              <a:gd name="T9" fmla="*/ 44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/>
          </a:p>
        </p:txBody>
      </p:sp>
      <p:sp>
        <p:nvSpPr>
          <p:cNvPr id="41" name="Google Shape;1083;p14"/>
          <p:cNvSpPr>
            <a:spLocks/>
          </p:cNvSpPr>
          <p:nvPr userDrawn="1"/>
        </p:nvSpPr>
        <p:spPr bwMode="auto">
          <a:xfrm>
            <a:off x="196850" y="2747963"/>
            <a:ext cx="449263" cy="111125"/>
          </a:xfrm>
          <a:custGeom>
            <a:avLst/>
            <a:gdLst>
              <a:gd name="T0" fmla="*/ 34432 w 10360"/>
              <a:gd name="T1" fmla="*/ 44 h 2534"/>
              <a:gd name="T2" fmla="*/ 0 w 10360"/>
              <a:gd name="T3" fmla="*/ 56396 h 2534"/>
              <a:gd name="T4" fmla="*/ 34432 w 10360"/>
              <a:gd name="T5" fmla="*/ 111125 h 2534"/>
              <a:gd name="T6" fmla="*/ 414831 w 10360"/>
              <a:gd name="T7" fmla="*/ 111125 h 2534"/>
              <a:gd name="T8" fmla="*/ 449263 w 10360"/>
              <a:gd name="T9" fmla="*/ 56396 h 2534"/>
              <a:gd name="T10" fmla="*/ 414831 w 10360"/>
              <a:gd name="T11" fmla="*/ 44 h 2534"/>
              <a:gd name="T12" fmla="*/ 34432 w 10360"/>
              <a:gd name="T13" fmla="*/ 44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/>
          </a:p>
        </p:txBody>
      </p:sp>
      <p:sp>
        <p:nvSpPr>
          <p:cNvPr id="42" name="Google Shape;1084;p14"/>
          <p:cNvSpPr>
            <a:spLocks/>
          </p:cNvSpPr>
          <p:nvPr userDrawn="1"/>
        </p:nvSpPr>
        <p:spPr bwMode="auto">
          <a:xfrm>
            <a:off x="220663" y="2830513"/>
            <a:ext cx="46037" cy="46037"/>
          </a:xfrm>
          <a:custGeom>
            <a:avLst/>
            <a:gdLst>
              <a:gd name="T0" fmla="*/ 45992 w 1022"/>
              <a:gd name="T1" fmla="*/ 46037 h 1"/>
              <a:gd name="T2" fmla="*/ 1712 w 1022"/>
              <a:gd name="T3" fmla="*/ 46037 h 1"/>
              <a:gd name="T4" fmla="*/ 1712 w 1022"/>
              <a:gd name="T5" fmla="*/ 46037 h 1"/>
              <a:gd name="T6" fmla="*/ 1712 w 1022"/>
              <a:gd name="T7" fmla="*/ 46037 h 1"/>
              <a:gd name="T8" fmla="*/ 45992 w 1022"/>
              <a:gd name="T9" fmla="*/ 46037 h 1"/>
              <a:gd name="T10" fmla="*/ 45992 w 1022"/>
              <a:gd name="T11" fmla="*/ 46037 h 1"/>
              <a:gd name="T12" fmla="*/ 45 w 1022"/>
              <a:gd name="T13" fmla="*/ 46037 h 1"/>
              <a:gd name="T14" fmla="*/ 45 w 1022"/>
              <a:gd name="T15" fmla="*/ 46037 h 1"/>
              <a:gd name="T16" fmla="*/ 45 w 1022"/>
              <a:gd name="T17" fmla="*/ 46037 h 1"/>
              <a:gd name="T18" fmla="*/ 45 w 1022"/>
              <a:gd name="T19" fmla="*/ 46037 h 1"/>
              <a:gd name="T20" fmla="*/ 45 w 1022"/>
              <a:gd name="T21" fmla="*/ 46037 h 1"/>
              <a:gd name="T22" fmla="*/ 45 w 1022"/>
              <a:gd name="T23" fmla="*/ 46037 h 1"/>
              <a:gd name="T24" fmla="*/ 45 w 1022"/>
              <a:gd name="T25" fmla="*/ 46037 h 1"/>
              <a:gd name="T26" fmla="*/ 45 w 1022"/>
              <a:gd name="T27" fmla="*/ 46037 h 1"/>
              <a:gd name="T28" fmla="*/ 45 w 1022"/>
              <a:gd name="T29" fmla="*/ 46037 h 1"/>
              <a:gd name="T30" fmla="*/ 45 w 1022"/>
              <a:gd name="T31" fmla="*/ 46037 h 1"/>
              <a:gd name="T32" fmla="*/ 45 w 1022"/>
              <a:gd name="T33" fmla="*/ 46037 h 1"/>
              <a:gd name="T34" fmla="*/ 45 w 1022"/>
              <a:gd name="T35" fmla="*/ 46037 h 1"/>
              <a:gd name="T36" fmla="*/ 45 w 1022"/>
              <a:gd name="T37" fmla="*/ 46037 h 1"/>
              <a:gd name="T38" fmla="*/ 45 w 1022"/>
              <a:gd name="T39" fmla="*/ 46037 h 1"/>
              <a:gd name="T40" fmla="*/ 45 w 1022"/>
              <a:gd name="T41" fmla="*/ 46037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/>
          </a:p>
        </p:txBody>
      </p:sp>
      <p:sp>
        <p:nvSpPr>
          <p:cNvPr id="43" name="Google Shape;1085;p14"/>
          <p:cNvSpPr>
            <a:spLocks/>
          </p:cNvSpPr>
          <p:nvPr userDrawn="1"/>
        </p:nvSpPr>
        <p:spPr bwMode="auto">
          <a:xfrm>
            <a:off x="520700" y="2789238"/>
            <a:ext cx="46038" cy="46037"/>
          </a:xfrm>
          <a:custGeom>
            <a:avLst/>
            <a:gdLst>
              <a:gd name="T0" fmla="*/ 46038 w 1"/>
              <a:gd name="T1" fmla="*/ 0 h 1"/>
              <a:gd name="T2" fmla="*/ 46038 w 1"/>
              <a:gd name="T3" fmla="*/ 0 h 1"/>
              <a:gd name="T4" fmla="*/ 46038 w 1"/>
              <a:gd name="T5" fmla="*/ 0 h 1"/>
              <a:gd name="T6" fmla="*/ 46038 w 1"/>
              <a:gd name="T7" fmla="*/ 0 h 1"/>
              <a:gd name="T8" fmla="*/ 46038 w 1"/>
              <a:gd name="T9" fmla="*/ 0 h 1"/>
              <a:gd name="T10" fmla="*/ 46038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/>
          </a:p>
        </p:txBody>
      </p:sp>
      <p:sp>
        <p:nvSpPr>
          <p:cNvPr id="44" name="Google Shape;1086;p14"/>
          <p:cNvSpPr>
            <a:spLocks/>
          </p:cNvSpPr>
          <p:nvPr userDrawn="1"/>
        </p:nvSpPr>
        <p:spPr bwMode="auto">
          <a:xfrm>
            <a:off x="198438" y="2759075"/>
            <a:ext cx="447675" cy="96838"/>
          </a:xfrm>
          <a:custGeom>
            <a:avLst/>
            <a:gdLst>
              <a:gd name="T0" fmla="*/ 436182 w 10322"/>
              <a:gd name="T1" fmla="*/ 0 h 2193"/>
              <a:gd name="T2" fmla="*/ 436182 w 10322"/>
              <a:gd name="T3" fmla="*/ 0 h 2193"/>
              <a:gd name="T4" fmla="*/ 437830 w 10322"/>
              <a:gd name="T5" fmla="*/ 15014 h 2193"/>
              <a:gd name="T6" fmla="*/ 403393 w 10322"/>
              <a:gd name="T7" fmla="*/ 70123 h 2193"/>
              <a:gd name="T8" fmla="*/ 22987 w 10322"/>
              <a:gd name="T9" fmla="*/ 70123 h 2193"/>
              <a:gd name="T10" fmla="*/ 0 w 10322"/>
              <a:gd name="T11" fmla="*/ 55109 h 2193"/>
              <a:gd name="T12" fmla="*/ 0 w 10322"/>
              <a:gd name="T13" fmla="*/ 55109 h 2193"/>
              <a:gd name="T14" fmla="*/ 31184 w 10322"/>
              <a:gd name="T15" fmla="*/ 96838 h 2193"/>
              <a:gd name="T16" fmla="*/ 413238 w 10322"/>
              <a:gd name="T17" fmla="*/ 96838 h 2193"/>
              <a:gd name="T18" fmla="*/ 447675 w 10322"/>
              <a:gd name="T19" fmla="*/ 41729 h 2193"/>
              <a:gd name="T20" fmla="*/ 447675 w 10322"/>
              <a:gd name="T21" fmla="*/ 40051 h 2193"/>
              <a:gd name="T22" fmla="*/ 436182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/>
          </a:p>
        </p:txBody>
      </p:sp>
      <p:sp>
        <p:nvSpPr>
          <p:cNvPr id="45" name="Google Shape;1082;p14"/>
          <p:cNvSpPr>
            <a:spLocks/>
          </p:cNvSpPr>
          <p:nvPr userDrawn="1"/>
        </p:nvSpPr>
        <p:spPr bwMode="auto">
          <a:xfrm>
            <a:off x="460375" y="3336925"/>
            <a:ext cx="111125" cy="177800"/>
          </a:xfrm>
          <a:custGeom>
            <a:avLst/>
            <a:gdLst>
              <a:gd name="T0" fmla="*/ 56396 w 2534"/>
              <a:gd name="T1" fmla="*/ 44 h 4047"/>
              <a:gd name="T2" fmla="*/ 0 w 2534"/>
              <a:gd name="T3" fmla="*/ 89713 h 4047"/>
              <a:gd name="T4" fmla="*/ 56396 w 2534"/>
              <a:gd name="T5" fmla="*/ 177756 h 4047"/>
              <a:gd name="T6" fmla="*/ 111081 w 2534"/>
              <a:gd name="T7" fmla="*/ 89713 h 4047"/>
              <a:gd name="T8" fmla="*/ 56396 w 2534"/>
              <a:gd name="T9" fmla="*/ 44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/>
          </a:p>
        </p:txBody>
      </p:sp>
      <p:sp>
        <p:nvSpPr>
          <p:cNvPr id="46" name="Google Shape;1083;p14"/>
          <p:cNvSpPr>
            <a:spLocks/>
          </p:cNvSpPr>
          <p:nvPr userDrawn="1"/>
        </p:nvSpPr>
        <p:spPr bwMode="auto">
          <a:xfrm>
            <a:off x="195263" y="3362325"/>
            <a:ext cx="449262" cy="111125"/>
          </a:xfrm>
          <a:custGeom>
            <a:avLst/>
            <a:gdLst>
              <a:gd name="T0" fmla="*/ 34432 w 10360"/>
              <a:gd name="T1" fmla="*/ 44 h 2534"/>
              <a:gd name="T2" fmla="*/ 0 w 10360"/>
              <a:gd name="T3" fmla="*/ 56396 h 2534"/>
              <a:gd name="T4" fmla="*/ 34432 w 10360"/>
              <a:gd name="T5" fmla="*/ 111125 h 2534"/>
              <a:gd name="T6" fmla="*/ 414830 w 10360"/>
              <a:gd name="T7" fmla="*/ 111125 h 2534"/>
              <a:gd name="T8" fmla="*/ 449262 w 10360"/>
              <a:gd name="T9" fmla="*/ 56396 h 2534"/>
              <a:gd name="T10" fmla="*/ 414830 w 10360"/>
              <a:gd name="T11" fmla="*/ 44 h 2534"/>
              <a:gd name="T12" fmla="*/ 34432 w 10360"/>
              <a:gd name="T13" fmla="*/ 44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/>
          </a:p>
        </p:txBody>
      </p:sp>
      <p:sp>
        <p:nvSpPr>
          <p:cNvPr id="47" name="Google Shape;1084;p14"/>
          <p:cNvSpPr>
            <a:spLocks/>
          </p:cNvSpPr>
          <p:nvPr userDrawn="1"/>
        </p:nvSpPr>
        <p:spPr bwMode="auto">
          <a:xfrm>
            <a:off x="219075" y="3444875"/>
            <a:ext cx="46038" cy="46038"/>
          </a:xfrm>
          <a:custGeom>
            <a:avLst/>
            <a:gdLst>
              <a:gd name="T0" fmla="*/ 45993 w 1022"/>
              <a:gd name="T1" fmla="*/ 46038 h 1"/>
              <a:gd name="T2" fmla="*/ 1712 w 1022"/>
              <a:gd name="T3" fmla="*/ 46038 h 1"/>
              <a:gd name="T4" fmla="*/ 1712 w 1022"/>
              <a:gd name="T5" fmla="*/ 46038 h 1"/>
              <a:gd name="T6" fmla="*/ 1712 w 1022"/>
              <a:gd name="T7" fmla="*/ 46038 h 1"/>
              <a:gd name="T8" fmla="*/ 45993 w 1022"/>
              <a:gd name="T9" fmla="*/ 46038 h 1"/>
              <a:gd name="T10" fmla="*/ 45993 w 1022"/>
              <a:gd name="T11" fmla="*/ 46038 h 1"/>
              <a:gd name="T12" fmla="*/ 45 w 1022"/>
              <a:gd name="T13" fmla="*/ 46038 h 1"/>
              <a:gd name="T14" fmla="*/ 45 w 1022"/>
              <a:gd name="T15" fmla="*/ 46038 h 1"/>
              <a:gd name="T16" fmla="*/ 45 w 1022"/>
              <a:gd name="T17" fmla="*/ 46038 h 1"/>
              <a:gd name="T18" fmla="*/ 45 w 1022"/>
              <a:gd name="T19" fmla="*/ 46038 h 1"/>
              <a:gd name="T20" fmla="*/ 45 w 1022"/>
              <a:gd name="T21" fmla="*/ 46038 h 1"/>
              <a:gd name="T22" fmla="*/ 45 w 1022"/>
              <a:gd name="T23" fmla="*/ 46038 h 1"/>
              <a:gd name="T24" fmla="*/ 45 w 1022"/>
              <a:gd name="T25" fmla="*/ 46038 h 1"/>
              <a:gd name="T26" fmla="*/ 45 w 1022"/>
              <a:gd name="T27" fmla="*/ 46038 h 1"/>
              <a:gd name="T28" fmla="*/ 45 w 1022"/>
              <a:gd name="T29" fmla="*/ 46038 h 1"/>
              <a:gd name="T30" fmla="*/ 45 w 1022"/>
              <a:gd name="T31" fmla="*/ 46038 h 1"/>
              <a:gd name="T32" fmla="*/ 45 w 1022"/>
              <a:gd name="T33" fmla="*/ 46038 h 1"/>
              <a:gd name="T34" fmla="*/ 45 w 1022"/>
              <a:gd name="T35" fmla="*/ 46038 h 1"/>
              <a:gd name="T36" fmla="*/ 45 w 1022"/>
              <a:gd name="T37" fmla="*/ 46038 h 1"/>
              <a:gd name="T38" fmla="*/ 45 w 1022"/>
              <a:gd name="T39" fmla="*/ 46038 h 1"/>
              <a:gd name="T40" fmla="*/ 45 w 1022"/>
              <a:gd name="T41" fmla="*/ 46038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/>
          </a:p>
        </p:txBody>
      </p:sp>
      <p:sp>
        <p:nvSpPr>
          <p:cNvPr id="48" name="Google Shape;1085;p14"/>
          <p:cNvSpPr>
            <a:spLocks/>
          </p:cNvSpPr>
          <p:nvPr userDrawn="1"/>
        </p:nvSpPr>
        <p:spPr bwMode="auto">
          <a:xfrm>
            <a:off x="520700" y="3403600"/>
            <a:ext cx="44450" cy="44450"/>
          </a:xfrm>
          <a:custGeom>
            <a:avLst/>
            <a:gdLst>
              <a:gd name="T0" fmla="*/ 44450 w 1"/>
              <a:gd name="T1" fmla="*/ 0 h 1"/>
              <a:gd name="T2" fmla="*/ 44450 w 1"/>
              <a:gd name="T3" fmla="*/ 0 h 1"/>
              <a:gd name="T4" fmla="*/ 44450 w 1"/>
              <a:gd name="T5" fmla="*/ 0 h 1"/>
              <a:gd name="T6" fmla="*/ 44450 w 1"/>
              <a:gd name="T7" fmla="*/ 0 h 1"/>
              <a:gd name="T8" fmla="*/ 44450 w 1"/>
              <a:gd name="T9" fmla="*/ 0 h 1"/>
              <a:gd name="T10" fmla="*/ 44450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/>
          </a:p>
        </p:txBody>
      </p:sp>
      <p:sp>
        <p:nvSpPr>
          <p:cNvPr id="49" name="Google Shape;1086;p14"/>
          <p:cNvSpPr>
            <a:spLocks/>
          </p:cNvSpPr>
          <p:nvPr userDrawn="1"/>
        </p:nvSpPr>
        <p:spPr bwMode="auto">
          <a:xfrm>
            <a:off x="196850" y="3373438"/>
            <a:ext cx="447675" cy="96837"/>
          </a:xfrm>
          <a:custGeom>
            <a:avLst/>
            <a:gdLst>
              <a:gd name="T0" fmla="*/ 436182 w 10322"/>
              <a:gd name="T1" fmla="*/ 0 h 2193"/>
              <a:gd name="T2" fmla="*/ 436182 w 10322"/>
              <a:gd name="T3" fmla="*/ 0 h 2193"/>
              <a:gd name="T4" fmla="*/ 437830 w 10322"/>
              <a:gd name="T5" fmla="*/ 15013 h 2193"/>
              <a:gd name="T6" fmla="*/ 403393 w 10322"/>
              <a:gd name="T7" fmla="*/ 70122 h 2193"/>
              <a:gd name="T8" fmla="*/ 22987 w 10322"/>
              <a:gd name="T9" fmla="*/ 70122 h 2193"/>
              <a:gd name="T10" fmla="*/ 0 w 10322"/>
              <a:gd name="T11" fmla="*/ 55108 h 2193"/>
              <a:gd name="T12" fmla="*/ 0 w 10322"/>
              <a:gd name="T13" fmla="*/ 55108 h 2193"/>
              <a:gd name="T14" fmla="*/ 31184 w 10322"/>
              <a:gd name="T15" fmla="*/ 96837 h 2193"/>
              <a:gd name="T16" fmla="*/ 413238 w 10322"/>
              <a:gd name="T17" fmla="*/ 96837 h 2193"/>
              <a:gd name="T18" fmla="*/ 447675 w 10322"/>
              <a:gd name="T19" fmla="*/ 41729 h 2193"/>
              <a:gd name="T20" fmla="*/ 447675 w 10322"/>
              <a:gd name="T21" fmla="*/ 40051 h 2193"/>
              <a:gd name="T22" fmla="*/ 436182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/>
          </a:p>
        </p:txBody>
      </p:sp>
      <p:sp>
        <p:nvSpPr>
          <p:cNvPr id="50" name="Google Shape;1082;p14"/>
          <p:cNvSpPr>
            <a:spLocks/>
          </p:cNvSpPr>
          <p:nvPr userDrawn="1"/>
        </p:nvSpPr>
        <p:spPr bwMode="auto">
          <a:xfrm>
            <a:off x="460375" y="3951288"/>
            <a:ext cx="109538" cy="177800"/>
          </a:xfrm>
          <a:custGeom>
            <a:avLst/>
            <a:gdLst>
              <a:gd name="T0" fmla="*/ 55590 w 2534"/>
              <a:gd name="T1" fmla="*/ 44 h 4047"/>
              <a:gd name="T2" fmla="*/ 0 w 2534"/>
              <a:gd name="T3" fmla="*/ 89713 h 4047"/>
              <a:gd name="T4" fmla="*/ 55590 w 2534"/>
              <a:gd name="T5" fmla="*/ 177756 h 4047"/>
              <a:gd name="T6" fmla="*/ 109495 w 2534"/>
              <a:gd name="T7" fmla="*/ 89713 h 4047"/>
              <a:gd name="T8" fmla="*/ 55590 w 2534"/>
              <a:gd name="T9" fmla="*/ 44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/>
          </a:p>
        </p:txBody>
      </p:sp>
      <p:sp>
        <p:nvSpPr>
          <p:cNvPr id="51" name="Google Shape;1083;p14"/>
          <p:cNvSpPr>
            <a:spLocks/>
          </p:cNvSpPr>
          <p:nvPr userDrawn="1"/>
        </p:nvSpPr>
        <p:spPr bwMode="auto">
          <a:xfrm>
            <a:off x="193675" y="3976688"/>
            <a:ext cx="450850" cy="111125"/>
          </a:xfrm>
          <a:custGeom>
            <a:avLst/>
            <a:gdLst>
              <a:gd name="T0" fmla="*/ 34554 w 10360"/>
              <a:gd name="T1" fmla="*/ 44 h 2534"/>
              <a:gd name="T2" fmla="*/ 0 w 10360"/>
              <a:gd name="T3" fmla="*/ 56396 h 2534"/>
              <a:gd name="T4" fmla="*/ 34554 w 10360"/>
              <a:gd name="T5" fmla="*/ 111125 h 2534"/>
              <a:gd name="T6" fmla="*/ 416296 w 10360"/>
              <a:gd name="T7" fmla="*/ 111125 h 2534"/>
              <a:gd name="T8" fmla="*/ 450850 w 10360"/>
              <a:gd name="T9" fmla="*/ 56396 h 2534"/>
              <a:gd name="T10" fmla="*/ 416296 w 10360"/>
              <a:gd name="T11" fmla="*/ 44 h 2534"/>
              <a:gd name="T12" fmla="*/ 34554 w 10360"/>
              <a:gd name="T13" fmla="*/ 44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/>
          </a:p>
        </p:txBody>
      </p:sp>
      <p:sp>
        <p:nvSpPr>
          <p:cNvPr id="52" name="Google Shape;1084;p14"/>
          <p:cNvSpPr>
            <a:spLocks/>
          </p:cNvSpPr>
          <p:nvPr userDrawn="1"/>
        </p:nvSpPr>
        <p:spPr bwMode="auto">
          <a:xfrm>
            <a:off x="217488" y="4059238"/>
            <a:ext cx="46037" cy="46037"/>
          </a:xfrm>
          <a:custGeom>
            <a:avLst/>
            <a:gdLst>
              <a:gd name="T0" fmla="*/ 45992 w 1022"/>
              <a:gd name="T1" fmla="*/ 46037 h 1"/>
              <a:gd name="T2" fmla="*/ 1712 w 1022"/>
              <a:gd name="T3" fmla="*/ 46037 h 1"/>
              <a:gd name="T4" fmla="*/ 1712 w 1022"/>
              <a:gd name="T5" fmla="*/ 46037 h 1"/>
              <a:gd name="T6" fmla="*/ 1712 w 1022"/>
              <a:gd name="T7" fmla="*/ 46037 h 1"/>
              <a:gd name="T8" fmla="*/ 45992 w 1022"/>
              <a:gd name="T9" fmla="*/ 46037 h 1"/>
              <a:gd name="T10" fmla="*/ 45992 w 1022"/>
              <a:gd name="T11" fmla="*/ 46037 h 1"/>
              <a:gd name="T12" fmla="*/ 45 w 1022"/>
              <a:gd name="T13" fmla="*/ 46037 h 1"/>
              <a:gd name="T14" fmla="*/ 45 w 1022"/>
              <a:gd name="T15" fmla="*/ 46037 h 1"/>
              <a:gd name="T16" fmla="*/ 45 w 1022"/>
              <a:gd name="T17" fmla="*/ 46037 h 1"/>
              <a:gd name="T18" fmla="*/ 45 w 1022"/>
              <a:gd name="T19" fmla="*/ 46037 h 1"/>
              <a:gd name="T20" fmla="*/ 45 w 1022"/>
              <a:gd name="T21" fmla="*/ 46037 h 1"/>
              <a:gd name="T22" fmla="*/ 45 w 1022"/>
              <a:gd name="T23" fmla="*/ 46037 h 1"/>
              <a:gd name="T24" fmla="*/ 45 w 1022"/>
              <a:gd name="T25" fmla="*/ 46037 h 1"/>
              <a:gd name="T26" fmla="*/ 45 w 1022"/>
              <a:gd name="T27" fmla="*/ 46037 h 1"/>
              <a:gd name="T28" fmla="*/ 45 w 1022"/>
              <a:gd name="T29" fmla="*/ 46037 h 1"/>
              <a:gd name="T30" fmla="*/ 45 w 1022"/>
              <a:gd name="T31" fmla="*/ 46037 h 1"/>
              <a:gd name="T32" fmla="*/ 45 w 1022"/>
              <a:gd name="T33" fmla="*/ 46037 h 1"/>
              <a:gd name="T34" fmla="*/ 45 w 1022"/>
              <a:gd name="T35" fmla="*/ 46037 h 1"/>
              <a:gd name="T36" fmla="*/ 45 w 1022"/>
              <a:gd name="T37" fmla="*/ 46037 h 1"/>
              <a:gd name="T38" fmla="*/ 45 w 1022"/>
              <a:gd name="T39" fmla="*/ 46037 h 1"/>
              <a:gd name="T40" fmla="*/ 45 w 1022"/>
              <a:gd name="T41" fmla="*/ 46037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/>
          </a:p>
        </p:txBody>
      </p:sp>
      <p:sp>
        <p:nvSpPr>
          <p:cNvPr id="53" name="Google Shape;1085;p14"/>
          <p:cNvSpPr>
            <a:spLocks/>
          </p:cNvSpPr>
          <p:nvPr userDrawn="1"/>
        </p:nvSpPr>
        <p:spPr bwMode="auto">
          <a:xfrm>
            <a:off x="519113" y="4016375"/>
            <a:ext cx="46037" cy="46038"/>
          </a:xfrm>
          <a:custGeom>
            <a:avLst/>
            <a:gdLst>
              <a:gd name="T0" fmla="*/ 46037 w 1"/>
              <a:gd name="T1" fmla="*/ 0 h 1"/>
              <a:gd name="T2" fmla="*/ 46037 w 1"/>
              <a:gd name="T3" fmla="*/ 0 h 1"/>
              <a:gd name="T4" fmla="*/ 46037 w 1"/>
              <a:gd name="T5" fmla="*/ 0 h 1"/>
              <a:gd name="T6" fmla="*/ 46037 w 1"/>
              <a:gd name="T7" fmla="*/ 0 h 1"/>
              <a:gd name="T8" fmla="*/ 46037 w 1"/>
              <a:gd name="T9" fmla="*/ 0 h 1"/>
              <a:gd name="T10" fmla="*/ 46037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/>
          </a:p>
        </p:txBody>
      </p:sp>
      <p:sp>
        <p:nvSpPr>
          <p:cNvPr id="54" name="Google Shape;1086;p14"/>
          <p:cNvSpPr>
            <a:spLocks/>
          </p:cNvSpPr>
          <p:nvPr userDrawn="1"/>
        </p:nvSpPr>
        <p:spPr bwMode="auto">
          <a:xfrm>
            <a:off x="195263" y="3987800"/>
            <a:ext cx="447675" cy="95250"/>
          </a:xfrm>
          <a:custGeom>
            <a:avLst/>
            <a:gdLst>
              <a:gd name="T0" fmla="*/ 436182 w 10322"/>
              <a:gd name="T1" fmla="*/ 0 h 2193"/>
              <a:gd name="T2" fmla="*/ 436182 w 10322"/>
              <a:gd name="T3" fmla="*/ 0 h 2193"/>
              <a:gd name="T4" fmla="*/ 437830 w 10322"/>
              <a:gd name="T5" fmla="*/ 14767 h 2193"/>
              <a:gd name="T6" fmla="*/ 403393 w 10322"/>
              <a:gd name="T7" fmla="*/ 68973 h 2193"/>
              <a:gd name="T8" fmla="*/ 22987 w 10322"/>
              <a:gd name="T9" fmla="*/ 68973 h 2193"/>
              <a:gd name="T10" fmla="*/ 0 w 10322"/>
              <a:gd name="T11" fmla="*/ 54205 h 2193"/>
              <a:gd name="T12" fmla="*/ 0 w 10322"/>
              <a:gd name="T13" fmla="*/ 54205 h 2193"/>
              <a:gd name="T14" fmla="*/ 31184 w 10322"/>
              <a:gd name="T15" fmla="*/ 95250 h 2193"/>
              <a:gd name="T16" fmla="*/ 413238 w 10322"/>
              <a:gd name="T17" fmla="*/ 95250 h 2193"/>
              <a:gd name="T18" fmla="*/ 447675 w 10322"/>
              <a:gd name="T19" fmla="*/ 41045 h 2193"/>
              <a:gd name="T20" fmla="*/ 447675 w 10322"/>
              <a:gd name="T21" fmla="*/ 39394 h 2193"/>
              <a:gd name="T22" fmla="*/ 436182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/>
          </a:p>
        </p:txBody>
      </p:sp>
      <p:sp>
        <p:nvSpPr>
          <p:cNvPr id="55" name="Google Shape;1082;p14"/>
          <p:cNvSpPr>
            <a:spLocks/>
          </p:cNvSpPr>
          <p:nvPr userDrawn="1"/>
        </p:nvSpPr>
        <p:spPr bwMode="auto">
          <a:xfrm>
            <a:off x="458788" y="4565650"/>
            <a:ext cx="109537" cy="177800"/>
          </a:xfrm>
          <a:custGeom>
            <a:avLst/>
            <a:gdLst>
              <a:gd name="T0" fmla="*/ 55590 w 2534"/>
              <a:gd name="T1" fmla="*/ 44 h 4047"/>
              <a:gd name="T2" fmla="*/ 0 w 2534"/>
              <a:gd name="T3" fmla="*/ 89713 h 4047"/>
              <a:gd name="T4" fmla="*/ 55590 w 2534"/>
              <a:gd name="T5" fmla="*/ 177756 h 4047"/>
              <a:gd name="T6" fmla="*/ 109494 w 2534"/>
              <a:gd name="T7" fmla="*/ 89713 h 4047"/>
              <a:gd name="T8" fmla="*/ 55590 w 2534"/>
              <a:gd name="T9" fmla="*/ 44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/>
          </a:p>
        </p:txBody>
      </p:sp>
      <p:sp>
        <p:nvSpPr>
          <p:cNvPr id="56" name="Google Shape;1083;p14"/>
          <p:cNvSpPr>
            <a:spLocks/>
          </p:cNvSpPr>
          <p:nvPr userDrawn="1"/>
        </p:nvSpPr>
        <p:spPr bwMode="auto">
          <a:xfrm>
            <a:off x="193675" y="4589463"/>
            <a:ext cx="449263" cy="111125"/>
          </a:xfrm>
          <a:custGeom>
            <a:avLst/>
            <a:gdLst>
              <a:gd name="T0" fmla="*/ 34432 w 10360"/>
              <a:gd name="T1" fmla="*/ 44 h 2534"/>
              <a:gd name="T2" fmla="*/ 0 w 10360"/>
              <a:gd name="T3" fmla="*/ 56396 h 2534"/>
              <a:gd name="T4" fmla="*/ 34432 w 10360"/>
              <a:gd name="T5" fmla="*/ 111125 h 2534"/>
              <a:gd name="T6" fmla="*/ 414831 w 10360"/>
              <a:gd name="T7" fmla="*/ 111125 h 2534"/>
              <a:gd name="T8" fmla="*/ 449263 w 10360"/>
              <a:gd name="T9" fmla="*/ 56396 h 2534"/>
              <a:gd name="T10" fmla="*/ 414831 w 10360"/>
              <a:gd name="T11" fmla="*/ 44 h 2534"/>
              <a:gd name="T12" fmla="*/ 34432 w 10360"/>
              <a:gd name="T13" fmla="*/ 44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/>
          </a:p>
        </p:txBody>
      </p:sp>
      <p:sp>
        <p:nvSpPr>
          <p:cNvPr id="57" name="Google Shape;1084;p14"/>
          <p:cNvSpPr>
            <a:spLocks/>
          </p:cNvSpPr>
          <p:nvPr userDrawn="1"/>
        </p:nvSpPr>
        <p:spPr bwMode="auto">
          <a:xfrm>
            <a:off x="217488" y="4672013"/>
            <a:ext cx="44450" cy="46037"/>
          </a:xfrm>
          <a:custGeom>
            <a:avLst/>
            <a:gdLst>
              <a:gd name="T0" fmla="*/ 44407 w 1022"/>
              <a:gd name="T1" fmla="*/ 46037 h 1"/>
              <a:gd name="T2" fmla="*/ 1653 w 1022"/>
              <a:gd name="T3" fmla="*/ 46037 h 1"/>
              <a:gd name="T4" fmla="*/ 1653 w 1022"/>
              <a:gd name="T5" fmla="*/ 46037 h 1"/>
              <a:gd name="T6" fmla="*/ 1653 w 1022"/>
              <a:gd name="T7" fmla="*/ 46037 h 1"/>
              <a:gd name="T8" fmla="*/ 44407 w 1022"/>
              <a:gd name="T9" fmla="*/ 46037 h 1"/>
              <a:gd name="T10" fmla="*/ 44407 w 1022"/>
              <a:gd name="T11" fmla="*/ 46037 h 1"/>
              <a:gd name="T12" fmla="*/ 43 w 1022"/>
              <a:gd name="T13" fmla="*/ 46037 h 1"/>
              <a:gd name="T14" fmla="*/ 43 w 1022"/>
              <a:gd name="T15" fmla="*/ 46037 h 1"/>
              <a:gd name="T16" fmla="*/ 43 w 1022"/>
              <a:gd name="T17" fmla="*/ 46037 h 1"/>
              <a:gd name="T18" fmla="*/ 43 w 1022"/>
              <a:gd name="T19" fmla="*/ 46037 h 1"/>
              <a:gd name="T20" fmla="*/ 43 w 1022"/>
              <a:gd name="T21" fmla="*/ 46037 h 1"/>
              <a:gd name="T22" fmla="*/ 43 w 1022"/>
              <a:gd name="T23" fmla="*/ 46037 h 1"/>
              <a:gd name="T24" fmla="*/ 43 w 1022"/>
              <a:gd name="T25" fmla="*/ 46037 h 1"/>
              <a:gd name="T26" fmla="*/ 43 w 1022"/>
              <a:gd name="T27" fmla="*/ 46037 h 1"/>
              <a:gd name="T28" fmla="*/ 43 w 1022"/>
              <a:gd name="T29" fmla="*/ 46037 h 1"/>
              <a:gd name="T30" fmla="*/ 43 w 1022"/>
              <a:gd name="T31" fmla="*/ 46037 h 1"/>
              <a:gd name="T32" fmla="*/ 43 w 1022"/>
              <a:gd name="T33" fmla="*/ 46037 h 1"/>
              <a:gd name="T34" fmla="*/ 43 w 1022"/>
              <a:gd name="T35" fmla="*/ 46037 h 1"/>
              <a:gd name="T36" fmla="*/ 43 w 1022"/>
              <a:gd name="T37" fmla="*/ 46037 h 1"/>
              <a:gd name="T38" fmla="*/ 43 w 1022"/>
              <a:gd name="T39" fmla="*/ 46037 h 1"/>
              <a:gd name="T40" fmla="*/ 43 w 1022"/>
              <a:gd name="T41" fmla="*/ 46037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/>
          </a:p>
        </p:txBody>
      </p:sp>
      <p:sp>
        <p:nvSpPr>
          <p:cNvPr id="58" name="Google Shape;1085;p14"/>
          <p:cNvSpPr>
            <a:spLocks/>
          </p:cNvSpPr>
          <p:nvPr userDrawn="1"/>
        </p:nvSpPr>
        <p:spPr bwMode="auto">
          <a:xfrm>
            <a:off x="517525" y="4630738"/>
            <a:ext cx="46038" cy="46037"/>
          </a:xfrm>
          <a:custGeom>
            <a:avLst/>
            <a:gdLst>
              <a:gd name="T0" fmla="*/ 46038 w 1"/>
              <a:gd name="T1" fmla="*/ 0 h 1"/>
              <a:gd name="T2" fmla="*/ 46038 w 1"/>
              <a:gd name="T3" fmla="*/ 0 h 1"/>
              <a:gd name="T4" fmla="*/ 46038 w 1"/>
              <a:gd name="T5" fmla="*/ 0 h 1"/>
              <a:gd name="T6" fmla="*/ 46038 w 1"/>
              <a:gd name="T7" fmla="*/ 0 h 1"/>
              <a:gd name="T8" fmla="*/ 46038 w 1"/>
              <a:gd name="T9" fmla="*/ 0 h 1"/>
              <a:gd name="T10" fmla="*/ 46038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/>
          </a:p>
        </p:txBody>
      </p:sp>
      <p:sp>
        <p:nvSpPr>
          <p:cNvPr id="59" name="Google Shape;1086;p14"/>
          <p:cNvSpPr>
            <a:spLocks/>
          </p:cNvSpPr>
          <p:nvPr userDrawn="1"/>
        </p:nvSpPr>
        <p:spPr bwMode="auto">
          <a:xfrm>
            <a:off x="193675" y="4600575"/>
            <a:ext cx="449263" cy="96838"/>
          </a:xfrm>
          <a:custGeom>
            <a:avLst/>
            <a:gdLst>
              <a:gd name="T0" fmla="*/ 437729 w 10322"/>
              <a:gd name="T1" fmla="*/ 0 h 2193"/>
              <a:gd name="T2" fmla="*/ 437729 w 10322"/>
              <a:gd name="T3" fmla="*/ 0 h 2193"/>
              <a:gd name="T4" fmla="*/ 439383 w 10322"/>
              <a:gd name="T5" fmla="*/ 15014 h 2193"/>
              <a:gd name="T6" fmla="*/ 404824 w 10322"/>
              <a:gd name="T7" fmla="*/ 70123 h 2193"/>
              <a:gd name="T8" fmla="*/ 23068 w 10322"/>
              <a:gd name="T9" fmla="*/ 70123 h 2193"/>
              <a:gd name="T10" fmla="*/ 0 w 10322"/>
              <a:gd name="T11" fmla="*/ 55109 h 2193"/>
              <a:gd name="T12" fmla="*/ 0 w 10322"/>
              <a:gd name="T13" fmla="*/ 55109 h 2193"/>
              <a:gd name="T14" fmla="*/ 31294 w 10322"/>
              <a:gd name="T15" fmla="*/ 96838 h 2193"/>
              <a:gd name="T16" fmla="*/ 414704 w 10322"/>
              <a:gd name="T17" fmla="*/ 96838 h 2193"/>
              <a:gd name="T18" fmla="*/ 449263 w 10322"/>
              <a:gd name="T19" fmla="*/ 41729 h 2193"/>
              <a:gd name="T20" fmla="*/ 449263 w 10322"/>
              <a:gd name="T21" fmla="*/ 40051 h 2193"/>
              <a:gd name="T22" fmla="*/ 437729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/>
          </a:p>
        </p:txBody>
      </p:sp>
      <p:sp>
        <p:nvSpPr>
          <p:cNvPr id="60" name="Google Shape;1082;p14"/>
          <p:cNvSpPr>
            <a:spLocks/>
          </p:cNvSpPr>
          <p:nvPr userDrawn="1"/>
        </p:nvSpPr>
        <p:spPr bwMode="auto">
          <a:xfrm>
            <a:off x="457200" y="5180013"/>
            <a:ext cx="109538" cy="176212"/>
          </a:xfrm>
          <a:custGeom>
            <a:avLst/>
            <a:gdLst>
              <a:gd name="T0" fmla="*/ 55590 w 2534"/>
              <a:gd name="T1" fmla="*/ 44 h 4047"/>
              <a:gd name="T2" fmla="*/ 0 w 2534"/>
              <a:gd name="T3" fmla="*/ 88912 h 4047"/>
              <a:gd name="T4" fmla="*/ 55590 w 2534"/>
              <a:gd name="T5" fmla="*/ 176168 h 4047"/>
              <a:gd name="T6" fmla="*/ 109495 w 2534"/>
              <a:gd name="T7" fmla="*/ 88912 h 4047"/>
              <a:gd name="T8" fmla="*/ 55590 w 2534"/>
              <a:gd name="T9" fmla="*/ 44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/>
          </a:p>
        </p:txBody>
      </p:sp>
      <p:sp>
        <p:nvSpPr>
          <p:cNvPr id="61" name="Google Shape;1083;p14"/>
          <p:cNvSpPr>
            <a:spLocks/>
          </p:cNvSpPr>
          <p:nvPr userDrawn="1"/>
        </p:nvSpPr>
        <p:spPr bwMode="auto">
          <a:xfrm>
            <a:off x="192088" y="5203825"/>
            <a:ext cx="449262" cy="111125"/>
          </a:xfrm>
          <a:custGeom>
            <a:avLst/>
            <a:gdLst>
              <a:gd name="T0" fmla="*/ 34432 w 10360"/>
              <a:gd name="T1" fmla="*/ 44 h 2534"/>
              <a:gd name="T2" fmla="*/ 0 w 10360"/>
              <a:gd name="T3" fmla="*/ 56396 h 2534"/>
              <a:gd name="T4" fmla="*/ 34432 w 10360"/>
              <a:gd name="T5" fmla="*/ 111125 h 2534"/>
              <a:gd name="T6" fmla="*/ 414830 w 10360"/>
              <a:gd name="T7" fmla="*/ 111125 h 2534"/>
              <a:gd name="T8" fmla="*/ 449262 w 10360"/>
              <a:gd name="T9" fmla="*/ 56396 h 2534"/>
              <a:gd name="T10" fmla="*/ 414830 w 10360"/>
              <a:gd name="T11" fmla="*/ 44 h 2534"/>
              <a:gd name="T12" fmla="*/ 34432 w 10360"/>
              <a:gd name="T13" fmla="*/ 44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/>
          </a:p>
        </p:txBody>
      </p:sp>
      <p:sp>
        <p:nvSpPr>
          <p:cNvPr id="62" name="Google Shape;1084;p14"/>
          <p:cNvSpPr>
            <a:spLocks/>
          </p:cNvSpPr>
          <p:nvPr userDrawn="1"/>
        </p:nvSpPr>
        <p:spPr bwMode="auto">
          <a:xfrm>
            <a:off x="215900" y="5286375"/>
            <a:ext cx="46038" cy="46038"/>
          </a:xfrm>
          <a:custGeom>
            <a:avLst/>
            <a:gdLst>
              <a:gd name="T0" fmla="*/ 45993 w 1022"/>
              <a:gd name="T1" fmla="*/ 46038 h 1"/>
              <a:gd name="T2" fmla="*/ 1712 w 1022"/>
              <a:gd name="T3" fmla="*/ 46038 h 1"/>
              <a:gd name="T4" fmla="*/ 1712 w 1022"/>
              <a:gd name="T5" fmla="*/ 46038 h 1"/>
              <a:gd name="T6" fmla="*/ 1712 w 1022"/>
              <a:gd name="T7" fmla="*/ 46038 h 1"/>
              <a:gd name="T8" fmla="*/ 45993 w 1022"/>
              <a:gd name="T9" fmla="*/ 46038 h 1"/>
              <a:gd name="T10" fmla="*/ 45993 w 1022"/>
              <a:gd name="T11" fmla="*/ 46038 h 1"/>
              <a:gd name="T12" fmla="*/ 45 w 1022"/>
              <a:gd name="T13" fmla="*/ 46038 h 1"/>
              <a:gd name="T14" fmla="*/ 45 w 1022"/>
              <a:gd name="T15" fmla="*/ 46038 h 1"/>
              <a:gd name="T16" fmla="*/ 45 w 1022"/>
              <a:gd name="T17" fmla="*/ 46038 h 1"/>
              <a:gd name="T18" fmla="*/ 45 w 1022"/>
              <a:gd name="T19" fmla="*/ 46038 h 1"/>
              <a:gd name="T20" fmla="*/ 45 w 1022"/>
              <a:gd name="T21" fmla="*/ 46038 h 1"/>
              <a:gd name="T22" fmla="*/ 45 w 1022"/>
              <a:gd name="T23" fmla="*/ 46038 h 1"/>
              <a:gd name="T24" fmla="*/ 45 w 1022"/>
              <a:gd name="T25" fmla="*/ 46038 h 1"/>
              <a:gd name="T26" fmla="*/ 45 w 1022"/>
              <a:gd name="T27" fmla="*/ 46038 h 1"/>
              <a:gd name="T28" fmla="*/ 45 w 1022"/>
              <a:gd name="T29" fmla="*/ 46038 h 1"/>
              <a:gd name="T30" fmla="*/ 45 w 1022"/>
              <a:gd name="T31" fmla="*/ 46038 h 1"/>
              <a:gd name="T32" fmla="*/ 45 w 1022"/>
              <a:gd name="T33" fmla="*/ 46038 h 1"/>
              <a:gd name="T34" fmla="*/ 45 w 1022"/>
              <a:gd name="T35" fmla="*/ 46038 h 1"/>
              <a:gd name="T36" fmla="*/ 45 w 1022"/>
              <a:gd name="T37" fmla="*/ 46038 h 1"/>
              <a:gd name="T38" fmla="*/ 45 w 1022"/>
              <a:gd name="T39" fmla="*/ 46038 h 1"/>
              <a:gd name="T40" fmla="*/ 45 w 1022"/>
              <a:gd name="T41" fmla="*/ 46038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/>
          </a:p>
        </p:txBody>
      </p:sp>
      <p:sp>
        <p:nvSpPr>
          <p:cNvPr id="63" name="Google Shape;1085;p14"/>
          <p:cNvSpPr>
            <a:spLocks/>
          </p:cNvSpPr>
          <p:nvPr userDrawn="1"/>
        </p:nvSpPr>
        <p:spPr bwMode="auto">
          <a:xfrm>
            <a:off x="515938" y="5245100"/>
            <a:ext cx="46037" cy="46038"/>
          </a:xfrm>
          <a:custGeom>
            <a:avLst/>
            <a:gdLst>
              <a:gd name="T0" fmla="*/ 46037 w 1"/>
              <a:gd name="T1" fmla="*/ 0 h 1"/>
              <a:gd name="T2" fmla="*/ 46037 w 1"/>
              <a:gd name="T3" fmla="*/ 0 h 1"/>
              <a:gd name="T4" fmla="*/ 46037 w 1"/>
              <a:gd name="T5" fmla="*/ 0 h 1"/>
              <a:gd name="T6" fmla="*/ 46037 w 1"/>
              <a:gd name="T7" fmla="*/ 0 h 1"/>
              <a:gd name="T8" fmla="*/ 46037 w 1"/>
              <a:gd name="T9" fmla="*/ 0 h 1"/>
              <a:gd name="T10" fmla="*/ 46037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/>
          </a:p>
        </p:txBody>
      </p:sp>
      <p:sp>
        <p:nvSpPr>
          <p:cNvPr id="64" name="Google Shape;1086;p14"/>
          <p:cNvSpPr>
            <a:spLocks/>
          </p:cNvSpPr>
          <p:nvPr userDrawn="1"/>
        </p:nvSpPr>
        <p:spPr bwMode="auto">
          <a:xfrm>
            <a:off x="193675" y="5214938"/>
            <a:ext cx="447675" cy="96837"/>
          </a:xfrm>
          <a:custGeom>
            <a:avLst/>
            <a:gdLst>
              <a:gd name="T0" fmla="*/ 436182 w 10322"/>
              <a:gd name="T1" fmla="*/ 0 h 2193"/>
              <a:gd name="T2" fmla="*/ 436182 w 10322"/>
              <a:gd name="T3" fmla="*/ 0 h 2193"/>
              <a:gd name="T4" fmla="*/ 437830 w 10322"/>
              <a:gd name="T5" fmla="*/ 15013 h 2193"/>
              <a:gd name="T6" fmla="*/ 403393 w 10322"/>
              <a:gd name="T7" fmla="*/ 70122 h 2193"/>
              <a:gd name="T8" fmla="*/ 22987 w 10322"/>
              <a:gd name="T9" fmla="*/ 70122 h 2193"/>
              <a:gd name="T10" fmla="*/ 0 w 10322"/>
              <a:gd name="T11" fmla="*/ 55108 h 2193"/>
              <a:gd name="T12" fmla="*/ 0 w 10322"/>
              <a:gd name="T13" fmla="*/ 55108 h 2193"/>
              <a:gd name="T14" fmla="*/ 31184 w 10322"/>
              <a:gd name="T15" fmla="*/ 96837 h 2193"/>
              <a:gd name="T16" fmla="*/ 413238 w 10322"/>
              <a:gd name="T17" fmla="*/ 96837 h 2193"/>
              <a:gd name="T18" fmla="*/ 447675 w 10322"/>
              <a:gd name="T19" fmla="*/ 41729 h 2193"/>
              <a:gd name="T20" fmla="*/ 447675 w 10322"/>
              <a:gd name="T21" fmla="*/ 40051 h 2193"/>
              <a:gd name="T22" fmla="*/ 436182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/>
          </a:p>
        </p:txBody>
      </p:sp>
      <p:sp>
        <p:nvSpPr>
          <p:cNvPr id="65" name="Google Shape;1082;p14"/>
          <p:cNvSpPr>
            <a:spLocks/>
          </p:cNvSpPr>
          <p:nvPr userDrawn="1"/>
        </p:nvSpPr>
        <p:spPr bwMode="auto">
          <a:xfrm>
            <a:off x="455613" y="5792788"/>
            <a:ext cx="111125" cy="177800"/>
          </a:xfrm>
          <a:custGeom>
            <a:avLst/>
            <a:gdLst>
              <a:gd name="T0" fmla="*/ 56396 w 2534"/>
              <a:gd name="T1" fmla="*/ 44 h 4047"/>
              <a:gd name="T2" fmla="*/ 0 w 2534"/>
              <a:gd name="T3" fmla="*/ 89713 h 4047"/>
              <a:gd name="T4" fmla="*/ 56396 w 2534"/>
              <a:gd name="T5" fmla="*/ 177756 h 4047"/>
              <a:gd name="T6" fmla="*/ 111081 w 2534"/>
              <a:gd name="T7" fmla="*/ 89713 h 4047"/>
              <a:gd name="T8" fmla="*/ 56396 w 2534"/>
              <a:gd name="T9" fmla="*/ 44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/>
          </a:p>
        </p:txBody>
      </p:sp>
      <p:sp>
        <p:nvSpPr>
          <p:cNvPr id="66" name="Google Shape;1083;p14"/>
          <p:cNvSpPr>
            <a:spLocks/>
          </p:cNvSpPr>
          <p:nvPr userDrawn="1"/>
        </p:nvSpPr>
        <p:spPr bwMode="auto">
          <a:xfrm>
            <a:off x="190500" y="5818188"/>
            <a:ext cx="449263" cy="111125"/>
          </a:xfrm>
          <a:custGeom>
            <a:avLst/>
            <a:gdLst>
              <a:gd name="T0" fmla="*/ 34432 w 10360"/>
              <a:gd name="T1" fmla="*/ 44 h 2534"/>
              <a:gd name="T2" fmla="*/ 0 w 10360"/>
              <a:gd name="T3" fmla="*/ 56396 h 2534"/>
              <a:gd name="T4" fmla="*/ 34432 w 10360"/>
              <a:gd name="T5" fmla="*/ 111125 h 2534"/>
              <a:gd name="T6" fmla="*/ 414831 w 10360"/>
              <a:gd name="T7" fmla="*/ 111125 h 2534"/>
              <a:gd name="T8" fmla="*/ 449263 w 10360"/>
              <a:gd name="T9" fmla="*/ 56396 h 2534"/>
              <a:gd name="T10" fmla="*/ 414831 w 10360"/>
              <a:gd name="T11" fmla="*/ 44 h 2534"/>
              <a:gd name="T12" fmla="*/ 34432 w 10360"/>
              <a:gd name="T13" fmla="*/ 44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/>
          </a:p>
        </p:txBody>
      </p:sp>
      <p:sp>
        <p:nvSpPr>
          <p:cNvPr id="67" name="Google Shape;1084;p14"/>
          <p:cNvSpPr>
            <a:spLocks/>
          </p:cNvSpPr>
          <p:nvPr userDrawn="1"/>
        </p:nvSpPr>
        <p:spPr bwMode="auto">
          <a:xfrm>
            <a:off x="214313" y="5900738"/>
            <a:ext cx="46037" cy="46037"/>
          </a:xfrm>
          <a:custGeom>
            <a:avLst/>
            <a:gdLst>
              <a:gd name="T0" fmla="*/ 45992 w 1022"/>
              <a:gd name="T1" fmla="*/ 46037 h 1"/>
              <a:gd name="T2" fmla="*/ 1712 w 1022"/>
              <a:gd name="T3" fmla="*/ 46037 h 1"/>
              <a:gd name="T4" fmla="*/ 1712 w 1022"/>
              <a:gd name="T5" fmla="*/ 46037 h 1"/>
              <a:gd name="T6" fmla="*/ 1712 w 1022"/>
              <a:gd name="T7" fmla="*/ 46037 h 1"/>
              <a:gd name="T8" fmla="*/ 45992 w 1022"/>
              <a:gd name="T9" fmla="*/ 46037 h 1"/>
              <a:gd name="T10" fmla="*/ 45992 w 1022"/>
              <a:gd name="T11" fmla="*/ 46037 h 1"/>
              <a:gd name="T12" fmla="*/ 45 w 1022"/>
              <a:gd name="T13" fmla="*/ 46037 h 1"/>
              <a:gd name="T14" fmla="*/ 45 w 1022"/>
              <a:gd name="T15" fmla="*/ 46037 h 1"/>
              <a:gd name="T16" fmla="*/ 45 w 1022"/>
              <a:gd name="T17" fmla="*/ 46037 h 1"/>
              <a:gd name="T18" fmla="*/ 45 w 1022"/>
              <a:gd name="T19" fmla="*/ 46037 h 1"/>
              <a:gd name="T20" fmla="*/ 45 w 1022"/>
              <a:gd name="T21" fmla="*/ 46037 h 1"/>
              <a:gd name="T22" fmla="*/ 45 w 1022"/>
              <a:gd name="T23" fmla="*/ 46037 h 1"/>
              <a:gd name="T24" fmla="*/ 45 w 1022"/>
              <a:gd name="T25" fmla="*/ 46037 h 1"/>
              <a:gd name="T26" fmla="*/ 45 w 1022"/>
              <a:gd name="T27" fmla="*/ 46037 h 1"/>
              <a:gd name="T28" fmla="*/ 45 w 1022"/>
              <a:gd name="T29" fmla="*/ 46037 h 1"/>
              <a:gd name="T30" fmla="*/ 45 w 1022"/>
              <a:gd name="T31" fmla="*/ 46037 h 1"/>
              <a:gd name="T32" fmla="*/ 45 w 1022"/>
              <a:gd name="T33" fmla="*/ 46037 h 1"/>
              <a:gd name="T34" fmla="*/ 45 w 1022"/>
              <a:gd name="T35" fmla="*/ 46037 h 1"/>
              <a:gd name="T36" fmla="*/ 45 w 1022"/>
              <a:gd name="T37" fmla="*/ 46037 h 1"/>
              <a:gd name="T38" fmla="*/ 45 w 1022"/>
              <a:gd name="T39" fmla="*/ 46037 h 1"/>
              <a:gd name="T40" fmla="*/ 45 w 1022"/>
              <a:gd name="T41" fmla="*/ 46037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/>
          </a:p>
        </p:txBody>
      </p:sp>
      <p:sp>
        <p:nvSpPr>
          <p:cNvPr id="68" name="Google Shape;1085;p14"/>
          <p:cNvSpPr>
            <a:spLocks/>
          </p:cNvSpPr>
          <p:nvPr userDrawn="1"/>
        </p:nvSpPr>
        <p:spPr bwMode="auto">
          <a:xfrm>
            <a:off x="515938" y="5857875"/>
            <a:ext cx="44450" cy="46038"/>
          </a:xfrm>
          <a:custGeom>
            <a:avLst/>
            <a:gdLst>
              <a:gd name="T0" fmla="*/ 44450 w 1"/>
              <a:gd name="T1" fmla="*/ 0 h 1"/>
              <a:gd name="T2" fmla="*/ 44450 w 1"/>
              <a:gd name="T3" fmla="*/ 0 h 1"/>
              <a:gd name="T4" fmla="*/ 44450 w 1"/>
              <a:gd name="T5" fmla="*/ 0 h 1"/>
              <a:gd name="T6" fmla="*/ 44450 w 1"/>
              <a:gd name="T7" fmla="*/ 0 h 1"/>
              <a:gd name="T8" fmla="*/ 44450 w 1"/>
              <a:gd name="T9" fmla="*/ 0 h 1"/>
              <a:gd name="T10" fmla="*/ 44450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/>
          </a:p>
        </p:txBody>
      </p:sp>
      <p:sp>
        <p:nvSpPr>
          <p:cNvPr id="69" name="Google Shape;1086;p14"/>
          <p:cNvSpPr>
            <a:spLocks/>
          </p:cNvSpPr>
          <p:nvPr userDrawn="1"/>
        </p:nvSpPr>
        <p:spPr bwMode="auto">
          <a:xfrm>
            <a:off x="192088" y="5829300"/>
            <a:ext cx="447675" cy="95250"/>
          </a:xfrm>
          <a:custGeom>
            <a:avLst/>
            <a:gdLst>
              <a:gd name="T0" fmla="*/ 436182 w 10322"/>
              <a:gd name="T1" fmla="*/ 0 h 2193"/>
              <a:gd name="T2" fmla="*/ 436182 w 10322"/>
              <a:gd name="T3" fmla="*/ 0 h 2193"/>
              <a:gd name="T4" fmla="*/ 437830 w 10322"/>
              <a:gd name="T5" fmla="*/ 14767 h 2193"/>
              <a:gd name="T6" fmla="*/ 403393 w 10322"/>
              <a:gd name="T7" fmla="*/ 68973 h 2193"/>
              <a:gd name="T8" fmla="*/ 22987 w 10322"/>
              <a:gd name="T9" fmla="*/ 68973 h 2193"/>
              <a:gd name="T10" fmla="*/ 0 w 10322"/>
              <a:gd name="T11" fmla="*/ 54205 h 2193"/>
              <a:gd name="T12" fmla="*/ 0 w 10322"/>
              <a:gd name="T13" fmla="*/ 54205 h 2193"/>
              <a:gd name="T14" fmla="*/ 31184 w 10322"/>
              <a:gd name="T15" fmla="*/ 95250 h 2193"/>
              <a:gd name="T16" fmla="*/ 413238 w 10322"/>
              <a:gd name="T17" fmla="*/ 95250 h 2193"/>
              <a:gd name="T18" fmla="*/ 447675 w 10322"/>
              <a:gd name="T19" fmla="*/ 41045 h 2193"/>
              <a:gd name="T20" fmla="*/ 447675 w 10322"/>
              <a:gd name="T21" fmla="*/ 39394 h 2193"/>
              <a:gd name="T22" fmla="*/ 436182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057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2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40" r:id="rId1"/>
    <p:sldLayoutId id="2147484641" r:id="rId2"/>
    <p:sldLayoutId id="2147484642" r:id="rId3"/>
    <p:sldLayoutId id="2147484643" r:id="rId4"/>
    <p:sldLayoutId id="2147484644" r:id="rId5"/>
    <p:sldLayoutId id="2147484645" r:id="rId6"/>
    <p:sldLayoutId id="2147484646" r:id="rId7"/>
    <p:sldLayoutId id="2147484647" r:id="rId8"/>
    <p:sldLayoutId id="2147484648" r:id="rId9"/>
    <p:sldLayoutId id="2147484649" r:id="rId10"/>
    <p:sldLayoutId id="2147484650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5pPr>
      <a:lvl6pPr marL="608229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6pPr>
      <a:lvl7pPr marL="1216458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7pPr>
      <a:lvl8pPr marL="1824701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8pPr>
      <a:lvl9pPr marL="2432920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4025" indent="-45402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85838" indent="-37782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17650" indent="-30162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27250" indent="-30162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5263" indent="-30162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5271" indent="-304124" algn="l" defTabSz="1216458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3495" indent="-304124" algn="l" defTabSz="1216458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1727" indent="-304124" algn="l" defTabSz="1216458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69955" indent="-304124" algn="l" defTabSz="1216458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64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229" algn="l" defTabSz="12164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6458" algn="l" defTabSz="12164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4701" algn="l" defTabSz="12164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2920" algn="l" defTabSz="12164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1159" algn="l" defTabSz="12164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49381" algn="l" defTabSz="12164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7614" algn="l" defTabSz="12164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5847" algn="l" defTabSz="12164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40" tIns="45627" rIns="91240" bIns="4562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40" tIns="45627" rIns="91240" bIns="4562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6813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240" tIns="45627" rIns="91240" bIns="45627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9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6813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240" tIns="45627" rIns="91240" bIns="45627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9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6813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240" tIns="45627" rIns="91240" bIns="45627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3D5766D0-8BBE-4CF0-8C2A-BE3FBC62E9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62" r:id="rId1"/>
    <p:sldLayoutId id="2147484663" r:id="rId2"/>
    <p:sldLayoutId id="2147484664" r:id="rId3"/>
    <p:sldLayoutId id="2147484665" r:id="rId4"/>
    <p:sldLayoutId id="2147484666" r:id="rId5"/>
    <p:sldLayoutId id="2147484667" r:id="rId6"/>
    <p:sldLayoutId id="2147484668" r:id="rId7"/>
    <p:sldLayoutId id="2147484669" r:id="rId8"/>
    <p:sldLayoutId id="2147484670" r:id="rId9"/>
    <p:sldLayoutId id="2147484671" r:id="rId10"/>
    <p:sldLayoutId id="21474846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2"/>
          </a:solidFill>
          <a:latin typeface="Arial" charset="0"/>
        </a:defRPr>
      </a:lvl5pPr>
      <a:lvl6pPr marL="608229" algn="ctr" rtl="0" fontAlgn="base">
        <a:spcBef>
          <a:spcPct val="0"/>
        </a:spcBef>
        <a:spcAft>
          <a:spcPct val="0"/>
        </a:spcAft>
        <a:defRPr sz="5800">
          <a:solidFill>
            <a:schemeClr val="tx2"/>
          </a:solidFill>
          <a:latin typeface="Arial" charset="0"/>
        </a:defRPr>
      </a:lvl6pPr>
      <a:lvl7pPr marL="1216458" algn="ctr" rtl="0" fontAlgn="base">
        <a:spcBef>
          <a:spcPct val="0"/>
        </a:spcBef>
        <a:spcAft>
          <a:spcPct val="0"/>
        </a:spcAft>
        <a:defRPr sz="5800">
          <a:solidFill>
            <a:schemeClr val="tx2"/>
          </a:solidFill>
          <a:latin typeface="Arial" charset="0"/>
        </a:defRPr>
      </a:lvl7pPr>
      <a:lvl8pPr marL="1824701" algn="ctr" rtl="0" fontAlgn="base">
        <a:spcBef>
          <a:spcPct val="0"/>
        </a:spcBef>
        <a:spcAft>
          <a:spcPct val="0"/>
        </a:spcAft>
        <a:defRPr sz="5800">
          <a:solidFill>
            <a:schemeClr val="tx2"/>
          </a:solidFill>
          <a:latin typeface="Arial" charset="0"/>
        </a:defRPr>
      </a:lvl8pPr>
      <a:lvl9pPr marL="2432920" algn="ctr" rtl="0" fontAlgn="base">
        <a:spcBef>
          <a:spcPct val="0"/>
        </a:spcBef>
        <a:spcAft>
          <a:spcPct val="0"/>
        </a:spcAft>
        <a:defRPr sz="5800">
          <a:solidFill>
            <a:schemeClr val="tx2"/>
          </a:solidFill>
          <a:latin typeface="Arial" charset="0"/>
        </a:defRPr>
      </a:lvl9pPr>
    </p:titleStyle>
    <p:bodyStyle>
      <a:lvl1pPr marL="454025" indent="-454025" algn="l" rtl="0" eaLnBrk="0" fontAlgn="base" hangingPunct="0">
        <a:spcBef>
          <a:spcPct val="20000"/>
        </a:spcBef>
        <a:spcAft>
          <a:spcPct val="0"/>
        </a:spcAft>
        <a:buChar char="•"/>
        <a:defRPr sz="4200">
          <a:solidFill>
            <a:schemeClr val="tx1"/>
          </a:solidFill>
          <a:latin typeface="+mn-lt"/>
          <a:ea typeface="+mn-ea"/>
          <a:cs typeface="+mn-cs"/>
        </a:defRPr>
      </a:lvl1pPr>
      <a:lvl2pPr marL="985838" indent="-377825" algn="l" rtl="0" eaLnBrk="0" fontAlgn="base" hangingPunct="0">
        <a:spcBef>
          <a:spcPct val="20000"/>
        </a:spcBef>
        <a:spcAft>
          <a:spcPct val="0"/>
        </a:spcAft>
        <a:buChar char="–"/>
        <a:defRPr sz="3700">
          <a:solidFill>
            <a:schemeClr val="tx1"/>
          </a:solidFill>
          <a:latin typeface="+mn-lt"/>
        </a:defRPr>
      </a:lvl2pPr>
      <a:lvl3pPr marL="1517650" indent="-301625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</a:defRPr>
      </a:lvl3pPr>
      <a:lvl4pPr marL="2127250" indent="-301625" algn="l" rtl="0" eaLnBrk="0" fontAlgn="base" hangingPunct="0">
        <a:spcBef>
          <a:spcPct val="20000"/>
        </a:spcBef>
        <a:spcAft>
          <a:spcPct val="0"/>
        </a:spcAft>
        <a:buChar char="–"/>
        <a:defRPr sz="2700">
          <a:solidFill>
            <a:schemeClr val="tx1"/>
          </a:solidFill>
          <a:latin typeface="+mn-lt"/>
        </a:defRPr>
      </a:lvl4pPr>
      <a:lvl5pPr marL="2735263" indent="-301625" algn="l" rtl="0" eaLnBrk="0" fontAlgn="base" hangingPunct="0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</a:defRPr>
      </a:lvl5pPr>
      <a:lvl6pPr marL="3345271" indent="-304124" algn="l" rtl="0" fontAlgn="base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</a:defRPr>
      </a:lvl6pPr>
      <a:lvl7pPr marL="3953495" indent="-304124" algn="l" rtl="0" fontAlgn="base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</a:defRPr>
      </a:lvl7pPr>
      <a:lvl8pPr marL="4561727" indent="-304124" algn="l" rtl="0" fontAlgn="base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</a:defRPr>
      </a:lvl8pPr>
      <a:lvl9pPr marL="5169955" indent="-304124" algn="l" rtl="0" fontAlgn="base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64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229" algn="l" defTabSz="12164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6458" algn="l" defTabSz="12164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4701" algn="l" defTabSz="12164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2920" algn="l" defTabSz="12164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1159" algn="l" defTabSz="12164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49381" algn="l" defTabSz="12164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7614" algn="l" defTabSz="12164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5847" algn="l" defTabSz="12164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40" tIns="45627" rIns="91240" bIns="4562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40" tIns="45627" rIns="91240" bIns="4562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240" tIns="45627" rIns="91240" bIns="45627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75DB96B-C113-47E1-BA4A-DB074CE83F7D}" type="datetimeFigureOut">
              <a:rPr lang="en-US"/>
              <a:pPr>
                <a:defRPr/>
              </a:pPr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240" tIns="45627" rIns="91240" bIns="45627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240" tIns="45627" rIns="91240" bIns="45627" numCol="1" anchor="ctr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rgbClr val="898989"/>
                </a:solidFill>
                <a:latin typeface="Arial" charset="0"/>
              </a:defRPr>
            </a:lvl1pPr>
          </a:lstStyle>
          <a:p>
            <a:pPr>
              <a:defRPr/>
            </a:pPr>
            <a:fld id="{C536A712-DA20-4E54-A493-BBD5B7E9D2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51" r:id="rId1"/>
    <p:sldLayoutId id="2147484652" r:id="rId2"/>
    <p:sldLayoutId id="2147484653" r:id="rId3"/>
    <p:sldLayoutId id="2147484654" r:id="rId4"/>
    <p:sldLayoutId id="2147484655" r:id="rId5"/>
    <p:sldLayoutId id="2147484656" r:id="rId6"/>
    <p:sldLayoutId id="2147484657" r:id="rId7"/>
    <p:sldLayoutId id="2147484658" r:id="rId8"/>
    <p:sldLayoutId id="2147484659" r:id="rId9"/>
    <p:sldLayoutId id="2147484660" r:id="rId10"/>
    <p:sldLayoutId id="214748466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6176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2376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68549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4749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7013" indent="-227013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7013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825" indent="-227013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5438" indent="-227013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2638" indent="-227013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09011" indent="-228097" algn="l" defTabSz="9123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201" indent="-228097" algn="l" defTabSz="9123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1387" indent="-228097" algn="l" defTabSz="9123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77568" indent="-228097" algn="l" defTabSz="9123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3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176" algn="l" defTabSz="9123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376" algn="l" defTabSz="9123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549" algn="l" defTabSz="9123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749" algn="l" defTabSz="9123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927" algn="l" defTabSz="9123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104" algn="l" defTabSz="9123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285" algn="l" defTabSz="9123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471" algn="l" defTabSz="9123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8013" y="274638"/>
            <a:ext cx="10975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5190" tIns="57596" rIns="115190" bIns="5759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8013" y="1600200"/>
            <a:ext cx="1097597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5190" tIns="57596" rIns="115190" bIns="5759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8013" y="6245225"/>
            <a:ext cx="28479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5190" tIns="57596" rIns="115190" bIns="57596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4013" y="6245225"/>
            <a:ext cx="38639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5190" tIns="57596" rIns="115190" bIns="57596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8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6013" y="6245225"/>
            <a:ext cx="28479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5190" tIns="57596" rIns="115190" bIns="57596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8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075219A-7E51-4AB8-B287-356437E97D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73" r:id="rId1"/>
    <p:sldLayoutId id="2147484674" r:id="rId2"/>
    <p:sldLayoutId id="2147484675" r:id="rId3"/>
    <p:sldLayoutId id="2147484676" r:id="rId4"/>
    <p:sldLayoutId id="2147484677" r:id="rId5"/>
    <p:sldLayoutId id="2147484678" r:id="rId6"/>
    <p:sldLayoutId id="2147484679" r:id="rId7"/>
    <p:sldLayoutId id="2147484680" r:id="rId8"/>
    <p:sldLayoutId id="2147484681" r:id="rId9"/>
    <p:sldLayoutId id="2147484682" r:id="rId10"/>
    <p:sldLayoutId id="2147484683" r:id="rId11"/>
    <p:sldLayoutId id="214748468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2"/>
          </a:solidFill>
          <a:latin typeface="Arial" charset="0"/>
        </a:defRPr>
      </a:lvl5pPr>
      <a:lvl6pPr marL="575996" algn="ctr" rtl="0" fontAlgn="base">
        <a:spcBef>
          <a:spcPct val="0"/>
        </a:spcBef>
        <a:spcAft>
          <a:spcPct val="0"/>
        </a:spcAft>
        <a:defRPr sz="5600">
          <a:solidFill>
            <a:schemeClr val="tx2"/>
          </a:solidFill>
          <a:latin typeface="Arial" charset="0"/>
        </a:defRPr>
      </a:lvl6pPr>
      <a:lvl7pPr marL="1152010" algn="ctr" rtl="0" fontAlgn="base">
        <a:spcBef>
          <a:spcPct val="0"/>
        </a:spcBef>
        <a:spcAft>
          <a:spcPct val="0"/>
        </a:spcAft>
        <a:defRPr sz="5600">
          <a:solidFill>
            <a:schemeClr val="tx2"/>
          </a:solidFill>
          <a:latin typeface="Arial" charset="0"/>
        </a:defRPr>
      </a:lvl7pPr>
      <a:lvl8pPr marL="1728005" algn="ctr" rtl="0" fontAlgn="base">
        <a:spcBef>
          <a:spcPct val="0"/>
        </a:spcBef>
        <a:spcAft>
          <a:spcPct val="0"/>
        </a:spcAft>
        <a:defRPr sz="5600">
          <a:solidFill>
            <a:schemeClr val="tx2"/>
          </a:solidFill>
          <a:latin typeface="Arial" charset="0"/>
        </a:defRPr>
      </a:lvl8pPr>
      <a:lvl9pPr marL="2304017" algn="ctr" rtl="0" fontAlgn="base">
        <a:spcBef>
          <a:spcPct val="0"/>
        </a:spcBef>
        <a:spcAft>
          <a:spcPct val="0"/>
        </a:spcAft>
        <a:defRPr sz="5600">
          <a:solidFill>
            <a:schemeClr val="tx2"/>
          </a:solidFill>
          <a:latin typeface="Arial" charset="0"/>
        </a:defRPr>
      </a:lvl9pPr>
    </p:titleStyle>
    <p:bodyStyle>
      <a:lvl1pPr marL="431800" indent="-431800" algn="l" rtl="0" eaLnBrk="0" fontAlgn="base" hangingPunct="0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35038" indent="-358775" algn="l" rtl="0" eaLnBrk="0" fontAlgn="base" hangingPunct="0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39863" indent="-287338" algn="l" rtl="0" eaLnBrk="0" fontAlgn="base" hangingPunct="0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2014538" indent="-287338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90800" indent="-287338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3168011" indent="-288007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744017" indent="-288007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4320019" indent="-288007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896020" indent="-288007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15201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75996" algn="l" defTabSz="115201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52010" algn="l" defTabSz="115201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28005" algn="l" defTabSz="115201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04017" algn="l" defTabSz="115201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80015" algn="l" defTabSz="115201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56010" algn="l" defTabSz="115201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32013" algn="l" defTabSz="115201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608015" algn="l" defTabSz="115201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8013" y="274638"/>
            <a:ext cx="10975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5200" tIns="57600" rIns="115200" bIns="576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8013" y="1600200"/>
            <a:ext cx="1097597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5200" tIns="57600" rIns="115200" bIns="576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8013" y="6245225"/>
            <a:ext cx="28479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5200" tIns="57600" rIns="115200" bIns="5760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4013" y="6245225"/>
            <a:ext cx="38639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5200" tIns="57600" rIns="115200" bIns="5760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8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6013" y="6245225"/>
            <a:ext cx="28479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5200" tIns="57600" rIns="115200" bIns="576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8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52F403D-7ECB-4B57-9B2D-8D11387A42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85" r:id="rId1"/>
    <p:sldLayoutId id="2147484686" r:id="rId2"/>
    <p:sldLayoutId id="2147484687" r:id="rId3"/>
    <p:sldLayoutId id="2147484688" r:id="rId4"/>
    <p:sldLayoutId id="2147484689" r:id="rId5"/>
    <p:sldLayoutId id="2147484690" r:id="rId6"/>
    <p:sldLayoutId id="2147484691" r:id="rId7"/>
    <p:sldLayoutId id="2147484692" r:id="rId8"/>
    <p:sldLayoutId id="2147484693" r:id="rId9"/>
    <p:sldLayoutId id="2147484694" r:id="rId10"/>
    <p:sldLayoutId id="2147484695" r:id="rId11"/>
    <p:sldLayoutId id="214748469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2"/>
          </a:solidFill>
          <a:latin typeface="Arial" charset="0"/>
        </a:defRPr>
      </a:lvl5pPr>
      <a:lvl6pPr marL="576044" algn="ctr" rtl="0" fontAlgn="base">
        <a:spcBef>
          <a:spcPct val="0"/>
        </a:spcBef>
        <a:spcAft>
          <a:spcPct val="0"/>
        </a:spcAft>
        <a:defRPr sz="5600">
          <a:solidFill>
            <a:schemeClr val="tx2"/>
          </a:solidFill>
          <a:latin typeface="Arial" charset="0"/>
        </a:defRPr>
      </a:lvl6pPr>
      <a:lvl7pPr marL="1152106" algn="ctr" rtl="0" fontAlgn="base">
        <a:spcBef>
          <a:spcPct val="0"/>
        </a:spcBef>
        <a:spcAft>
          <a:spcPct val="0"/>
        </a:spcAft>
        <a:defRPr sz="5600">
          <a:solidFill>
            <a:schemeClr val="tx2"/>
          </a:solidFill>
          <a:latin typeface="Arial" charset="0"/>
        </a:defRPr>
      </a:lvl7pPr>
      <a:lvl8pPr marL="1728149" algn="ctr" rtl="0" fontAlgn="base">
        <a:spcBef>
          <a:spcPct val="0"/>
        </a:spcBef>
        <a:spcAft>
          <a:spcPct val="0"/>
        </a:spcAft>
        <a:defRPr sz="5600">
          <a:solidFill>
            <a:schemeClr val="tx2"/>
          </a:solidFill>
          <a:latin typeface="Arial" charset="0"/>
        </a:defRPr>
      </a:lvl8pPr>
      <a:lvl9pPr marL="2304209" algn="ctr" rtl="0" fontAlgn="base">
        <a:spcBef>
          <a:spcPct val="0"/>
        </a:spcBef>
        <a:spcAft>
          <a:spcPct val="0"/>
        </a:spcAft>
        <a:defRPr sz="5600">
          <a:solidFill>
            <a:schemeClr val="tx2"/>
          </a:solidFill>
          <a:latin typeface="Arial" charset="0"/>
        </a:defRPr>
      </a:lvl9pPr>
    </p:titleStyle>
    <p:bodyStyle>
      <a:lvl1pPr marL="431800" indent="-431800" algn="l" rtl="0" eaLnBrk="0" fontAlgn="base" hangingPunct="0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35038" indent="-358775" algn="l" rtl="0" eaLnBrk="0" fontAlgn="base" hangingPunct="0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39863" indent="-287338" algn="l" rtl="0" eaLnBrk="0" fontAlgn="base" hangingPunct="0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2016125" indent="-287338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90800" indent="-287338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3168277" indent="-288031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744329" indent="-288031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4320379" indent="-288031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896426" indent="-288031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152106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44" algn="l" defTabSz="1152106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52106" algn="l" defTabSz="1152106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28149" algn="l" defTabSz="1152106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04209" algn="l" defTabSz="1152106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80255" algn="l" defTabSz="1152106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56298" algn="l" defTabSz="1152106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32348" algn="l" defTabSz="1152106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608398" algn="l" defTabSz="1152106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304800" y="182563"/>
            <a:ext cx="5486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0852" tIns="30426" rIns="60852" bIns="3042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04800" y="1066800"/>
            <a:ext cx="5486400" cy="301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0852" tIns="30426" rIns="60852" bIns="304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038"/>
            <a:ext cx="1422400" cy="244475"/>
          </a:xfrm>
          <a:prstGeom prst="rect">
            <a:avLst/>
          </a:prstGeom>
        </p:spPr>
        <p:txBody>
          <a:bodyPr vert="horz" lIns="60852" tIns="30426" rIns="60852" bIns="30426" rtlCol="0" anchor="ctr"/>
          <a:lstStyle>
            <a:lvl1pPr algn="l" defTabSz="608502" eaLnBrk="1" fontAlgn="auto" hangingPunct="1">
              <a:spcBef>
                <a:spcPts val="0"/>
              </a:spcBef>
              <a:spcAft>
                <a:spcPts val="0"/>
              </a:spcAft>
              <a:defRPr sz="8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80C62A3F-7A2D-44B2-81CB-29117523880E}" type="datetimeFigureOut">
              <a:rPr lang="en-US"/>
              <a:pPr>
                <a:defRPr/>
              </a:pPr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038"/>
            <a:ext cx="1930400" cy="244475"/>
          </a:xfrm>
          <a:prstGeom prst="rect">
            <a:avLst/>
          </a:prstGeom>
        </p:spPr>
        <p:txBody>
          <a:bodyPr vert="horz" lIns="60852" tIns="30426" rIns="60852" bIns="30426" rtlCol="0" anchor="ctr"/>
          <a:lstStyle>
            <a:lvl1pPr algn="ctr" defTabSz="608502" eaLnBrk="1" fontAlgn="auto" hangingPunct="1">
              <a:spcBef>
                <a:spcPts val="0"/>
              </a:spcBef>
              <a:spcAft>
                <a:spcPts val="0"/>
              </a:spcAft>
              <a:defRPr sz="8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038"/>
            <a:ext cx="1422400" cy="244475"/>
          </a:xfrm>
          <a:prstGeom prst="rect">
            <a:avLst/>
          </a:prstGeom>
        </p:spPr>
        <p:txBody>
          <a:bodyPr vert="horz" lIns="60852" tIns="30426" rIns="60852" bIns="30426" rtlCol="0" anchor="ctr"/>
          <a:lstStyle>
            <a:lvl1pPr algn="r" defTabSz="608502" eaLnBrk="1" fontAlgn="auto" hangingPunct="1">
              <a:spcBef>
                <a:spcPts val="0"/>
              </a:spcBef>
              <a:spcAft>
                <a:spcPts val="0"/>
              </a:spcAft>
              <a:defRPr sz="8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D2137F69-C70D-40FD-828B-217D5FC1A7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97" r:id="rId1"/>
    <p:sldLayoutId id="2147484698" r:id="rId2"/>
    <p:sldLayoutId id="2147484699" r:id="rId3"/>
    <p:sldLayoutId id="2147484700" r:id="rId4"/>
    <p:sldLayoutId id="2147484701" r:id="rId5"/>
    <p:sldLayoutId id="2147484702" r:id="rId6"/>
    <p:sldLayoutId id="2147484703" r:id="rId7"/>
    <p:sldLayoutId id="2147484704" r:id="rId8"/>
    <p:sldLayoutId id="2147484705" r:id="rId9"/>
    <p:sldLayoutId id="2147484706" r:id="rId10"/>
    <p:sldLayoutId id="2147484707" r:id="rId11"/>
    <p:sldLayoutId id="2147484708" r:id="rId12"/>
    <p:sldLayoutId id="2147484709" r:id="rId13"/>
  </p:sldLayoutIdLst>
  <p:transition>
    <p:fade/>
  </p:transition>
  <p:txStyles>
    <p:titleStyle>
      <a:lvl1pPr algn="ctr" defTabSz="608013" rtl="0" eaLnBrk="0" fontAlgn="base" hangingPunct="0">
        <a:spcBef>
          <a:spcPct val="0"/>
        </a:spcBef>
        <a:spcAft>
          <a:spcPct val="0"/>
        </a:spcAft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08013" rtl="0" eaLnBrk="0" fontAlgn="base" hangingPunct="0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itchFamily="34" charset="0"/>
        </a:defRPr>
      </a:lvl2pPr>
      <a:lvl3pPr algn="ctr" defTabSz="608013" rtl="0" eaLnBrk="0" fontAlgn="base" hangingPunct="0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itchFamily="34" charset="0"/>
        </a:defRPr>
      </a:lvl3pPr>
      <a:lvl4pPr algn="ctr" defTabSz="608013" rtl="0" eaLnBrk="0" fontAlgn="base" hangingPunct="0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itchFamily="34" charset="0"/>
        </a:defRPr>
      </a:lvl4pPr>
      <a:lvl5pPr algn="ctr" defTabSz="608013" rtl="0" eaLnBrk="0" fontAlgn="base" hangingPunct="0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itchFamily="34" charset="0"/>
        </a:defRPr>
      </a:lvl5pPr>
      <a:lvl6pPr marL="457200" algn="ctr" defTabSz="608013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itchFamily="34" charset="0"/>
        </a:defRPr>
      </a:lvl6pPr>
      <a:lvl7pPr marL="914400" algn="ctr" defTabSz="608013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itchFamily="34" charset="0"/>
        </a:defRPr>
      </a:lvl7pPr>
      <a:lvl8pPr marL="1371600" algn="ctr" defTabSz="608013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itchFamily="34" charset="0"/>
        </a:defRPr>
      </a:lvl8pPr>
      <a:lvl9pPr marL="1828800" algn="ctr" defTabSz="608013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itchFamily="34" charset="0"/>
        </a:defRPr>
      </a:lvl9pPr>
    </p:titleStyle>
    <p:bodyStyle>
      <a:lvl1pPr marL="227013" indent="-227013" algn="l" defTabSz="6080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3713" indent="-188913" algn="l" defTabSz="6080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760413" indent="-150813" algn="l" defTabSz="6080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3625" indent="-150813" algn="l" defTabSz="6080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68425" indent="-150813" algn="l" defTabSz="6080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73385" indent="-152130" algn="l" defTabSz="608502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77636" indent="-152130" algn="l" defTabSz="608502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81895" indent="-152130" algn="l" defTabSz="608502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86145" indent="-152130" algn="l" defTabSz="608502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8502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260" algn="l" defTabSz="608502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8502" algn="l" defTabSz="608502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2762" algn="l" defTabSz="608502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7004" algn="l" defTabSz="608502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1264" algn="l" defTabSz="608502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5521" algn="l" defTabSz="608502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29766" algn="l" defTabSz="608502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4012" algn="l" defTabSz="608502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304800" y="182563"/>
            <a:ext cx="5486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0924" tIns="30462" rIns="60924" bIns="3046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04800" y="1066800"/>
            <a:ext cx="5486400" cy="301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0924" tIns="30462" rIns="60924" bIns="3046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038"/>
            <a:ext cx="1422400" cy="244475"/>
          </a:xfrm>
          <a:prstGeom prst="rect">
            <a:avLst/>
          </a:prstGeom>
        </p:spPr>
        <p:txBody>
          <a:bodyPr vert="horz" lIns="60924" tIns="30462" rIns="60924" bIns="30462" rtlCol="0" anchor="ctr"/>
          <a:lstStyle>
            <a:lvl1pPr algn="l" defTabSz="609234" eaLnBrk="1" fontAlgn="auto" hangingPunct="1">
              <a:spcBef>
                <a:spcPts val="0"/>
              </a:spcBef>
              <a:spcAft>
                <a:spcPts val="0"/>
              </a:spcAft>
              <a:defRPr sz="8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C903041E-A1A2-4495-AF91-60FEB97886EC}" type="datetimeFigureOut">
              <a:rPr lang="en-US"/>
              <a:pPr>
                <a:defRPr/>
              </a:pPr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038"/>
            <a:ext cx="1930400" cy="244475"/>
          </a:xfrm>
          <a:prstGeom prst="rect">
            <a:avLst/>
          </a:prstGeom>
        </p:spPr>
        <p:txBody>
          <a:bodyPr vert="horz" lIns="60924" tIns="30462" rIns="60924" bIns="30462" rtlCol="0" anchor="ctr"/>
          <a:lstStyle>
            <a:lvl1pPr algn="ctr" defTabSz="609234" eaLnBrk="1" fontAlgn="auto" hangingPunct="1">
              <a:spcBef>
                <a:spcPts val="0"/>
              </a:spcBef>
              <a:spcAft>
                <a:spcPts val="0"/>
              </a:spcAft>
              <a:defRPr sz="8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038"/>
            <a:ext cx="1422400" cy="244475"/>
          </a:xfrm>
          <a:prstGeom prst="rect">
            <a:avLst/>
          </a:prstGeom>
        </p:spPr>
        <p:txBody>
          <a:bodyPr vert="horz" lIns="60924" tIns="30462" rIns="60924" bIns="30462" rtlCol="0" anchor="ctr"/>
          <a:lstStyle>
            <a:lvl1pPr algn="r" defTabSz="609234" eaLnBrk="1" fontAlgn="auto" hangingPunct="1">
              <a:spcBef>
                <a:spcPts val="0"/>
              </a:spcBef>
              <a:spcAft>
                <a:spcPts val="0"/>
              </a:spcAft>
              <a:defRPr sz="8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5348FD63-D58B-4769-9986-1DE64ACD3E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10" r:id="rId1"/>
    <p:sldLayoutId id="2147484711" r:id="rId2"/>
    <p:sldLayoutId id="2147484712" r:id="rId3"/>
    <p:sldLayoutId id="2147484713" r:id="rId4"/>
    <p:sldLayoutId id="2147484714" r:id="rId5"/>
    <p:sldLayoutId id="2147484715" r:id="rId6"/>
    <p:sldLayoutId id="2147484716" r:id="rId7"/>
    <p:sldLayoutId id="2147484717" r:id="rId8"/>
    <p:sldLayoutId id="2147484718" r:id="rId9"/>
    <p:sldLayoutId id="2147484719" r:id="rId10"/>
    <p:sldLayoutId id="2147484720" r:id="rId11"/>
    <p:sldLayoutId id="2147484721" r:id="rId12"/>
    <p:sldLayoutId id="2147484722" r:id="rId13"/>
    <p:sldLayoutId id="2147484723" r:id="rId14"/>
  </p:sldLayoutIdLst>
  <p:transition>
    <p:fade/>
  </p:transition>
  <p:txStyles>
    <p:titleStyle>
      <a:lvl1pPr algn="ctr" defTabSz="608013" rtl="0" eaLnBrk="0" fontAlgn="base" hangingPunct="0">
        <a:spcBef>
          <a:spcPct val="0"/>
        </a:spcBef>
        <a:spcAft>
          <a:spcPct val="0"/>
        </a:spcAft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08013" rtl="0" eaLnBrk="0" fontAlgn="base" hangingPunct="0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itchFamily="34" charset="0"/>
        </a:defRPr>
      </a:lvl2pPr>
      <a:lvl3pPr algn="ctr" defTabSz="608013" rtl="0" eaLnBrk="0" fontAlgn="base" hangingPunct="0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itchFamily="34" charset="0"/>
        </a:defRPr>
      </a:lvl3pPr>
      <a:lvl4pPr algn="ctr" defTabSz="608013" rtl="0" eaLnBrk="0" fontAlgn="base" hangingPunct="0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itchFamily="34" charset="0"/>
        </a:defRPr>
      </a:lvl4pPr>
      <a:lvl5pPr algn="ctr" defTabSz="608013" rtl="0" eaLnBrk="0" fontAlgn="base" hangingPunct="0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itchFamily="34" charset="0"/>
        </a:defRPr>
      </a:lvl5pPr>
      <a:lvl6pPr marL="457200" algn="ctr" defTabSz="608013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itchFamily="34" charset="0"/>
        </a:defRPr>
      </a:lvl6pPr>
      <a:lvl7pPr marL="914400" algn="ctr" defTabSz="608013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itchFamily="34" charset="0"/>
        </a:defRPr>
      </a:lvl7pPr>
      <a:lvl8pPr marL="1371600" algn="ctr" defTabSz="608013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itchFamily="34" charset="0"/>
        </a:defRPr>
      </a:lvl8pPr>
      <a:lvl9pPr marL="1828800" algn="ctr" defTabSz="608013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itchFamily="34" charset="0"/>
        </a:defRPr>
      </a:lvl9pPr>
    </p:titleStyle>
    <p:bodyStyle>
      <a:lvl1pPr marL="227013" indent="-227013" algn="l" defTabSz="6080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3713" indent="-188913" algn="l" defTabSz="6080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760413" indent="-150813" algn="l" defTabSz="6080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5213" indent="-150813" algn="l" defTabSz="6080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013" indent="-150813" algn="l" defTabSz="6080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75392" indent="-152310" algn="l" defTabSz="609234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80012" indent="-152310" algn="l" defTabSz="609234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84631" indent="-152310" algn="l" defTabSz="609234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89246" indent="-152310" algn="l" defTabSz="609234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23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620" algn="l" defTabSz="60923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234" algn="l" defTabSz="60923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3854" algn="l" defTabSz="60923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8468" algn="l" defTabSz="60923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088" algn="l" defTabSz="60923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7705" algn="l" defTabSz="60923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2322" algn="l" defTabSz="60923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6936" algn="l" defTabSz="60923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/>
          <p:cNvSpPr>
            <a:spLocks noGrp="1"/>
          </p:cNvSpPr>
          <p:nvPr>
            <p:ph type="title"/>
          </p:nvPr>
        </p:nvSpPr>
        <p:spPr bwMode="auto">
          <a:xfrm>
            <a:off x="304800" y="182563"/>
            <a:ext cx="5486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0954" tIns="30477" rIns="60954" bIns="3047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04800" y="1066800"/>
            <a:ext cx="5486400" cy="301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0954" tIns="30477" rIns="60954" bIns="304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038"/>
            <a:ext cx="1422400" cy="244475"/>
          </a:xfrm>
          <a:prstGeom prst="rect">
            <a:avLst/>
          </a:prstGeom>
        </p:spPr>
        <p:txBody>
          <a:bodyPr vert="horz" lIns="60954" tIns="30477" rIns="60954" bIns="30477" rtlCol="0" anchor="ctr"/>
          <a:lstStyle>
            <a:lvl1pPr algn="l" defTabSz="609539" eaLnBrk="1" fontAlgn="auto" hangingPunct="1">
              <a:spcBef>
                <a:spcPts val="0"/>
              </a:spcBef>
              <a:spcAft>
                <a:spcPts val="0"/>
              </a:spcAft>
              <a:defRPr sz="8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976DD204-7F0C-4690-8BBE-F071602F13F2}" type="datetimeFigureOut">
              <a:rPr lang="en-US"/>
              <a:pPr>
                <a:defRPr/>
              </a:pPr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038"/>
            <a:ext cx="1930400" cy="244475"/>
          </a:xfrm>
          <a:prstGeom prst="rect">
            <a:avLst/>
          </a:prstGeom>
        </p:spPr>
        <p:txBody>
          <a:bodyPr vert="horz" lIns="60954" tIns="30477" rIns="60954" bIns="30477" rtlCol="0" anchor="ctr"/>
          <a:lstStyle>
            <a:lvl1pPr algn="ctr" defTabSz="609539" eaLnBrk="1" fontAlgn="auto" hangingPunct="1">
              <a:spcBef>
                <a:spcPts val="0"/>
              </a:spcBef>
              <a:spcAft>
                <a:spcPts val="0"/>
              </a:spcAft>
              <a:defRPr sz="8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038"/>
            <a:ext cx="1422400" cy="244475"/>
          </a:xfrm>
          <a:prstGeom prst="rect">
            <a:avLst/>
          </a:prstGeom>
        </p:spPr>
        <p:txBody>
          <a:bodyPr vert="horz" lIns="60954" tIns="30477" rIns="60954" bIns="30477" rtlCol="0" anchor="ctr"/>
          <a:lstStyle>
            <a:lvl1pPr algn="r" defTabSz="609539" eaLnBrk="1" fontAlgn="auto" hangingPunct="1">
              <a:spcBef>
                <a:spcPts val="0"/>
              </a:spcBef>
              <a:spcAft>
                <a:spcPts val="0"/>
              </a:spcAft>
              <a:defRPr sz="8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ABF757C7-327B-4733-870B-991DB2410B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24" r:id="rId1"/>
    <p:sldLayoutId id="2147484725" r:id="rId2"/>
    <p:sldLayoutId id="2147484726" r:id="rId3"/>
    <p:sldLayoutId id="2147484727" r:id="rId4"/>
    <p:sldLayoutId id="2147484728" r:id="rId5"/>
    <p:sldLayoutId id="2147484729" r:id="rId6"/>
    <p:sldLayoutId id="2147484730" r:id="rId7"/>
    <p:sldLayoutId id="2147484731" r:id="rId8"/>
    <p:sldLayoutId id="2147484732" r:id="rId9"/>
    <p:sldLayoutId id="2147484733" r:id="rId10"/>
    <p:sldLayoutId id="2147484734" r:id="rId11"/>
    <p:sldLayoutId id="2147484735" r:id="rId12"/>
    <p:sldLayoutId id="2147484736" r:id="rId13"/>
    <p:sldLayoutId id="2147484737" r:id="rId14"/>
  </p:sldLayoutIdLst>
  <p:transition>
    <p:fade/>
  </p:transition>
  <p:txStyles>
    <p:titleStyle>
      <a:lvl1pPr algn="ctr" defTabSz="608013" rtl="0" eaLnBrk="0" fontAlgn="base" hangingPunct="0">
        <a:spcBef>
          <a:spcPct val="0"/>
        </a:spcBef>
        <a:spcAft>
          <a:spcPct val="0"/>
        </a:spcAft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08013" rtl="0" eaLnBrk="0" fontAlgn="base" hangingPunct="0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itchFamily="34" charset="0"/>
        </a:defRPr>
      </a:lvl2pPr>
      <a:lvl3pPr algn="ctr" defTabSz="608013" rtl="0" eaLnBrk="0" fontAlgn="base" hangingPunct="0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itchFamily="34" charset="0"/>
        </a:defRPr>
      </a:lvl3pPr>
      <a:lvl4pPr algn="ctr" defTabSz="608013" rtl="0" eaLnBrk="0" fontAlgn="base" hangingPunct="0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itchFamily="34" charset="0"/>
        </a:defRPr>
      </a:lvl4pPr>
      <a:lvl5pPr algn="ctr" defTabSz="608013" rtl="0" eaLnBrk="0" fontAlgn="base" hangingPunct="0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itchFamily="34" charset="0"/>
        </a:defRPr>
      </a:lvl5pPr>
      <a:lvl6pPr marL="457200" algn="ctr" defTabSz="608013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itchFamily="34" charset="0"/>
        </a:defRPr>
      </a:lvl6pPr>
      <a:lvl7pPr marL="914400" algn="ctr" defTabSz="608013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itchFamily="34" charset="0"/>
        </a:defRPr>
      </a:lvl7pPr>
      <a:lvl8pPr marL="1371600" algn="ctr" defTabSz="608013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itchFamily="34" charset="0"/>
        </a:defRPr>
      </a:lvl8pPr>
      <a:lvl9pPr marL="1828800" algn="ctr" defTabSz="608013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itchFamily="34" charset="0"/>
        </a:defRPr>
      </a:lvl9pPr>
    </p:titleStyle>
    <p:bodyStyle>
      <a:lvl1pPr marL="227013" indent="-227013" algn="l" defTabSz="6080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3713" indent="-188913" algn="l" defTabSz="6080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760413" indent="-150813" algn="l" defTabSz="6080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5213" indent="-150813" algn="l" defTabSz="6080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013" indent="-150813" algn="l" defTabSz="6080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232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81002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85771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90541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70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539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09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078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848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617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387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156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66.png"/><Relationship Id="rId7" Type="http://schemas.openxmlformats.org/officeDocument/2006/relationships/image" Target="../media/image5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67.png"/><Relationship Id="rId11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openxmlformats.org/officeDocument/2006/relationships/image" Target="../media/image61.png"/><Relationship Id="rId4" Type="http://schemas.openxmlformats.org/officeDocument/2006/relationships/image" Target="../media/image54.png"/><Relationship Id="rId9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hyperlink" Target="Bai%2023%20%20Khoi%20hop%20chu%20nhat%20-%20kh&#7889;i%20l&#7853;p%20phuong.ppt#-1,5,Slide 5" TargetMode="External"/><Relationship Id="rId7" Type="http://schemas.openxmlformats.org/officeDocument/2006/relationships/hyperlink" Target="Bai%2023%20%20Khoi%20hop%20chu%20nhat%20-%20kh&#7889;i%20l&#7853;p%20phuong.ppt#-1,8,Slide 8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2.xml"/><Relationship Id="rId6" Type="http://schemas.openxmlformats.org/officeDocument/2006/relationships/hyperlink" Target="Bai%2023%20%20Khoi%20hop%20chu%20nhat%20-%20kh&#7889;i%20l&#7853;p%20phuong.ppt#-1,7,Slide 7" TargetMode="External"/><Relationship Id="rId5" Type="http://schemas.openxmlformats.org/officeDocument/2006/relationships/hyperlink" Target="Bai%2023%20%20Khoi%20hop%20chu%20nhat%20-%20kh&#7889;i%20l&#7853;p%20phuong.ppt#-1,4,Slide 4" TargetMode="External"/><Relationship Id="rId4" Type="http://schemas.openxmlformats.org/officeDocument/2006/relationships/hyperlink" Target="Bai%2023%20%20Khoi%20hop%20chu%20nhat%20-%20kh&#7889;i%20l&#7853;p%20phuong.ppt#-1,6,Slide 6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Bai%2023%20%20Khoi%20hop%20chu%20nhat%20-%20kh&#7889;i%20l&#7853;p%20phuong.ppt#-1,4,Slide 4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Bai%2023%20%20Khoi%20hop%20chu%20nhat%20-%20kh&#7889;i%20l&#7853;p%20phuong.ppt#344,4,Slide 4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Bai%2023%20%20Khoi%20hop%20chu%20nhat%20-%20kh&#7889;i%20l&#7853;p%20phuong.ppt#344,4,Slide 4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Bai%2023%20%20Khoi%20hop%20chu%20nhat%20-%20kh&#7889;i%20l&#7853;p%20phuong.ppt#344,4,Slide 4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24.xml"/><Relationship Id="rId1" Type="http://schemas.openxmlformats.org/officeDocument/2006/relationships/audio" Target="file:///C:\Users\Administrator\Desktop\H&#7897;i%20gi&#7843;ng%202023\H&#7897;i%20gi&#7843;ng%202023\B&#7889;ng%202.m4a" TargetMode="External"/><Relationship Id="rId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47.xml"/><Relationship Id="rId1" Type="http://schemas.openxmlformats.org/officeDocument/2006/relationships/audio" Target="file:///D:\Audio.wma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AutoShape 5" descr="Hình ảnh có liên quan"/>
          <p:cNvSpPr>
            <a:spLocks noChangeAspect="1" noChangeArrowheads="1"/>
          </p:cNvSpPr>
          <p:nvPr/>
        </p:nvSpPr>
        <p:spPr bwMode="auto">
          <a:xfrm>
            <a:off x="230188" y="69850"/>
            <a:ext cx="45085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5188" tIns="57594" rIns="115188" bIns="57594"/>
          <a:lstStyle/>
          <a:p>
            <a:pPr eaLnBrk="1" hangingPunct="1"/>
            <a:endParaRPr lang="en-US">
              <a:solidFill>
                <a:srgbClr val="000000"/>
              </a:solidFill>
            </a:endParaRPr>
          </a:p>
        </p:txBody>
      </p:sp>
      <p:sp>
        <p:nvSpPr>
          <p:cNvPr id="87043" name="AutoShape 7" descr="Hình ảnh có liên quan"/>
          <p:cNvSpPr>
            <a:spLocks noChangeAspect="1" noChangeArrowheads="1"/>
          </p:cNvSpPr>
          <p:nvPr/>
        </p:nvSpPr>
        <p:spPr bwMode="auto">
          <a:xfrm>
            <a:off x="5870575" y="3200400"/>
            <a:ext cx="450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5188" tIns="57594" rIns="115188" bIns="57594"/>
          <a:lstStyle/>
          <a:p>
            <a:pPr eaLnBrk="1" hangingPunct="1"/>
            <a:endParaRPr lang="en-US">
              <a:solidFill>
                <a:srgbClr val="000000"/>
              </a:solidFill>
            </a:endParaRPr>
          </a:p>
        </p:txBody>
      </p:sp>
      <p:sp>
        <p:nvSpPr>
          <p:cNvPr id="87044" name="AutoShape 9" descr="Hình ảnh có liên quan"/>
          <p:cNvSpPr>
            <a:spLocks noChangeAspect="1" noChangeArrowheads="1"/>
          </p:cNvSpPr>
          <p:nvPr/>
        </p:nvSpPr>
        <p:spPr bwMode="auto">
          <a:xfrm>
            <a:off x="5870575" y="3200400"/>
            <a:ext cx="450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5188" tIns="57594" rIns="115188" bIns="57594"/>
          <a:lstStyle/>
          <a:p>
            <a:pPr eaLnBrk="1" hangingPunct="1"/>
            <a:endParaRPr lang="en-US">
              <a:solidFill>
                <a:srgbClr val="000000"/>
              </a:solidFill>
            </a:endParaRPr>
          </a:p>
        </p:txBody>
      </p:sp>
      <p:pic>
        <p:nvPicPr>
          <p:cNvPr id="87045" name="Picture 12" descr="hinh nen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17425" cy="832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6" name="Text Box 14"/>
          <p:cNvSpPr txBox="1">
            <a:spLocks noChangeArrowheads="1"/>
          </p:cNvSpPr>
          <p:nvPr/>
        </p:nvSpPr>
        <p:spPr bwMode="auto">
          <a:xfrm>
            <a:off x="1244942" y="288335"/>
            <a:ext cx="9326563" cy="945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8178" tIns="49090" rIns="98178" bIns="49090">
            <a:spAutoFit/>
          </a:bodyPr>
          <a:lstStyle>
            <a:lvl1pPr defTabSz="779463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7946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7946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7946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7946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79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79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79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79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UBND PHƯỜNG VIỆT HƯNG</a:t>
            </a:r>
            <a:endParaRPr lang="en-US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GIANG BIÊN</a:t>
            </a:r>
          </a:p>
        </p:txBody>
      </p:sp>
      <p:sp>
        <p:nvSpPr>
          <p:cNvPr id="87047" name="WordArt 15"/>
          <p:cNvSpPr>
            <a:spLocks noChangeArrowheads="1" noChangeShapeType="1" noTextEdit="1"/>
          </p:cNvSpPr>
          <p:nvPr/>
        </p:nvSpPr>
        <p:spPr bwMode="auto">
          <a:xfrm>
            <a:off x="2332038" y="1998382"/>
            <a:ext cx="8235950" cy="490538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23299"/>
              </a:avLst>
            </a:prstTxWarp>
          </a:bodyPr>
          <a:lstStyle/>
          <a:p>
            <a:pPr algn="ctr"/>
            <a:r>
              <a:rPr lang="en-US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FF33"/>
                    </a:gs>
                    <a:gs pos="100000">
                      <a:srgbClr val="FFFF00"/>
                    </a:gs>
                  </a:gsLst>
                  <a:lin ang="18900000" scaled="1"/>
                </a:gradFill>
                <a:latin typeface="Algerian"/>
              </a:rPr>
              <a:t>BÉ VUI HỌC TOÁN</a:t>
            </a:r>
          </a:p>
        </p:txBody>
      </p:sp>
      <p:sp>
        <p:nvSpPr>
          <p:cNvPr id="87048" name="Text Box 16"/>
          <p:cNvSpPr txBox="1">
            <a:spLocks noChangeArrowheads="1"/>
          </p:cNvSpPr>
          <p:nvPr/>
        </p:nvSpPr>
        <p:spPr bwMode="auto">
          <a:xfrm>
            <a:off x="563563" y="2823368"/>
            <a:ext cx="11176000" cy="166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8178" tIns="49090" rIns="98178" bIns="49090">
            <a:spAutoFit/>
          </a:bodyPr>
          <a:lstStyle>
            <a:lvl1pPr defTabSz="779463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7946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7946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7946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7946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79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79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79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79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51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51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51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51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51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51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51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51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51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51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51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trụ</a:t>
            </a:r>
            <a:r>
              <a:rPr lang="en-US" sz="51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51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51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51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51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51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51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endParaRPr lang="en-US" sz="51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08363" y="4724400"/>
            <a:ext cx="5486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LỚP: MGL A3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3"/>
          <p:cNvSpPr txBox="1">
            <a:spLocks noChangeArrowheads="1"/>
          </p:cNvSpPr>
          <p:nvPr/>
        </p:nvSpPr>
        <p:spPr bwMode="auto">
          <a:xfrm>
            <a:off x="2133600" y="0"/>
            <a:ext cx="8229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918" tIns="30459" rIns="60918" bIns="30459" anchor="b"/>
          <a:lstStyle>
            <a:lvl1pPr defTabSz="608013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0801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 sz="2000" b="1" u="sng">
              <a:solidFill>
                <a:srgbClr val="000000"/>
              </a:solidFill>
            </a:endParaRPr>
          </a:p>
        </p:txBody>
      </p:sp>
      <p:pic>
        <p:nvPicPr>
          <p:cNvPr id="6759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971800"/>
            <a:ext cx="1125538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581400"/>
            <a:ext cx="1066800" cy="104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454400"/>
            <a:ext cx="1905000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600" name="Picture 16" descr="Combo 6 Hột Xí Ngầu Nhiều Màu - Màu Ngẫu Nhiên - Quà tặng trang trí khác  Tác giả OEM | ShopSach.co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200400"/>
            <a:ext cx="1219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601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3200400"/>
            <a:ext cx="1752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9588" name="Text Box 4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2514600" y="1676400"/>
            <a:ext cx="91440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0918" tIns="30459" rIns="60918" bIns="30459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173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200" b="1" dirty="0" err="1">
                <a:solidFill>
                  <a:srgbClr val="C050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3200" b="1" dirty="0">
                <a:solidFill>
                  <a:srgbClr val="C050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50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rgbClr val="C050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50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altLang="en-US" sz="3200" b="1" dirty="0">
                <a:solidFill>
                  <a:srgbClr val="C050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50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3200" b="1" dirty="0">
                <a:solidFill>
                  <a:srgbClr val="C050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50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200" b="1" dirty="0">
                <a:solidFill>
                  <a:srgbClr val="C050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sz="3200" b="1" dirty="0" err="1">
                <a:solidFill>
                  <a:srgbClr val="C050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3200" b="1" dirty="0">
                <a:solidFill>
                  <a:srgbClr val="C050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50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C050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50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altLang="en-US" sz="3200" b="1" dirty="0">
              <a:solidFill>
                <a:srgbClr val="C0504D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603" name="Oval 19"/>
          <p:cNvSpPr>
            <a:spLocks noChangeArrowheads="1"/>
          </p:cNvSpPr>
          <p:nvPr/>
        </p:nvSpPr>
        <p:spPr bwMode="auto">
          <a:xfrm>
            <a:off x="1905000" y="1524000"/>
            <a:ext cx="609600" cy="6096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0918" tIns="30459" rIns="60918" bIns="30459" anchor="ctr"/>
          <a:lstStyle/>
          <a:p>
            <a:pPr algn="ctr" defTabSz="608013" eaLnBrk="1" hangingPunct="1"/>
            <a:r>
              <a:rPr lang="en-US" altLang="en-US" sz="2400" b="1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67604" name="AutoShape 20"/>
          <p:cNvSpPr>
            <a:spLocks noChangeArrowheads="1"/>
          </p:cNvSpPr>
          <p:nvPr/>
        </p:nvSpPr>
        <p:spPr bwMode="auto">
          <a:xfrm>
            <a:off x="3886200" y="5867400"/>
            <a:ext cx="1630363" cy="731838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0918" tIns="30459" rIns="60918" bIns="30459" anchor="ctr"/>
          <a:lstStyle/>
          <a:p>
            <a:pPr defTabSz="608013" eaLnBrk="1" hangingPunct="1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67605" name="AutoShape 21"/>
          <p:cNvSpPr>
            <a:spLocks noChangeArrowheads="1"/>
          </p:cNvSpPr>
          <p:nvPr/>
        </p:nvSpPr>
        <p:spPr bwMode="auto">
          <a:xfrm>
            <a:off x="7620000" y="5715000"/>
            <a:ext cx="838200" cy="833438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0918" tIns="30459" rIns="60918" bIns="30459" anchor="ctr"/>
          <a:lstStyle/>
          <a:p>
            <a:pPr defTabSz="608013" eaLnBrk="1" hangingPunct="1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67606" name="Line 22"/>
          <p:cNvSpPr>
            <a:spLocks noChangeShapeType="1"/>
          </p:cNvSpPr>
          <p:nvPr/>
        </p:nvSpPr>
        <p:spPr bwMode="auto">
          <a:xfrm>
            <a:off x="2971800" y="4648200"/>
            <a:ext cx="1752600" cy="1295400"/>
          </a:xfrm>
          <a:prstGeom prst="line">
            <a:avLst/>
          </a:prstGeom>
          <a:noFill/>
          <a:ln w="25400">
            <a:solidFill>
              <a:schemeClr val="accent2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0918" tIns="30459" rIns="60918" bIns="30459"/>
          <a:lstStyle/>
          <a:p>
            <a:endParaRPr lang="en-US"/>
          </a:p>
        </p:txBody>
      </p:sp>
      <p:sp>
        <p:nvSpPr>
          <p:cNvPr id="67607" name="Line 23"/>
          <p:cNvSpPr>
            <a:spLocks noChangeShapeType="1"/>
          </p:cNvSpPr>
          <p:nvPr/>
        </p:nvSpPr>
        <p:spPr bwMode="auto">
          <a:xfrm flipH="1">
            <a:off x="4800600" y="4648200"/>
            <a:ext cx="1371600" cy="1295400"/>
          </a:xfrm>
          <a:prstGeom prst="line">
            <a:avLst/>
          </a:prstGeom>
          <a:noFill/>
          <a:ln w="25400">
            <a:solidFill>
              <a:schemeClr val="accent2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0918" tIns="30459" rIns="60918" bIns="30459"/>
          <a:lstStyle/>
          <a:p>
            <a:endParaRPr lang="en-US"/>
          </a:p>
        </p:txBody>
      </p:sp>
      <p:sp>
        <p:nvSpPr>
          <p:cNvPr id="67608" name="Line 24"/>
          <p:cNvSpPr>
            <a:spLocks noChangeShapeType="1"/>
          </p:cNvSpPr>
          <p:nvPr/>
        </p:nvSpPr>
        <p:spPr bwMode="auto">
          <a:xfrm flipH="1">
            <a:off x="4953000" y="4419600"/>
            <a:ext cx="4267200" cy="1524000"/>
          </a:xfrm>
          <a:prstGeom prst="line">
            <a:avLst/>
          </a:prstGeom>
          <a:noFill/>
          <a:ln w="25400">
            <a:solidFill>
              <a:schemeClr val="accent2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0918" tIns="30459" rIns="60918" bIns="30459"/>
          <a:lstStyle/>
          <a:p>
            <a:endParaRPr lang="en-US"/>
          </a:p>
        </p:txBody>
      </p:sp>
      <p:sp>
        <p:nvSpPr>
          <p:cNvPr id="67609" name="Line 25"/>
          <p:cNvSpPr>
            <a:spLocks noChangeShapeType="1"/>
          </p:cNvSpPr>
          <p:nvPr/>
        </p:nvSpPr>
        <p:spPr bwMode="auto">
          <a:xfrm>
            <a:off x="4876800" y="4648200"/>
            <a:ext cx="2971800" cy="1066800"/>
          </a:xfrm>
          <a:prstGeom prst="line">
            <a:avLst/>
          </a:prstGeom>
          <a:noFill/>
          <a:ln w="25400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0918" tIns="30459" rIns="60918" bIns="30459"/>
          <a:lstStyle/>
          <a:p>
            <a:endParaRPr lang="en-US"/>
          </a:p>
        </p:txBody>
      </p:sp>
      <p:sp>
        <p:nvSpPr>
          <p:cNvPr id="67610" name="Line 26"/>
          <p:cNvSpPr>
            <a:spLocks noChangeShapeType="1"/>
          </p:cNvSpPr>
          <p:nvPr/>
        </p:nvSpPr>
        <p:spPr bwMode="auto">
          <a:xfrm flipH="1">
            <a:off x="7924800" y="4343400"/>
            <a:ext cx="152400" cy="1371600"/>
          </a:xfrm>
          <a:prstGeom prst="line">
            <a:avLst/>
          </a:prstGeom>
          <a:noFill/>
          <a:ln w="25400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0918" tIns="30459" rIns="60918" bIns="30459"/>
          <a:lstStyle/>
          <a:p>
            <a:endParaRPr lang="en-US"/>
          </a:p>
        </p:txBody>
      </p:sp>
      <p:sp>
        <p:nvSpPr>
          <p:cNvPr id="67611" name="Text Box 27"/>
          <p:cNvSpPr txBox="1">
            <a:spLocks noChangeArrowheads="1"/>
          </p:cNvSpPr>
          <p:nvPr/>
        </p:nvSpPr>
        <p:spPr bwMode="auto">
          <a:xfrm>
            <a:off x="3352800" y="5029200"/>
            <a:ext cx="5791200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18" tIns="30459" rIns="60918" bIns="30459">
            <a:spAutoFit/>
          </a:bodyPr>
          <a:lstStyle>
            <a:lvl1pPr defTabSz="608013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0801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srgbClr val="FF0000"/>
                </a:solidFill>
              </a:rPr>
              <a:t>Thảo luận nhóm đôi: 1 phút</a:t>
            </a:r>
            <a:endParaRPr lang="vi-VN" altLang="en-US" sz="32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67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79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79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795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1000"/>
                                        <p:tgtEl>
                                          <p:spTgt spid="67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1000"/>
                                        <p:tgtEl>
                                          <p:spTgt spid="67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1000"/>
                                        <p:tgtEl>
                                          <p:spTgt spid="67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1000"/>
                                        <p:tgtEl>
                                          <p:spTgt spid="67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1000"/>
                                        <p:tgtEl>
                                          <p:spTgt spid="67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67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1000"/>
                                        <p:tgtEl>
                                          <p:spTgt spid="67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1000"/>
                                        <p:tgtEl>
                                          <p:spTgt spid="67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" dur="500"/>
                                        <p:tgtEl>
                                          <p:spTgt spid="676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1000"/>
                                        <p:tgtEl>
                                          <p:spTgt spid="67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1000"/>
                                        <p:tgtEl>
                                          <p:spTgt spid="67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1000"/>
                                        <p:tgtEl>
                                          <p:spTgt spid="67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1000"/>
                                        <p:tgtEl>
                                          <p:spTgt spid="67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1000"/>
                                        <p:tgtEl>
                                          <p:spTgt spid="67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9588" grpId="0"/>
      <p:bldP spid="67603" grpId="0" animBg="1"/>
      <p:bldP spid="67606" grpId="0" animBg="1"/>
      <p:bldP spid="67607" grpId="0" animBg="1"/>
      <p:bldP spid="67608" grpId="0" animBg="1"/>
      <p:bldP spid="67609" grpId="0" animBg="1"/>
      <p:bldP spid="67610" grpId="0" animBg="1"/>
      <p:bldP spid="67611" grpId="0"/>
      <p:bldP spid="6761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yeah.mp3">
            <a:hlinkClick r:id="" action="ppaction://media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7738" y="252413"/>
            <a:ext cx="1084262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47650" y="150813"/>
            <a:ext cx="10860088" cy="1169987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918" tIns="30459" rIns="60918" bIns="30459">
            <a:spAutoFit/>
          </a:bodyPr>
          <a:lstStyle>
            <a:lvl1pPr defTabSz="608013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0801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3600">
                <a:solidFill>
                  <a:srgbClr val="000000"/>
                </a:solidFill>
                <a:latin typeface="Calibri" pitchFamily="34" charset="0"/>
              </a:rPr>
              <a:t>2. Mỗi hình sau có bao nhiêu khối trụ, khối cầu, khối vuông, khối hộp chữ nhật?</a:t>
            </a: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-80963" y="4792663"/>
            <a:ext cx="12272963" cy="1106487"/>
          </a:xfrm>
          <a:prstGeom prst="rect">
            <a:avLst/>
          </a:prstGeom>
          <a:solidFill>
            <a:srgbClr val="F794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918" tIns="30459" rIns="60918" bIns="30459">
            <a:spAutoFit/>
          </a:bodyPr>
          <a:lstStyle>
            <a:lvl1pPr defTabSz="608013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0801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3400">
                <a:solidFill>
                  <a:srgbClr val="000000"/>
                </a:solidFill>
                <a:latin typeface="Calibri" pitchFamily="34" charset="0"/>
              </a:rPr>
              <a:t>Hình 1: 2 khối trụ, 1 khối cầu, 1 khối </a:t>
            </a:r>
            <a:r>
              <a:rPr lang="en-US" sz="3200">
                <a:solidFill>
                  <a:srgbClr val="000000"/>
                </a:solidFill>
                <a:latin typeface="Calibri" pitchFamily="34" charset="0"/>
              </a:rPr>
              <a:t>vuông</a:t>
            </a:r>
            <a:r>
              <a:rPr lang="en-US" sz="3400">
                <a:solidFill>
                  <a:srgbClr val="000000"/>
                </a:solidFill>
                <a:latin typeface="Calibri" pitchFamily="34" charset="0"/>
              </a:rPr>
              <a:t>, 1 khối hộp chữ nhật.</a:t>
            </a:r>
          </a:p>
          <a:p>
            <a:pPr eaLnBrk="1" hangingPunct="1"/>
            <a:r>
              <a:rPr lang="en-US" sz="3400">
                <a:solidFill>
                  <a:srgbClr val="000000"/>
                </a:solidFill>
                <a:latin typeface="Calibri" pitchFamily="34" charset="0"/>
              </a:rPr>
              <a:t>Hình 2: 7 khối trụ, 4 khối cầu, 1 khối </a:t>
            </a:r>
            <a:r>
              <a:rPr lang="en-US" sz="3200">
                <a:solidFill>
                  <a:srgbClr val="000000"/>
                </a:solidFill>
                <a:latin typeface="Calibri" pitchFamily="34" charset="0"/>
              </a:rPr>
              <a:t>vuông</a:t>
            </a:r>
            <a:r>
              <a:rPr lang="en-US" sz="3400">
                <a:solidFill>
                  <a:srgbClr val="000000"/>
                </a:solidFill>
                <a:latin typeface="Calibri" pitchFamily="34" charset="0"/>
              </a:rPr>
              <a:t>, 1 khối hộp chữ nhật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1527175"/>
            <a:ext cx="10320338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903288" y="3859213"/>
            <a:ext cx="1573212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918" tIns="30459" rIns="60918" bIns="30459">
            <a:spAutoFit/>
          </a:bodyPr>
          <a:lstStyle>
            <a:lvl1pPr defTabSz="608013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0801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3600">
                <a:solidFill>
                  <a:srgbClr val="FF0000"/>
                </a:solidFill>
                <a:latin typeface="Calibri" pitchFamily="34" charset="0"/>
              </a:rPr>
              <a:t>Hình 1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365875" y="3943350"/>
            <a:ext cx="1550988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918" tIns="30459" rIns="60918" bIns="30459">
            <a:spAutoFit/>
          </a:bodyPr>
          <a:lstStyle>
            <a:lvl1pPr defTabSz="608013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0801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3600">
                <a:solidFill>
                  <a:srgbClr val="FF0000"/>
                </a:solidFill>
                <a:latin typeface="Calibri" pitchFamily="34" charset="0"/>
              </a:rPr>
              <a:t>Hình 2</a:t>
            </a:r>
          </a:p>
        </p:txBody>
      </p:sp>
      <p:sp>
        <p:nvSpPr>
          <p:cNvPr id="8" name="Oval 19"/>
          <p:cNvSpPr>
            <a:spLocks noChangeArrowheads="1"/>
          </p:cNvSpPr>
          <p:nvPr/>
        </p:nvSpPr>
        <p:spPr bwMode="auto">
          <a:xfrm>
            <a:off x="177800" y="150813"/>
            <a:ext cx="609600" cy="6096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0918" tIns="30459" rIns="60918" bIns="30459" anchor="ctr"/>
          <a:lstStyle/>
          <a:p>
            <a:pPr algn="ctr" defTabSz="608013" eaLnBrk="1" hangingPunct="1"/>
            <a:r>
              <a:rPr lang="en-US" altLang="en-US" sz="2400" b="1">
                <a:solidFill>
                  <a:srgbClr val="FFFFFF"/>
                </a:solidFill>
              </a:rPr>
              <a:t>6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2" grpId="0" animBg="1"/>
      <p:bldP spid="4" grpId="0"/>
      <p:bldP spid="5" grpId="0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965200" y="584200"/>
            <a:ext cx="5230813" cy="6221413"/>
            <a:chOff x="1447800" y="876300"/>
            <a:chExt cx="7846857" cy="9332655"/>
          </a:xfrm>
        </p:grpSpPr>
        <p:pic>
          <p:nvPicPr>
            <p:cNvPr id="98319" name="Picture 4" descr="A picture containing stationary&#10;&#10;Description automatically generated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74" t="11504" r="14410" b="6091"/>
            <a:stretch>
              <a:fillRect/>
            </a:stretch>
          </p:blipFill>
          <p:spPr bwMode="auto">
            <a:xfrm>
              <a:off x="1447800" y="876300"/>
              <a:ext cx="7846857" cy="876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8320" name="TextBox 12"/>
            <p:cNvSpPr txBox="1">
              <a:spLocks noChangeArrowheads="1"/>
            </p:cNvSpPr>
            <p:nvPr/>
          </p:nvSpPr>
          <p:spPr bwMode="auto">
            <a:xfrm>
              <a:off x="3459480" y="8823960"/>
              <a:ext cx="1828800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08013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608013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608013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608013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608013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608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608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608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608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sz="2700" b="1" i="1">
                  <a:solidFill>
                    <a:srgbClr val="000000"/>
                  </a:solidFill>
                  <a:cs typeface="Arial" pitchFamily="34" charset="0"/>
                </a:rPr>
                <a:t>Hình 1</a:t>
              </a:r>
              <a:endParaRPr lang="en-US" sz="27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965200" y="939800"/>
            <a:ext cx="65881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918" tIns="30459" rIns="60918" bIns="30459">
            <a:spAutoFit/>
          </a:bodyPr>
          <a:lstStyle>
            <a:lvl1pPr defTabSz="608013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0801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4400" b="1" i="1">
                <a:solidFill>
                  <a:srgbClr val="BB1554"/>
                </a:solidFill>
                <a:cs typeface="Arial" pitchFamily="34" charset="0"/>
              </a:rPr>
              <a:t>1</a:t>
            </a:r>
            <a:endParaRPr lang="en-US" sz="4400">
              <a:solidFill>
                <a:srgbClr val="BB1554"/>
              </a:solidFill>
              <a:cs typeface="Arial" pitchFamily="34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537200" y="2841625"/>
            <a:ext cx="65881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918" tIns="30459" rIns="60918" bIns="30459">
            <a:spAutoFit/>
          </a:bodyPr>
          <a:lstStyle>
            <a:lvl1pPr defTabSz="608013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0801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4400" b="1" i="1">
                <a:solidFill>
                  <a:srgbClr val="BB1554"/>
                </a:solidFill>
                <a:cs typeface="Arial" pitchFamily="34" charset="0"/>
              </a:rPr>
              <a:t>2</a:t>
            </a:r>
            <a:endParaRPr lang="en-US" sz="4400">
              <a:solidFill>
                <a:srgbClr val="BB1554"/>
              </a:solidFill>
              <a:cs typeface="Arial" pitchFamily="34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350000" y="1928813"/>
            <a:ext cx="42672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918" tIns="30459" rIns="60918" bIns="30459">
            <a:spAutoFit/>
          </a:bodyPr>
          <a:lstStyle>
            <a:lvl1pPr defTabSz="608013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0801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700" b="1" i="1">
                <a:solidFill>
                  <a:srgbClr val="000000"/>
                </a:solidFill>
                <a:cs typeface="Arial" pitchFamily="34" charset="0"/>
              </a:rPr>
              <a:t>Hình 1 có:</a:t>
            </a:r>
            <a:endParaRPr lang="en-US" sz="27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7340600" y="2600325"/>
            <a:ext cx="2286000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918" tIns="30459" rIns="60918" bIns="30459">
            <a:spAutoFit/>
          </a:bodyPr>
          <a:lstStyle>
            <a:lvl1pPr marL="379413" indent="-379413" defTabSz="608013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0801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en-US" sz="2700" b="1" i="1">
                <a:solidFill>
                  <a:srgbClr val="000000"/>
                </a:solidFill>
                <a:cs typeface="Arial" pitchFamily="34" charset="0"/>
              </a:rPr>
              <a:t>2 khối trụ</a:t>
            </a:r>
            <a:endParaRPr lang="en-US" sz="27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860800" y="569913"/>
            <a:ext cx="658813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918" tIns="30459" rIns="60918" bIns="30459">
            <a:spAutoFit/>
          </a:bodyPr>
          <a:lstStyle>
            <a:lvl1pPr defTabSz="608013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0801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4400" b="1" i="1">
                <a:solidFill>
                  <a:srgbClr val="1D7151"/>
                </a:solidFill>
                <a:cs typeface="Arial" pitchFamily="34" charset="0"/>
              </a:rPr>
              <a:t>1</a:t>
            </a:r>
            <a:endParaRPr lang="en-US" sz="4400">
              <a:solidFill>
                <a:srgbClr val="1D7151"/>
              </a:solidFill>
              <a:cs typeface="Arial" pitchFamily="34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7319963" y="3148013"/>
            <a:ext cx="22860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918" tIns="30459" rIns="60918" bIns="30459">
            <a:spAutoFit/>
          </a:bodyPr>
          <a:lstStyle>
            <a:lvl1pPr marL="379413" indent="-379413" defTabSz="608013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0801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en-US" sz="2700" b="1" i="1">
                <a:solidFill>
                  <a:srgbClr val="000000"/>
                </a:solidFill>
                <a:cs typeface="Arial" pitchFamily="34" charset="0"/>
              </a:rPr>
              <a:t>1 khối cầu</a:t>
            </a:r>
            <a:endParaRPr lang="en-US" sz="27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7340600" y="3752850"/>
            <a:ext cx="3530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918" tIns="30459" rIns="60918" bIns="30459">
            <a:spAutoFit/>
          </a:bodyPr>
          <a:lstStyle>
            <a:lvl1pPr marL="379413" indent="-379413" defTabSz="608013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0801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en-US" sz="2700" b="1" i="1">
                <a:solidFill>
                  <a:srgbClr val="000000"/>
                </a:solidFill>
                <a:cs typeface="Arial" pitchFamily="34" charset="0"/>
              </a:rPr>
              <a:t>1 khối vuông</a:t>
            </a:r>
            <a:endParaRPr lang="en-US" sz="27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7340600" y="4343400"/>
            <a:ext cx="38862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918" tIns="30459" rIns="60918" bIns="30459">
            <a:spAutoFit/>
          </a:bodyPr>
          <a:lstStyle>
            <a:lvl1pPr marL="379413" indent="-379413" defTabSz="608013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0801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en-US" sz="2700" b="1" i="1">
                <a:solidFill>
                  <a:srgbClr val="000000"/>
                </a:solidFill>
                <a:cs typeface="Arial" pitchFamily="34" charset="0"/>
              </a:rPr>
              <a:t>1 khối hộp chữ nhật</a:t>
            </a:r>
            <a:endParaRPr lang="en-US" sz="27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2605088" y="2876550"/>
            <a:ext cx="658812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918" tIns="30459" rIns="60918" bIns="30459">
            <a:spAutoFit/>
          </a:bodyPr>
          <a:lstStyle>
            <a:lvl1pPr defTabSz="608013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0801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4400" b="1" i="1">
                <a:solidFill>
                  <a:srgbClr val="FF0000"/>
                </a:solidFill>
                <a:cs typeface="Arial" pitchFamily="34" charset="0"/>
              </a:rPr>
              <a:t>1</a:t>
            </a:r>
            <a:endParaRPr lang="en-US" sz="4400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1882775" y="5137150"/>
            <a:ext cx="65881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918" tIns="30459" rIns="60918" bIns="30459">
            <a:spAutoFit/>
          </a:bodyPr>
          <a:lstStyle>
            <a:lvl1pPr defTabSz="608013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0801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4400" b="1" i="1">
                <a:solidFill>
                  <a:srgbClr val="E46C0A"/>
                </a:solidFill>
                <a:cs typeface="Arial" pitchFamily="34" charset="0"/>
              </a:rPr>
              <a:t>1</a:t>
            </a:r>
            <a:endParaRPr lang="en-US" sz="4400">
              <a:solidFill>
                <a:srgbClr val="E46C0A"/>
              </a:solidFill>
              <a:cs typeface="Arial" pitchFamily="34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788988" y="-14288"/>
            <a:ext cx="11403012" cy="61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918" tIns="30459" rIns="60918" bIns="30459">
            <a:spAutoFit/>
          </a:bodyPr>
          <a:lstStyle>
            <a:lvl1pPr defTabSz="608013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0801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Aft>
                <a:spcPts val="663"/>
              </a:spcAft>
            </a:pPr>
            <a:r>
              <a:rPr lang="nl-NL"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a. Các con hãy </a:t>
            </a:r>
            <a:r>
              <a:rPr lang="vi-VN"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quan sát 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các</a:t>
            </a:r>
            <a:r>
              <a:rPr lang="vi-VN"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hình vẽ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và</a:t>
            </a:r>
            <a:r>
              <a:rPr lang="vi-VN"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đếm số khối trụ, khối cầu, khối 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vuông</a:t>
            </a:r>
            <a:r>
              <a:rPr lang="vi-VN"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, khối chữ nhật</a:t>
            </a:r>
          </a:p>
        </p:txBody>
      </p:sp>
      <p:sp>
        <p:nvSpPr>
          <p:cNvPr id="18" name="Oval 19"/>
          <p:cNvSpPr>
            <a:spLocks noChangeArrowheads="1"/>
          </p:cNvSpPr>
          <p:nvPr/>
        </p:nvSpPr>
        <p:spPr bwMode="auto">
          <a:xfrm>
            <a:off x="158750" y="46038"/>
            <a:ext cx="609600" cy="6096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0918" tIns="30459" rIns="60918" bIns="30459" anchor="ctr"/>
          <a:lstStyle/>
          <a:p>
            <a:pPr algn="ctr" defTabSz="608013" eaLnBrk="1" hangingPunct="1"/>
            <a:r>
              <a:rPr lang="en-US" altLang="en-US" sz="2400" b="1">
                <a:solidFill>
                  <a:srgbClr val="FFFFFF"/>
                </a:solidFill>
              </a:rPr>
              <a:t>7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1" grpId="0"/>
      <p:bldP spid="12" grpId="0"/>
      <p:bldP spid="15" grpId="0"/>
      <p:bldP spid="16" grpId="0"/>
      <p:bldP spid="20" grpId="0"/>
      <p:bldP spid="23" grpId="0"/>
      <p:bldP spid="24" grpId="0"/>
      <p:bldP spid="25" grpId="0"/>
      <p:bldP spid="26" grpId="0"/>
      <p:bldP spid="17" grpId="0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621588" y="1928813"/>
            <a:ext cx="2005012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918" tIns="30459" rIns="60918" bIns="30459">
            <a:spAutoFit/>
          </a:bodyPr>
          <a:lstStyle>
            <a:lvl1pPr defTabSz="608013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0801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700" b="1" i="1">
                <a:solidFill>
                  <a:srgbClr val="000000"/>
                </a:solidFill>
                <a:cs typeface="Arial" pitchFamily="34" charset="0"/>
              </a:rPr>
              <a:t>Hình 2 có:</a:t>
            </a:r>
            <a:endParaRPr lang="en-US" sz="27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7340600" y="2600325"/>
            <a:ext cx="2286000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918" tIns="30459" rIns="60918" bIns="30459">
            <a:spAutoFit/>
          </a:bodyPr>
          <a:lstStyle>
            <a:lvl1pPr marL="379413" indent="-379413" defTabSz="608013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0801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en-US" sz="2700" b="1" i="1">
                <a:solidFill>
                  <a:srgbClr val="000000"/>
                </a:solidFill>
                <a:cs typeface="Arial" pitchFamily="34" charset="0"/>
              </a:rPr>
              <a:t>7 khối trụ</a:t>
            </a:r>
            <a:endParaRPr lang="en-US" sz="27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7319963" y="3148013"/>
            <a:ext cx="22860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918" tIns="30459" rIns="60918" bIns="30459">
            <a:spAutoFit/>
          </a:bodyPr>
          <a:lstStyle>
            <a:lvl1pPr marL="379413" indent="-379413" defTabSz="608013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0801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en-US" sz="2700" b="1" i="1">
                <a:solidFill>
                  <a:srgbClr val="000000"/>
                </a:solidFill>
                <a:cs typeface="Arial" pitchFamily="34" charset="0"/>
              </a:rPr>
              <a:t>4 khối cầu</a:t>
            </a:r>
            <a:endParaRPr lang="en-US" sz="27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7340600" y="3752850"/>
            <a:ext cx="3530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918" tIns="30459" rIns="60918" bIns="30459">
            <a:spAutoFit/>
          </a:bodyPr>
          <a:lstStyle>
            <a:lvl1pPr marL="379413" indent="-379413" defTabSz="608013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0801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en-US" sz="2700" b="1" i="1">
                <a:solidFill>
                  <a:srgbClr val="000000"/>
                </a:solidFill>
                <a:cs typeface="Arial" pitchFamily="34" charset="0"/>
              </a:rPr>
              <a:t>1 khối vuông</a:t>
            </a:r>
            <a:endParaRPr lang="en-US" sz="27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7340600" y="4343400"/>
            <a:ext cx="38862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918" tIns="30459" rIns="60918" bIns="30459">
            <a:spAutoFit/>
          </a:bodyPr>
          <a:lstStyle>
            <a:lvl1pPr marL="379413" indent="-379413" defTabSz="608013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0801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en-US" sz="2700" b="1" i="1">
                <a:solidFill>
                  <a:srgbClr val="000000"/>
                </a:solidFill>
                <a:cs typeface="Arial" pitchFamily="34" charset="0"/>
              </a:rPr>
              <a:t>1 khối hộp chữ nhật</a:t>
            </a:r>
            <a:endParaRPr lang="en-US" sz="2700">
              <a:solidFill>
                <a:srgbClr val="000000"/>
              </a:solidFill>
              <a:cs typeface="Arial" pitchFamily="34" charset="0"/>
            </a:endParaRPr>
          </a:p>
        </p:txBody>
      </p: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355600" y="498475"/>
            <a:ext cx="6375400" cy="5861050"/>
            <a:chOff x="7833712" y="3436835"/>
            <a:chExt cx="9563101" cy="8793655"/>
          </a:xfrm>
        </p:grpSpPr>
        <p:pic>
          <p:nvPicPr>
            <p:cNvPr id="99349" name="Picture 17" descr="A close-up of a toy&#10;&#10;Description automatically generated with medium confidence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6" t="6902" r="9055" b="1073"/>
            <a:stretch>
              <a:fillRect/>
            </a:stretch>
          </p:blipFill>
          <p:spPr bwMode="auto">
            <a:xfrm>
              <a:off x="7833712" y="3436835"/>
              <a:ext cx="9563101" cy="8793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9350" name="TextBox 18"/>
            <p:cNvSpPr txBox="1">
              <a:spLocks noChangeArrowheads="1"/>
            </p:cNvSpPr>
            <p:nvPr/>
          </p:nvSpPr>
          <p:spPr bwMode="auto">
            <a:xfrm>
              <a:off x="9814912" y="9909399"/>
              <a:ext cx="1828800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08013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608013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608013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608013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608013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608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608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608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608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sz="2700" b="1" i="1">
                  <a:solidFill>
                    <a:srgbClr val="000000"/>
                  </a:solidFill>
                  <a:cs typeface="Arial" pitchFamily="34" charset="0"/>
                </a:rPr>
                <a:t>Hình 2</a:t>
              </a:r>
              <a:endParaRPr lang="en-US" sz="27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4521200" y="1295400"/>
            <a:ext cx="65881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918" tIns="30459" rIns="60918" bIns="30459">
            <a:spAutoFit/>
          </a:bodyPr>
          <a:lstStyle>
            <a:lvl1pPr defTabSz="608013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0801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4400" b="1" i="1">
                <a:solidFill>
                  <a:srgbClr val="FF0000"/>
                </a:solidFill>
                <a:cs typeface="Arial" pitchFamily="34" charset="0"/>
              </a:rPr>
              <a:t>1</a:t>
            </a:r>
            <a:endParaRPr lang="en-US" sz="4400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3406775" y="1357313"/>
            <a:ext cx="658813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918" tIns="30459" rIns="60918" bIns="30459">
            <a:spAutoFit/>
          </a:bodyPr>
          <a:lstStyle>
            <a:lvl1pPr defTabSz="608013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0801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4400" b="1" i="1">
                <a:solidFill>
                  <a:srgbClr val="FF0000"/>
                </a:solidFill>
                <a:cs typeface="Arial" pitchFamily="34" charset="0"/>
              </a:rPr>
              <a:t>2</a:t>
            </a:r>
            <a:endParaRPr lang="en-US" sz="4400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6005513" y="2690813"/>
            <a:ext cx="6604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918" tIns="30459" rIns="60918" bIns="30459">
            <a:spAutoFit/>
          </a:bodyPr>
          <a:lstStyle>
            <a:lvl1pPr defTabSz="608013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0801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4400" b="1" i="1">
                <a:solidFill>
                  <a:srgbClr val="FF0000"/>
                </a:solidFill>
                <a:cs typeface="Arial" pitchFamily="34" charset="0"/>
              </a:rPr>
              <a:t>3</a:t>
            </a:r>
            <a:endParaRPr lang="en-US" sz="4400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6376988" y="4087813"/>
            <a:ext cx="658812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918" tIns="30459" rIns="60918" bIns="30459">
            <a:spAutoFit/>
          </a:bodyPr>
          <a:lstStyle>
            <a:lvl1pPr defTabSz="608013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0801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4400" b="1" i="1">
                <a:solidFill>
                  <a:srgbClr val="FF0000"/>
                </a:solidFill>
                <a:cs typeface="Arial" pitchFamily="34" charset="0"/>
              </a:rPr>
              <a:t>4</a:t>
            </a:r>
            <a:endParaRPr lang="en-US" sz="4400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5842000" y="4752975"/>
            <a:ext cx="65881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918" tIns="30459" rIns="60918" bIns="30459">
            <a:spAutoFit/>
          </a:bodyPr>
          <a:lstStyle>
            <a:lvl1pPr defTabSz="608013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0801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4400" b="1" i="1">
                <a:solidFill>
                  <a:srgbClr val="FF0000"/>
                </a:solidFill>
                <a:cs typeface="Arial" pitchFamily="34" charset="0"/>
              </a:rPr>
              <a:t>5</a:t>
            </a:r>
            <a:endParaRPr lang="en-US" sz="4400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3543300" y="5359400"/>
            <a:ext cx="65881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918" tIns="30459" rIns="60918" bIns="30459">
            <a:spAutoFit/>
          </a:bodyPr>
          <a:lstStyle>
            <a:lvl1pPr defTabSz="608013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0801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4400" b="1" i="1">
                <a:solidFill>
                  <a:srgbClr val="FF0000"/>
                </a:solidFill>
                <a:cs typeface="Arial" pitchFamily="34" charset="0"/>
              </a:rPr>
              <a:t>6</a:t>
            </a:r>
            <a:endParaRPr lang="en-US" sz="4400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558800" y="3963988"/>
            <a:ext cx="658813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918" tIns="30459" rIns="60918" bIns="30459">
            <a:spAutoFit/>
          </a:bodyPr>
          <a:lstStyle>
            <a:lvl1pPr defTabSz="608013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0801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4400" b="1" i="1">
                <a:solidFill>
                  <a:srgbClr val="FF0000"/>
                </a:solidFill>
                <a:cs typeface="Arial" pitchFamily="34" charset="0"/>
              </a:rPr>
              <a:t>7</a:t>
            </a:r>
            <a:endParaRPr lang="en-US" sz="4400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3022600" y="2165350"/>
            <a:ext cx="6604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918" tIns="30459" rIns="60918" bIns="30459">
            <a:spAutoFit/>
          </a:bodyPr>
          <a:lstStyle>
            <a:lvl1pPr defTabSz="608013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0801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4400" b="1" i="1">
                <a:solidFill>
                  <a:srgbClr val="FFFF00"/>
                </a:solidFill>
                <a:cs typeface="Arial" pitchFamily="34" charset="0"/>
              </a:rPr>
              <a:t>1</a:t>
            </a:r>
            <a:endParaRPr lang="en-US" sz="4400">
              <a:solidFill>
                <a:srgbClr val="FFFF00"/>
              </a:solidFill>
              <a:cs typeface="Arial" pitchFamily="34" charset="0"/>
            </a:endParaRP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2446338" y="2835275"/>
            <a:ext cx="65881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918" tIns="30459" rIns="60918" bIns="30459">
            <a:spAutoFit/>
          </a:bodyPr>
          <a:lstStyle>
            <a:lvl1pPr defTabSz="608013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0801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4400" b="1" i="1">
                <a:solidFill>
                  <a:srgbClr val="FFFF00"/>
                </a:solidFill>
                <a:cs typeface="Arial" pitchFamily="34" charset="0"/>
              </a:rPr>
              <a:t>2</a:t>
            </a:r>
            <a:endParaRPr lang="en-US" sz="4400">
              <a:solidFill>
                <a:srgbClr val="FFFF00"/>
              </a:solidFill>
              <a:cs typeface="Arial" pitchFamily="34" charset="0"/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2236788" y="1860550"/>
            <a:ext cx="658812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918" tIns="30459" rIns="60918" bIns="30459">
            <a:spAutoFit/>
          </a:bodyPr>
          <a:lstStyle>
            <a:lvl1pPr defTabSz="608013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0801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4400" b="1" i="1">
                <a:solidFill>
                  <a:srgbClr val="FFFF00"/>
                </a:solidFill>
                <a:cs typeface="Arial" pitchFamily="34" charset="0"/>
              </a:rPr>
              <a:t>3</a:t>
            </a:r>
            <a:endParaRPr lang="en-US" sz="4400">
              <a:solidFill>
                <a:srgbClr val="FFFF00"/>
              </a:solidFill>
              <a:cs typeface="Arial" pitchFamily="34" charset="0"/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1627188" y="2511425"/>
            <a:ext cx="658812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918" tIns="30459" rIns="60918" bIns="30459">
            <a:spAutoFit/>
          </a:bodyPr>
          <a:lstStyle>
            <a:lvl1pPr defTabSz="608013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0801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4400" b="1" i="1">
                <a:solidFill>
                  <a:srgbClr val="FFFF00"/>
                </a:solidFill>
                <a:cs typeface="Arial" pitchFamily="34" charset="0"/>
              </a:rPr>
              <a:t>4</a:t>
            </a:r>
            <a:endParaRPr lang="en-US" sz="4400">
              <a:solidFill>
                <a:srgbClr val="FFFF00"/>
              </a:solidFill>
              <a:cs typeface="Arial" pitchFamily="34" charset="0"/>
            </a:endParaRP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4225925" y="2989263"/>
            <a:ext cx="658813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918" tIns="30459" rIns="60918" bIns="30459">
            <a:spAutoFit/>
          </a:bodyPr>
          <a:lstStyle>
            <a:lvl1pPr defTabSz="608013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0801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4400" b="1" i="1">
                <a:solidFill>
                  <a:srgbClr val="17375E"/>
                </a:solidFill>
                <a:cs typeface="Arial" pitchFamily="34" charset="0"/>
              </a:rPr>
              <a:t>1</a:t>
            </a:r>
            <a:endParaRPr lang="en-US" sz="4400">
              <a:solidFill>
                <a:srgbClr val="17375E"/>
              </a:solidFill>
              <a:cs typeface="Arial" pitchFamily="34" charset="0"/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2774950" y="3989388"/>
            <a:ext cx="6604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918" tIns="30459" rIns="60918" bIns="30459">
            <a:spAutoFit/>
          </a:bodyPr>
          <a:lstStyle>
            <a:lvl1pPr defTabSz="608013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0801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4400" b="1" i="1">
                <a:solidFill>
                  <a:srgbClr val="000000"/>
                </a:solidFill>
                <a:cs typeface="Arial" pitchFamily="34" charset="0"/>
              </a:rPr>
              <a:t>1</a:t>
            </a:r>
            <a:endParaRPr lang="en-US" sz="4400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20" grpId="0"/>
      <p:bldP spid="23" grpId="0"/>
      <p:bldP spid="24" grpId="0"/>
      <p:bldP spid="21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9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1" b="14278"/>
          <a:stretch>
            <a:fillRect/>
          </a:stretch>
        </p:blipFill>
        <p:spPr bwMode="auto">
          <a:xfrm>
            <a:off x="-1344613" y="3463925"/>
            <a:ext cx="4652963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" t="25658"/>
          <a:stretch>
            <a:fillRect/>
          </a:stretch>
        </p:blipFill>
        <p:spPr bwMode="auto">
          <a:xfrm>
            <a:off x="-1284288" y="-12700"/>
            <a:ext cx="4641851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1" b="14278"/>
          <a:stretch>
            <a:fillRect/>
          </a:stretch>
        </p:blipFill>
        <p:spPr bwMode="auto">
          <a:xfrm>
            <a:off x="3305175" y="3463925"/>
            <a:ext cx="4652963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" t="25658"/>
          <a:stretch>
            <a:fillRect/>
          </a:stretch>
        </p:blipFill>
        <p:spPr bwMode="auto">
          <a:xfrm>
            <a:off x="3365500" y="-12700"/>
            <a:ext cx="4643438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1" b="14278"/>
          <a:stretch>
            <a:fillRect/>
          </a:stretch>
        </p:blipFill>
        <p:spPr bwMode="auto">
          <a:xfrm>
            <a:off x="7943850" y="3463925"/>
            <a:ext cx="4652963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" t="25658"/>
          <a:stretch>
            <a:fillRect/>
          </a:stretch>
        </p:blipFill>
        <p:spPr bwMode="auto">
          <a:xfrm>
            <a:off x="8004175" y="-12700"/>
            <a:ext cx="4643438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9"/>
          <p:cNvSpPr txBox="1">
            <a:spLocks noChangeArrowheads="1"/>
          </p:cNvSpPr>
          <p:nvPr/>
        </p:nvSpPr>
        <p:spPr bwMode="auto">
          <a:xfrm>
            <a:off x="2813050" y="330200"/>
            <a:ext cx="65659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608013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0801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3600" b="1">
                <a:solidFill>
                  <a:srgbClr val="000000"/>
                </a:solidFill>
                <a:cs typeface="Arial" pitchFamily="34" charset="0"/>
              </a:rPr>
              <a:t>VẬN DỤNG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574800" y="788988"/>
            <a:ext cx="9093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918" tIns="30459" rIns="60918" bIns="30459">
            <a:spAutoFit/>
          </a:bodyPr>
          <a:lstStyle>
            <a:lvl1pPr defTabSz="608013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0801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Aft>
                <a:spcPts val="663"/>
              </a:spcAft>
            </a:pPr>
            <a:r>
              <a:rPr lang="nl-NL" sz="3200" b="1" i="1">
                <a:solidFill>
                  <a:srgbClr val="1D7151"/>
                </a:solidFill>
                <a:cs typeface="Arial" pitchFamily="34" charset="0"/>
              </a:rPr>
              <a:t>Hoạt động theo nhóm</a:t>
            </a:r>
            <a:endParaRPr lang="vi-VN" sz="3200" b="1" i="1">
              <a:solidFill>
                <a:srgbClr val="1D7151"/>
              </a:solidFill>
              <a:cs typeface="Arial" pitchFamily="34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303338" y="1509713"/>
            <a:ext cx="95853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918" tIns="30459" rIns="60918" bIns="30459">
            <a:spAutoFit/>
          </a:bodyPr>
          <a:lstStyle>
            <a:lvl1pPr defTabSz="608013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0801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Aft>
                <a:spcPts val="663"/>
              </a:spcAft>
            </a:pPr>
            <a:r>
              <a:rPr lang="nl-NL" sz="2700">
                <a:solidFill>
                  <a:srgbClr val="000000"/>
                </a:solidFill>
                <a:cs typeface="Arial" pitchFamily="34" charset="0"/>
              </a:rPr>
              <a:t>Các em hãy kể tên các đồ vật có dạng khối cầu hoặc khối trụ trong thực tế và chia sẻ trước lớp. (kể ít nhất 5 đồ vật)</a:t>
            </a:r>
            <a:endParaRPr lang="vi-VN" sz="27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143250" y="2855913"/>
            <a:ext cx="6054725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918" tIns="30459" rIns="60918" bIns="30459">
            <a:spAutoFit/>
          </a:bodyPr>
          <a:lstStyle>
            <a:lvl1pPr defTabSz="608013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0801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700" b="1" i="1">
                <a:solidFill>
                  <a:srgbClr val="632523"/>
                </a:solidFill>
                <a:cs typeface="Arial" pitchFamily="34" charset="0"/>
              </a:rPr>
              <a:t>a. 5 đồ vật có dạng khối trụ</a:t>
            </a:r>
            <a:endParaRPr lang="en-US" sz="2700">
              <a:solidFill>
                <a:srgbClr val="632523"/>
              </a:solidFill>
              <a:cs typeface="Arial" pitchFamily="34" charset="0"/>
            </a:endParaRPr>
          </a:p>
        </p:txBody>
      </p: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87313" y="3633788"/>
            <a:ext cx="3175000" cy="2889250"/>
            <a:chOff x="381000" y="4355794"/>
            <a:chExt cx="4762378" cy="4335591"/>
          </a:xfrm>
        </p:grpSpPr>
        <p:pic>
          <p:nvPicPr>
            <p:cNvPr id="100379" name="Picture 17" descr="A can of food&#10;&#10;Description automatically generated with medium confidence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4355794"/>
              <a:ext cx="4762378" cy="35738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0380" name="TextBox 18"/>
            <p:cNvSpPr txBox="1">
              <a:spLocks noChangeArrowheads="1"/>
            </p:cNvSpPr>
            <p:nvPr/>
          </p:nvSpPr>
          <p:spPr bwMode="auto">
            <a:xfrm>
              <a:off x="1318138" y="7929639"/>
              <a:ext cx="2550813" cy="7617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08013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608013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608013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608013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608013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608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608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608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608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sz="2700" b="1" i="1">
                  <a:solidFill>
                    <a:srgbClr val="000000"/>
                  </a:solidFill>
                  <a:cs typeface="Arial" pitchFamily="34" charset="0"/>
                </a:rPr>
                <a:t>Hộp sữa</a:t>
              </a:r>
              <a:endParaRPr lang="en-US" sz="27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2979738" y="3556000"/>
            <a:ext cx="1700212" cy="3432175"/>
            <a:chOff x="4720053" y="4240841"/>
            <a:chExt cx="2550813" cy="5146432"/>
          </a:xfrm>
        </p:grpSpPr>
        <p:pic>
          <p:nvPicPr>
            <p:cNvPr id="100377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3437" y="4240841"/>
              <a:ext cx="1862189" cy="3651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0378" name="TextBox 21"/>
            <p:cNvSpPr txBox="1">
              <a:spLocks noChangeArrowheads="1"/>
            </p:cNvSpPr>
            <p:nvPr/>
          </p:nvSpPr>
          <p:spPr bwMode="auto">
            <a:xfrm>
              <a:off x="4720053" y="8002278"/>
              <a:ext cx="2550813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08013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608013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608013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608013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608013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608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608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608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608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sz="2700" b="1" i="1">
                  <a:solidFill>
                    <a:srgbClr val="000000"/>
                  </a:solidFill>
                  <a:cs typeface="Arial" pitchFamily="34" charset="0"/>
                </a:rPr>
                <a:t>Lon nước</a:t>
              </a:r>
              <a:endParaRPr lang="en-US" sz="27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4541838" y="3154363"/>
            <a:ext cx="3175000" cy="3368675"/>
            <a:chOff x="7064676" y="3637012"/>
            <a:chExt cx="4762500" cy="5054374"/>
          </a:xfrm>
        </p:grpSpPr>
        <p:pic>
          <p:nvPicPr>
            <p:cNvPr id="100375" name="Picture 2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4676" y="3637012"/>
              <a:ext cx="4762500" cy="476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0376" name="TextBox 24"/>
            <p:cNvSpPr txBox="1">
              <a:spLocks noChangeArrowheads="1"/>
            </p:cNvSpPr>
            <p:nvPr/>
          </p:nvSpPr>
          <p:spPr bwMode="auto">
            <a:xfrm>
              <a:off x="8015819" y="7929640"/>
              <a:ext cx="2760356" cy="7617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08013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608013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608013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608013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608013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608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608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608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608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sz="2700" b="1" i="1">
                  <a:solidFill>
                    <a:srgbClr val="000000"/>
                  </a:solidFill>
                  <a:cs typeface="Arial" pitchFamily="34" charset="0"/>
                </a:rPr>
                <a:t>Cốc nước</a:t>
              </a:r>
              <a:endParaRPr lang="en-US" sz="27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6948488" y="3122613"/>
            <a:ext cx="3206750" cy="3402012"/>
            <a:chOff x="10672783" y="3589485"/>
            <a:chExt cx="4810027" cy="5102654"/>
          </a:xfrm>
        </p:grpSpPr>
        <p:pic>
          <p:nvPicPr>
            <p:cNvPr id="100373" name="Picture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72783" y="3589485"/>
              <a:ext cx="4810027" cy="4810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0374" name="TextBox 27"/>
            <p:cNvSpPr txBox="1">
              <a:spLocks noChangeArrowheads="1"/>
            </p:cNvSpPr>
            <p:nvPr/>
          </p:nvSpPr>
          <p:spPr bwMode="auto">
            <a:xfrm>
              <a:off x="11759350" y="7930392"/>
              <a:ext cx="2550813" cy="761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08013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608013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608013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608013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608013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608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608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608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608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sz="2700" b="1" i="1">
                  <a:solidFill>
                    <a:srgbClr val="000000"/>
                  </a:solidFill>
                  <a:cs typeface="Arial" pitchFamily="34" charset="0"/>
                </a:rPr>
                <a:t>Hộp chè</a:t>
              </a:r>
              <a:endParaRPr lang="en-US" sz="27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29" name="Group 28"/>
          <p:cNvGrpSpPr>
            <a:grpSpLocks/>
          </p:cNvGrpSpPr>
          <p:nvPr/>
        </p:nvGrpSpPr>
        <p:grpSpPr bwMode="auto">
          <a:xfrm>
            <a:off x="9734550" y="3749675"/>
            <a:ext cx="1700213" cy="2770188"/>
            <a:chOff x="14852394" y="4529122"/>
            <a:chExt cx="2550813" cy="4155999"/>
          </a:xfrm>
        </p:grpSpPr>
        <p:pic>
          <p:nvPicPr>
            <p:cNvPr id="100371" name="Pictur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22901" y="4529122"/>
              <a:ext cx="2209800" cy="3162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0372" name="TextBox 30"/>
            <p:cNvSpPr txBox="1">
              <a:spLocks noChangeArrowheads="1"/>
            </p:cNvSpPr>
            <p:nvPr/>
          </p:nvSpPr>
          <p:spPr bwMode="auto">
            <a:xfrm>
              <a:off x="14852394" y="7923375"/>
              <a:ext cx="2550813" cy="7617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08013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608013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608013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608013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608013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608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608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608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608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sz="2700" b="1" i="1">
                  <a:solidFill>
                    <a:srgbClr val="000000"/>
                  </a:solidFill>
                  <a:cs typeface="Arial" pitchFamily="34" charset="0"/>
                </a:rPr>
                <a:t>Ống bơ</a:t>
              </a:r>
              <a:endParaRPr lang="en-US" sz="27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pic>
        <p:nvPicPr>
          <p:cNvPr id="100369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6575" cy="150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Oval 19"/>
          <p:cNvSpPr>
            <a:spLocks noChangeArrowheads="1"/>
          </p:cNvSpPr>
          <p:nvPr/>
        </p:nvSpPr>
        <p:spPr bwMode="auto">
          <a:xfrm>
            <a:off x="3295650" y="952500"/>
            <a:ext cx="609600" cy="6096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0918" tIns="30459" rIns="60918" bIns="30459" anchor="ctr"/>
          <a:lstStyle/>
          <a:p>
            <a:pPr algn="ctr" defTabSz="608013" eaLnBrk="1" hangingPunct="1"/>
            <a:r>
              <a:rPr lang="en-US" altLang="en-US" sz="2400" b="1">
                <a:solidFill>
                  <a:srgbClr val="FFFFFF"/>
                </a:solidFill>
              </a:rPr>
              <a:t>8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9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3068638" y="742950"/>
            <a:ext cx="605472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918" tIns="30459" rIns="60918" bIns="30459">
            <a:spAutoFit/>
          </a:bodyPr>
          <a:lstStyle>
            <a:lvl1pPr defTabSz="608013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0801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700" b="1" i="1">
                <a:solidFill>
                  <a:srgbClr val="1D7151"/>
                </a:solidFill>
                <a:cs typeface="Arial" pitchFamily="34" charset="0"/>
              </a:rPr>
              <a:t>b. 5 đồ vật có dạng khối cầu</a:t>
            </a:r>
            <a:endParaRPr lang="en-US" sz="2700">
              <a:solidFill>
                <a:srgbClr val="1D7151"/>
              </a:solidFill>
              <a:cs typeface="Arial" pitchFamily="34" charset="0"/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1617663" y="1755775"/>
            <a:ext cx="2259012" cy="3302000"/>
            <a:chOff x="971058" y="4306073"/>
            <a:chExt cx="3387045" cy="4952087"/>
          </a:xfrm>
        </p:grpSpPr>
        <p:sp>
          <p:nvSpPr>
            <p:cNvPr id="101393" name="TextBox 36"/>
            <p:cNvSpPr txBox="1">
              <a:spLocks noChangeArrowheads="1"/>
            </p:cNvSpPr>
            <p:nvPr/>
          </p:nvSpPr>
          <p:spPr bwMode="auto">
            <a:xfrm>
              <a:off x="971058" y="7873165"/>
              <a:ext cx="3067542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08013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608013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608013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608013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608013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608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608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608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608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sz="2700" b="1" i="1">
                  <a:solidFill>
                    <a:srgbClr val="000000"/>
                  </a:solidFill>
                  <a:cs typeface="Arial" pitchFamily="34" charset="0"/>
                </a:rPr>
                <a:t>Quả địa cầu</a:t>
              </a:r>
              <a:endParaRPr lang="en-US" sz="2700">
                <a:solidFill>
                  <a:srgbClr val="000000"/>
                </a:solidFill>
                <a:cs typeface="Arial" pitchFamily="34" charset="0"/>
              </a:endParaRPr>
            </a:p>
          </p:txBody>
        </p:sp>
        <p:pic>
          <p:nvPicPr>
            <p:cNvPr id="101394" name="Picture 2" descr="A view of the earth from space&#10;&#10;Description automatically generated with medium confidence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3534" y="4306073"/>
              <a:ext cx="3354569" cy="33545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1195388" y="4700588"/>
            <a:ext cx="2890837" cy="1825625"/>
            <a:chOff x="4123416" y="4999326"/>
            <a:chExt cx="4334784" cy="2737555"/>
          </a:xfrm>
        </p:grpSpPr>
        <p:sp>
          <p:nvSpPr>
            <p:cNvPr id="101391" name="TextBox 39"/>
            <p:cNvSpPr txBox="1">
              <a:spLocks noChangeArrowheads="1"/>
            </p:cNvSpPr>
            <p:nvPr/>
          </p:nvSpPr>
          <p:spPr bwMode="auto">
            <a:xfrm>
              <a:off x="5015402" y="6975135"/>
              <a:ext cx="2550813" cy="7617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08013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608013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608013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608013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608013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608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608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608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608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sz="2700" b="1" i="1">
                  <a:solidFill>
                    <a:srgbClr val="000000"/>
                  </a:solidFill>
                  <a:cs typeface="Arial" pitchFamily="34" charset="0"/>
                </a:rPr>
                <a:t>Viên bi</a:t>
              </a:r>
              <a:endParaRPr lang="en-US" sz="2700">
                <a:solidFill>
                  <a:srgbClr val="000000"/>
                </a:solidFill>
                <a:cs typeface="Arial" pitchFamily="34" charset="0"/>
              </a:endParaRPr>
            </a:p>
          </p:txBody>
        </p:sp>
        <p:pic>
          <p:nvPicPr>
            <p:cNvPr id="101392" name="Picture 4" descr="A picture containing indoor&#10;&#10;Description automatically generated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3416" y="4999326"/>
              <a:ext cx="4334784" cy="24178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4946650" y="2424113"/>
            <a:ext cx="2290763" cy="2935287"/>
            <a:chOff x="8113623" y="4287041"/>
            <a:chExt cx="3437326" cy="4401955"/>
          </a:xfrm>
        </p:grpSpPr>
        <p:sp>
          <p:nvSpPr>
            <p:cNvPr id="101389" name="TextBox 41"/>
            <p:cNvSpPr txBox="1">
              <a:spLocks noChangeArrowheads="1"/>
            </p:cNvSpPr>
            <p:nvPr/>
          </p:nvSpPr>
          <p:spPr bwMode="auto">
            <a:xfrm>
              <a:off x="8113623" y="7927250"/>
              <a:ext cx="3437325" cy="7617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08013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608013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608013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608013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608013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608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608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608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608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sz="2700" b="1" i="1">
                  <a:solidFill>
                    <a:srgbClr val="000000"/>
                  </a:solidFill>
                  <a:cs typeface="Arial" pitchFamily="34" charset="0"/>
                </a:rPr>
                <a:t>Bóng đá</a:t>
              </a:r>
              <a:endParaRPr lang="en-US" sz="2700">
                <a:solidFill>
                  <a:srgbClr val="000000"/>
                </a:solidFill>
                <a:cs typeface="Arial" pitchFamily="34" charset="0"/>
              </a:endParaRPr>
            </a:p>
          </p:txBody>
        </p:sp>
        <p:pic>
          <p:nvPicPr>
            <p:cNvPr id="101390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3624" y="4287041"/>
              <a:ext cx="3437325" cy="3413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8483600" y="1239838"/>
            <a:ext cx="2851150" cy="2270125"/>
            <a:chOff x="10829892" y="4670524"/>
            <a:chExt cx="4276692" cy="3404500"/>
          </a:xfrm>
        </p:grpSpPr>
        <p:sp>
          <p:nvSpPr>
            <p:cNvPr id="101387" name="TextBox 43"/>
            <p:cNvSpPr txBox="1">
              <a:spLocks noChangeArrowheads="1"/>
            </p:cNvSpPr>
            <p:nvPr/>
          </p:nvSpPr>
          <p:spPr bwMode="auto">
            <a:xfrm>
              <a:off x="10829892" y="7313277"/>
              <a:ext cx="4276692" cy="761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08013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608013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608013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608013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608013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608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608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608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608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sz="2700" b="1" i="1">
                  <a:solidFill>
                    <a:srgbClr val="000000"/>
                  </a:solidFill>
                  <a:cs typeface="Arial" pitchFamily="34" charset="0"/>
                </a:rPr>
                <a:t>Bóng tennis</a:t>
              </a:r>
              <a:endParaRPr lang="en-US" sz="2700">
                <a:solidFill>
                  <a:srgbClr val="000000"/>
                </a:solidFill>
                <a:cs typeface="Arial" pitchFamily="34" charset="0"/>
              </a:endParaRPr>
            </a:p>
          </p:txBody>
        </p:sp>
        <p:pic>
          <p:nvPicPr>
            <p:cNvPr id="101388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92810" y="4670524"/>
              <a:ext cx="2750857" cy="29303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8839200" y="3929063"/>
            <a:ext cx="2297113" cy="2835275"/>
            <a:chOff x="14490444" y="4531081"/>
            <a:chExt cx="3446461" cy="4252519"/>
          </a:xfrm>
        </p:grpSpPr>
        <p:sp>
          <p:nvSpPr>
            <p:cNvPr id="101385" name="TextBox 45"/>
            <p:cNvSpPr txBox="1">
              <a:spLocks noChangeArrowheads="1"/>
            </p:cNvSpPr>
            <p:nvPr/>
          </p:nvSpPr>
          <p:spPr bwMode="auto">
            <a:xfrm>
              <a:off x="14490444" y="7398605"/>
              <a:ext cx="3446461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08013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608013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608013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608013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608013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608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608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608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608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sz="2700" b="1" i="1">
                  <a:solidFill>
                    <a:srgbClr val="000000"/>
                  </a:solidFill>
                  <a:cs typeface="Arial" pitchFamily="34" charset="0"/>
                </a:rPr>
                <a:t>Bóng chuyền</a:t>
              </a:r>
              <a:endParaRPr lang="en-US" sz="2700">
                <a:solidFill>
                  <a:srgbClr val="000000"/>
                </a:solidFill>
                <a:cs typeface="Arial" pitchFamily="34" charset="0"/>
              </a:endParaRPr>
            </a:p>
          </p:txBody>
        </p:sp>
        <p:pic>
          <p:nvPicPr>
            <p:cNvPr id="101386" name="Picture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90426" y="4531081"/>
              <a:ext cx="3146479" cy="3069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138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6575" cy="150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26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52605" y="1676426"/>
            <a:ext cx="9374945" cy="1661977"/>
          </a:xfrm>
          <a:prstGeom prst="rect">
            <a:avLst/>
          </a:prstGeom>
          <a:noFill/>
        </p:spPr>
        <p:txBody>
          <a:bodyPr lIns="91240" tIns="45627" rIns="91240" bIns="45627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100" b="1" dirty="0" err="1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5100" b="1" dirty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100" b="1" dirty="0" err="1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5100" b="1" dirty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100" b="1" dirty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“Ai </a:t>
            </a:r>
            <a:r>
              <a:rPr lang="en-US" sz="5100" b="1" dirty="0" err="1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5100" b="1" dirty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100" b="1" dirty="0" err="1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5100" b="1" dirty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100" b="1" dirty="0" err="1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5100" b="1" dirty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1303338" y="825500"/>
            <a:ext cx="95853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918" tIns="30459" rIns="60918" bIns="30459">
            <a:spAutoFit/>
          </a:bodyPr>
          <a:lstStyle>
            <a:lvl1pPr defTabSz="608013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0801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Aft>
                <a:spcPts val="663"/>
              </a:spcAft>
            </a:pPr>
            <a:r>
              <a:rPr lang="nl-NL" sz="2700" b="1" i="1">
                <a:solidFill>
                  <a:srgbClr val="FF0000"/>
                </a:solidFill>
                <a:cs typeface="Arial" pitchFamily="34" charset="0"/>
              </a:rPr>
              <a:t>Luật chơi: </a:t>
            </a:r>
            <a:r>
              <a:rPr lang="nl-NL" sz="2700">
                <a:solidFill>
                  <a:srgbClr val="000000"/>
                </a:solidFill>
                <a:cs typeface="Arial" pitchFamily="34" charset="0"/>
              </a:rPr>
              <a:t>Các con hãy phân loại các đồ vật dưới đây xem hình nào có dạng khối trụ và hình nào có dạng khối cầu.</a:t>
            </a:r>
            <a:endParaRPr lang="vi-VN" sz="270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3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3" y="2946400"/>
            <a:ext cx="10969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425" y="2946400"/>
            <a:ext cx="1612900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25" y="3043238"/>
            <a:ext cx="1404938" cy="141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563" y="3008313"/>
            <a:ext cx="755650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5975" y="2771775"/>
            <a:ext cx="1382713" cy="159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4718050"/>
            <a:ext cx="1558925" cy="154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5713" y="2727325"/>
            <a:ext cx="1862137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613" y="2874963"/>
            <a:ext cx="1287462" cy="150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00" y="4914900"/>
            <a:ext cx="1058863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" y="4808538"/>
            <a:ext cx="1262063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550" y="4851400"/>
            <a:ext cx="1262063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938" y="4633913"/>
            <a:ext cx="1211262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513" y="4914900"/>
            <a:ext cx="1252537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5" y="4527550"/>
            <a:ext cx="642938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1295400"/>
            <a:ext cx="1865313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1435100"/>
            <a:ext cx="2273300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1385888"/>
            <a:ext cx="1270000" cy="218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1362075"/>
            <a:ext cx="1473200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3068638" y="423863"/>
            <a:ext cx="6054725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918" tIns="30459" rIns="60918" bIns="30459">
            <a:spAutoFit/>
          </a:bodyPr>
          <a:lstStyle>
            <a:lvl1pPr defTabSz="608013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0801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700" b="1" i="1">
                <a:solidFill>
                  <a:srgbClr val="632523"/>
                </a:solidFill>
                <a:cs typeface="Arial" pitchFamily="34" charset="0"/>
              </a:rPr>
              <a:t>Các đồ vật có dạng khối trụ là</a:t>
            </a:r>
            <a:endParaRPr lang="en-US" sz="2700">
              <a:solidFill>
                <a:srgbClr val="632523"/>
              </a:solidFill>
              <a:cs typeface="Arial" pitchFamily="34" charset="0"/>
            </a:endParaRPr>
          </a:p>
        </p:txBody>
      </p:sp>
      <p:pic>
        <p:nvPicPr>
          <p:cNvPr id="19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0" y="1479550"/>
            <a:ext cx="914400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3068638" y="3798888"/>
            <a:ext cx="605472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918" tIns="30459" rIns="60918" bIns="30459">
            <a:spAutoFit/>
          </a:bodyPr>
          <a:lstStyle>
            <a:lvl1pPr defTabSz="608013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0801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700" b="1" i="1">
                <a:solidFill>
                  <a:srgbClr val="632523"/>
                </a:solidFill>
                <a:cs typeface="Arial" pitchFamily="34" charset="0"/>
              </a:rPr>
              <a:t>Các đồ vật có dạng khối cầu là</a:t>
            </a:r>
            <a:endParaRPr lang="en-US" sz="2700">
              <a:solidFill>
                <a:srgbClr val="632523"/>
              </a:solidFill>
              <a:cs typeface="Arial" pitchFamily="34" charset="0"/>
            </a:endParaRPr>
          </a:p>
        </p:txBody>
      </p:sp>
      <p:pic>
        <p:nvPicPr>
          <p:cNvPr id="21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588" y="4765675"/>
            <a:ext cx="1404937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313" y="4852988"/>
            <a:ext cx="1058862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75" y="4813300"/>
            <a:ext cx="1262063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638" y="4752975"/>
            <a:ext cx="1262062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138" y="4760913"/>
            <a:ext cx="1254125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574" name="Group 14"/>
          <p:cNvGrpSpPr>
            <a:grpSpLocks/>
          </p:cNvGrpSpPr>
          <p:nvPr/>
        </p:nvGrpSpPr>
        <p:grpSpPr bwMode="auto">
          <a:xfrm>
            <a:off x="2438400" y="1981200"/>
            <a:ext cx="2590800" cy="1828800"/>
            <a:chOff x="1632" y="1584"/>
            <a:chExt cx="2112" cy="1536"/>
          </a:xfrm>
        </p:grpSpPr>
        <p:sp>
          <p:nvSpPr>
            <p:cNvPr id="105510" name="AutoShape 4"/>
            <p:cNvSpPr>
              <a:spLocks noChangeArrowheads="1"/>
            </p:cNvSpPr>
            <p:nvPr/>
          </p:nvSpPr>
          <p:spPr bwMode="auto">
            <a:xfrm>
              <a:off x="2160" y="1584"/>
              <a:ext cx="432" cy="1200"/>
            </a:xfrm>
            <a:prstGeom prst="cube">
              <a:avLst>
                <a:gd name="adj" fmla="val 25000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8013" eaLnBrk="1" hangingPunct="1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5511" name="AutoShape 5"/>
            <p:cNvSpPr>
              <a:spLocks noChangeArrowheads="1"/>
            </p:cNvSpPr>
            <p:nvPr/>
          </p:nvSpPr>
          <p:spPr bwMode="auto">
            <a:xfrm>
              <a:off x="3264" y="1584"/>
              <a:ext cx="432" cy="1200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8013" eaLnBrk="1" hangingPunct="1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5512" name="AutoShape 6"/>
            <p:cNvSpPr>
              <a:spLocks noChangeArrowheads="1"/>
            </p:cNvSpPr>
            <p:nvPr/>
          </p:nvSpPr>
          <p:spPr bwMode="auto">
            <a:xfrm>
              <a:off x="1728" y="1872"/>
              <a:ext cx="432" cy="1200"/>
            </a:xfrm>
            <a:prstGeom prst="cube">
              <a:avLst>
                <a:gd name="adj" fmla="val 25000"/>
              </a:avLst>
            </a:prstGeom>
            <a:solidFill>
              <a:srgbClr val="6600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8013" eaLnBrk="1" hangingPunct="1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5513" name="AutoShape 7">
              <a:hlinkClick r:id="rId3" action="ppaction://hlinkpres?slideindex=5&amp;slidetitle=Slide 5"/>
            </p:cNvPr>
            <p:cNvSpPr>
              <a:spLocks noChangeArrowheads="1"/>
            </p:cNvSpPr>
            <p:nvPr/>
          </p:nvSpPr>
          <p:spPr bwMode="auto">
            <a:xfrm>
              <a:off x="2976" y="1920"/>
              <a:ext cx="432" cy="1200"/>
            </a:xfrm>
            <a:prstGeom prst="cube">
              <a:avLst>
                <a:gd name="adj" fmla="val 25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8013" eaLnBrk="1" hangingPunct="1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5514" name="AutoShape 8"/>
            <p:cNvSpPr>
              <a:spLocks noChangeArrowheads="1"/>
            </p:cNvSpPr>
            <p:nvPr/>
          </p:nvSpPr>
          <p:spPr bwMode="auto">
            <a:xfrm rot="16200000" flipV="1">
              <a:off x="2424" y="792"/>
              <a:ext cx="528" cy="2112"/>
            </a:xfrm>
            <a:prstGeom prst="cube">
              <a:avLst>
                <a:gd name="adj" fmla="val 48653"/>
              </a:avLst>
            </a:prstGeom>
            <a:solidFill>
              <a:srgbClr val="EEB0D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8013" eaLnBrk="1" hangingPunct="1"/>
              <a:endParaRPr lang="en-US" alt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66589" name="Group 29"/>
          <p:cNvGrpSpPr>
            <a:grpSpLocks/>
          </p:cNvGrpSpPr>
          <p:nvPr/>
        </p:nvGrpSpPr>
        <p:grpSpPr bwMode="auto">
          <a:xfrm>
            <a:off x="6629400" y="1143000"/>
            <a:ext cx="2895600" cy="2819400"/>
            <a:chOff x="1584" y="528"/>
            <a:chExt cx="2592" cy="2496"/>
          </a:xfrm>
        </p:grpSpPr>
        <p:sp>
          <p:nvSpPr>
            <p:cNvPr id="105503" name="AutoShape 15">
              <a:hlinkClick r:id="rId4" action="ppaction://hlinkpres?slideindex=6&amp;slidetitle=Slide 6"/>
            </p:cNvPr>
            <p:cNvSpPr>
              <a:spLocks noChangeArrowheads="1"/>
            </p:cNvSpPr>
            <p:nvPr/>
          </p:nvSpPr>
          <p:spPr bwMode="auto">
            <a:xfrm rot="16200000" flipV="1">
              <a:off x="2328" y="1176"/>
              <a:ext cx="1104" cy="2592"/>
            </a:xfrm>
            <a:prstGeom prst="cube">
              <a:avLst>
                <a:gd name="adj" fmla="val 47921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8013" eaLnBrk="1" hangingPunct="1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5504" name="AutoShape 16"/>
            <p:cNvSpPr>
              <a:spLocks noChangeArrowheads="1"/>
            </p:cNvSpPr>
            <p:nvPr/>
          </p:nvSpPr>
          <p:spPr bwMode="auto">
            <a:xfrm>
              <a:off x="1920" y="1392"/>
              <a:ext cx="864" cy="86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8013" eaLnBrk="1" hangingPunct="1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5505" name="AutoShape 17"/>
            <p:cNvSpPr>
              <a:spLocks noChangeArrowheads="1"/>
            </p:cNvSpPr>
            <p:nvPr/>
          </p:nvSpPr>
          <p:spPr bwMode="auto">
            <a:xfrm>
              <a:off x="2064" y="1008"/>
              <a:ext cx="528" cy="528"/>
            </a:xfrm>
            <a:prstGeom prst="cube">
              <a:avLst>
                <a:gd name="adj" fmla="val 25000"/>
              </a:avLst>
            </a:prstGeom>
            <a:solidFill>
              <a:srgbClr val="0261C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8013" eaLnBrk="1" hangingPunct="1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5506" name="AutoShape 18">
              <a:hlinkClick r:id="rId5" action="ppaction://hlinkpres?slideindex=4&amp;slidetitle=Slide 4"/>
            </p:cNvPr>
            <p:cNvSpPr>
              <a:spLocks noChangeArrowheads="1"/>
            </p:cNvSpPr>
            <p:nvPr/>
          </p:nvSpPr>
          <p:spPr bwMode="auto">
            <a:xfrm>
              <a:off x="2160" y="720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8013" eaLnBrk="1" hangingPunct="1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5507" name="AutoShape 19"/>
            <p:cNvSpPr>
              <a:spLocks noChangeArrowheads="1"/>
            </p:cNvSpPr>
            <p:nvPr/>
          </p:nvSpPr>
          <p:spPr bwMode="auto">
            <a:xfrm>
              <a:off x="2256" y="528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99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8013" eaLnBrk="1" hangingPunct="1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5508" name="AutoShape 20"/>
            <p:cNvSpPr>
              <a:spLocks noChangeArrowheads="1"/>
            </p:cNvSpPr>
            <p:nvPr/>
          </p:nvSpPr>
          <p:spPr bwMode="auto">
            <a:xfrm rot="16200000" flipV="1">
              <a:off x="3096" y="1560"/>
              <a:ext cx="720" cy="1056"/>
            </a:xfrm>
            <a:prstGeom prst="cube">
              <a:avLst>
                <a:gd name="adj" fmla="val 48653"/>
              </a:avLst>
            </a:prstGeom>
            <a:solidFill>
              <a:srgbClr val="EEB0D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8013" eaLnBrk="1" hangingPunct="1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5509" name="AutoShape 21"/>
            <p:cNvSpPr>
              <a:spLocks noChangeArrowheads="1"/>
            </p:cNvSpPr>
            <p:nvPr/>
          </p:nvSpPr>
          <p:spPr bwMode="auto">
            <a:xfrm>
              <a:off x="3264" y="1584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8013" eaLnBrk="1" hangingPunct="1"/>
              <a:endParaRPr lang="en-US" alt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66617" name="Group 57"/>
          <p:cNvGrpSpPr>
            <a:grpSpLocks/>
          </p:cNvGrpSpPr>
          <p:nvPr/>
        </p:nvGrpSpPr>
        <p:grpSpPr bwMode="auto">
          <a:xfrm>
            <a:off x="2514600" y="4191000"/>
            <a:ext cx="2971800" cy="2286000"/>
            <a:chOff x="1728" y="2160"/>
            <a:chExt cx="2736" cy="1968"/>
          </a:xfrm>
        </p:grpSpPr>
        <p:sp>
          <p:nvSpPr>
            <p:cNvPr id="105489" name="AutoShape 30"/>
            <p:cNvSpPr>
              <a:spLocks noChangeArrowheads="1"/>
            </p:cNvSpPr>
            <p:nvPr/>
          </p:nvSpPr>
          <p:spPr bwMode="auto">
            <a:xfrm>
              <a:off x="2016" y="3408"/>
              <a:ext cx="528" cy="525"/>
            </a:xfrm>
            <a:prstGeom prst="cube">
              <a:avLst>
                <a:gd name="adj" fmla="val 25000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8013" eaLnBrk="1" hangingPunct="1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5490" name="AutoShape 31"/>
            <p:cNvSpPr>
              <a:spLocks noChangeArrowheads="1"/>
            </p:cNvSpPr>
            <p:nvPr/>
          </p:nvSpPr>
          <p:spPr bwMode="auto">
            <a:xfrm>
              <a:off x="2016" y="3024"/>
              <a:ext cx="528" cy="525"/>
            </a:xfrm>
            <a:prstGeom prst="cube">
              <a:avLst>
                <a:gd name="adj" fmla="val 25000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8013" eaLnBrk="1" hangingPunct="1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5491" name="AutoShape 32"/>
            <p:cNvSpPr>
              <a:spLocks noChangeArrowheads="1"/>
            </p:cNvSpPr>
            <p:nvPr/>
          </p:nvSpPr>
          <p:spPr bwMode="auto">
            <a:xfrm>
              <a:off x="3648" y="3408"/>
              <a:ext cx="528" cy="525"/>
            </a:xfrm>
            <a:prstGeom prst="cube">
              <a:avLst>
                <a:gd name="adj" fmla="val 25000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8013" eaLnBrk="1" hangingPunct="1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5492" name="AutoShape 33"/>
            <p:cNvSpPr>
              <a:spLocks noChangeArrowheads="1"/>
            </p:cNvSpPr>
            <p:nvPr/>
          </p:nvSpPr>
          <p:spPr bwMode="auto">
            <a:xfrm>
              <a:off x="3648" y="3024"/>
              <a:ext cx="528" cy="525"/>
            </a:xfrm>
            <a:prstGeom prst="cube">
              <a:avLst>
                <a:gd name="adj" fmla="val 25000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8013" eaLnBrk="1" hangingPunct="1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5493" name="AutoShape 34"/>
            <p:cNvSpPr>
              <a:spLocks noChangeArrowheads="1"/>
            </p:cNvSpPr>
            <p:nvPr/>
          </p:nvSpPr>
          <p:spPr bwMode="auto">
            <a:xfrm>
              <a:off x="1728" y="3603"/>
              <a:ext cx="528" cy="525"/>
            </a:xfrm>
            <a:prstGeom prst="cube">
              <a:avLst>
                <a:gd name="adj" fmla="val 25000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8013" eaLnBrk="1" hangingPunct="1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5494" name="AutoShape 35"/>
            <p:cNvSpPr>
              <a:spLocks noChangeArrowheads="1"/>
            </p:cNvSpPr>
            <p:nvPr/>
          </p:nvSpPr>
          <p:spPr bwMode="auto">
            <a:xfrm>
              <a:off x="1728" y="3216"/>
              <a:ext cx="528" cy="525"/>
            </a:xfrm>
            <a:prstGeom prst="cube">
              <a:avLst>
                <a:gd name="adj" fmla="val 25000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8013" eaLnBrk="1" hangingPunct="1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5495" name="AutoShape 36"/>
            <p:cNvSpPr>
              <a:spLocks noChangeArrowheads="1"/>
            </p:cNvSpPr>
            <p:nvPr/>
          </p:nvSpPr>
          <p:spPr bwMode="auto">
            <a:xfrm>
              <a:off x="3360" y="3603"/>
              <a:ext cx="528" cy="525"/>
            </a:xfrm>
            <a:prstGeom prst="cube">
              <a:avLst>
                <a:gd name="adj" fmla="val 25000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8013" eaLnBrk="1" hangingPunct="1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5496" name="AutoShape 37"/>
            <p:cNvSpPr>
              <a:spLocks noChangeArrowheads="1"/>
            </p:cNvSpPr>
            <p:nvPr/>
          </p:nvSpPr>
          <p:spPr bwMode="auto">
            <a:xfrm>
              <a:off x="3360" y="3216"/>
              <a:ext cx="528" cy="525"/>
            </a:xfrm>
            <a:prstGeom prst="cube">
              <a:avLst>
                <a:gd name="adj" fmla="val 25000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8013" eaLnBrk="1" hangingPunct="1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5497" name="AutoShape 38"/>
            <p:cNvSpPr>
              <a:spLocks noChangeArrowheads="1"/>
            </p:cNvSpPr>
            <p:nvPr/>
          </p:nvSpPr>
          <p:spPr bwMode="auto">
            <a:xfrm rot="16200000" flipV="1">
              <a:off x="2616" y="1944"/>
              <a:ext cx="672" cy="2064"/>
            </a:xfrm>
            <a:prstGeom prst="cube">
              <a:avLst>
                <a:gd name="adj" fmla="val 47921"/>
              </a:avLst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8013" eaLnBrk="1" hangingPunct="1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5498" name="AutoShape 39">
              <a:hlinkClick r:id="rId6" action="ppaction://hlinkpres?slideindex=7&amp;slidetitle=Slide 7"/>
            </p:cNvPr>
            <p:cNvSpPr>
              <a:spLocks noChangeArrowheads="1"/>
            </p:cNvSpPr>
            <p:nvPr/>
          </p:nvSpPr>
          <p:spPr bwMode="auto">
            <a:xfrm rot="16200000" flipV="1">
              <a:off x="3288" y="2424"/>
              <a:ext cx="672" cy="432"/>
            </a:xfrm>
            <a:prstGeom prst="cube">
              <a:avLst>
                <a:gd name="adj" fmla="val 47921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8013" eaLnBrk="1" hangingPunct="1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5499" name="AutoShape 40">
              <a:hlinkClick r:id="rId3" action="ppaction://hlinkpres?slideindex=5&amp;slidetitle=Slide 5"/>
            </p:cNvPr>
            <p:cNvSpPr>
              <a:spLocks noChangeArrowheads="1"/>
            </p:cNvSpPr>
            <p:nvPr/>
          </p:nvSpPr>
          <p:spPr bwMode="auto">
            <a:xfrm rot="16200000" flipV="1">
              <a:off x="3792" y="1872"/>
              <a:ext cx="288" cy="1056"/>
            </a:xfrm>
            <a:prstGeom prst="cube">
              <a:avLst>
                <a:gd name="adj" fmla="val 47921"/>
              </a:avLst>
            </a:prstGeom>
            <a:solidFill>
              <a:srgbClr val="6600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8013" eaLnBrk="1" hangingPunct="1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5500" name="AutoShape 41"/>
            <p:cNvSpPr>
              <a:spLocks noChangeArrowheads="1"/>
            </p:cNvSpPr>
            <p:nvPr/>
          </p:nvSpPr>
          <p:spPr bwMode="auto">
            <a:xfrm rot="16200000" flipV="1">
              <a:off x="2040" y="2424"/>
              <a:ext cx="192" cy="720"/>
            </a:xfrm>
            <a:prstGeom prst="cube">
              <a:avLst>
                <a:gd name="adj" fmla="val 47921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8013" eaLnBrk="1" hangingPunct="1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5501" name="AutoShape 42"/>
            <p:cNvSpPr>
              <a:spLocks noChangeArrowheads="1"/>
            </p:cNvSpPr>
            <p:nvPr/>
          </p:nvSpPr>
          <p:spPr bwMode="auto">
            <a:xfrm>
              <a:off x="3504" y="2160"/>
              <a:ext cx="144" cy="144"/>
            </a:xfrm>
            <a:prstGeom prst="cube">
              <a:avLst>
                <a:gd name="adj" fmla="val 250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8013" eaLnBrk="1" hangingPunct="1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5502" name="AutoShape 43"/>
            <p:cNvSpPr>
              <a:spLocks noChangeArrowheads="1"/>
            </p:cNvSpPr>
            <p:nvPr/>
          </p:nvSpPr>
          <p:spPr bwMode="auto">
            <a:xfrm>
              <a:off x="3408" y="2256"/>
              <a:ext cx="144" cy="144"/>
            </a:xfrm>
            <a:prstGeom prst="cube">
              <a:avLst>
                <a:gd name="adj" fmla="val 250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8013" eaLnBrk="1" hangingPunct="1"/>
              <a:endParaRPr lang="en-US" alt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66632" name="Group 72"/>
          <p:cNvGrpSpPr>
            <a:grpSpLocks/>
          </p:cNvGrpSpPr>
          <p:nvPr/>
        </p:nvGrpSpPr>
        <p:grpSpPr bwMode="auto">
          <a:xfrm>
            <a:off x="6858000" y="4648200"/>
            <a:ext cx="2514600" cy="1828800"/>
            <a:chOff x="2832" y="2300"/>
            <a:chExt cx="2304" cy="1636"/>
          </a:xfrm>
        </p:grpSpPr>
        <p:sp>
          <p:nvSpPr>
            <p:cNvPr id="105482" name="AutoShape 58"/>
            <p:cNvSpPr>
              <a:spLocks noChangeArrowheads="1"/>
            </p:cNvSpPr>
            <p:nvPr/>
          </p:nvSpPr>
          <p:spPr bwMode="auto">
            <a:xfrm>
              <a:off x="2880" y="3356"/>
              <a:ext cx="576" cy="580"/>
            </a:xfrm>
            <a:prstGeom prst="cube">
              <a:avLst>
                <a:gd name="adj" fmla="val 25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8013" eaLnBrk="1" hangingPunct="1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5483" name="AutoShape 59"/>
            <p:cNvSpPr>
              <a:spLocks noChangeArrowheads="1"/>
            </p:cNvSpPr>
            <p:nvPr/>
          </p:nvSpPr>
          <p:spPr bwMode="auto">
            <a:xfrm>
              <a:off x="4416" y="3356"/>
              <a:ext cx="576" cy="580"/>
            </a:xfrm>
            <a:prstGeom prst="cube">
              <a:avLst>
                <a:gd name="adj" fmla="val 25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8013" eaLnBrk="1" hangingPunct="1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5484" name="AutoShape 60"/>
            <p:cNvSpPr>
              <a:spLocks noChangeArrowheads="1"/>
            </p:cNvSpPr>
            <p:nvPr/>
          </p:nvSpPr>
          <p:spPr bwMode="auto">
            <a:xfrm>
              <a:off x="3039" y="2931"/>
              <a:ext cx="321" cy="521"/>
            </a:xfrm>
            <a:prstGeom prst="cube">
              <a:avLst>
                <a:gd name="adj" fmla="val 25000"/>
              </a:avLst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8013" eaLnBrk="1" hangingPunct="1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5485" name="AutoShape 61"/>
            <p:cNvSpPr>
              <a:spLocks noChangeArrowheads="1"/>
            </p:cNvSpPr>
            <p:nvPr/>
          </p:nvSpPr>
          <p:spPr bwMode="auto">
            <a:xfrm>
              <a:off x="4560" y="2924"/>
              <a:ext cx="321" cy="521"/>
            </a:xfrm>
            <a:prstGeom prst="cube">
              <a:avLst>
                <a:gd name="adj" fmla="val 25000"/>
              </a:avLst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8013" eaLnBrk="1" hangingPunct="1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5486" name="AutoShape 62">
              <a:hlinkClick r:id="rId7" action="ppaction://hlinkpres?slideindex=8&amp;slidetitle=Slide 8"/>
            </p:cNvPr>
            <p:cNvSpPr>
              <a:spLocks noChangeArrowheads="1"/>
            </p:cNvSpPr>
            <p:nvPr/>
          </p:nvSpPr>
          <p:spPr bwMode="auto">
            <a:xfrm>
              <a:off x="3039" y="2506"/>
              <a:ext cx="321" cy="521"/>
            </a:xfrm>
            <a:prstGeom prst="cube">
              <a:avLst>
                <a:gd name="adj" fmla="val 25000"/>
              </a:avLst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8013" eaLnBrk="1" hangingPunct="1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5487" name="AutoShape 63">
              <a:hlinkClick r:id="rId4" action="ppaction://hlinkpres?slideindex=6&amp;slidetitle=Slide 6"/>
            </p:cNvPr>
            <p:cNvSpPr>
              <a:spLocks noChangeArrowheads="1"/>
            </p:cNvSpPr>
            <p:nvPr/>
          </p:nvSpPr>
          <p:spPr bwMode="auto">
            <a:xfrm>
              <a:off x="4560" y="2499"/>
              <a:ext cx="321" cy="521"/>
            </a:xfrm>
            <a:prstGeom prst="cube">
              <a:avLst>
                <a:gd name="adj" fmla="val 25000"/>
              </a:avLst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8013" eaLnBrk="1" hangingPunct="1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5488" name="AutoShape 64"/>
            <p:cNvSpPr>
              <a:spLocks noChangeArrowheads="1"/>
            </p:cNvSpPr>
            <p:nvPr/>
          </p:nvSpPr>
          <p:spPr bwMode="auto">
            <a:xfrm>
              <a:off x="2832" y="2300"/>
              <a:ext cx="2304" cy="288"/>
            </a:xfrm>
            <a:prstGeom prst="cube">
              <a:avLst>
                <a:gd name="adj" fmla="val 25000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8013" eaLnBrk="1" hangingPunct="1"/>
              <a:endParaRPr lang="en-US" alt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579588" name="Text Box 4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2438400" y="381000"/>
            <a:ext cx="79248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0918" tIns="30459" rIns="60918" bIns="30459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173" eaLnBrk="1" fontAlgn="auto" hangingPunct="1">
              <a:spcBef>
                <a:spcPct val="50000"/>
              </a:spcBef>
              <a:spcAft>
                <a:spcPts val="0"/>
              </a:spcAft>
              <a:buFontTx/>
              <a:buAutoNum type="alphaLcParenR"/>
              <a:defRPr/>
            </a:pPr>
            <a:r>
              <a:rPr lang="en-US" altLang="en-US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Có</a:t>
            </a:r>
            <a:r>
              <a:rPr lang="en-US" alt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bao </a:t>
            </a:r>
            <a:r>
              <a:rPr lang="en-US" altLang="en-US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nhiêu</a:t>
            </a:r>
            <a:r>
              <a:rPr lang="en-US" alt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khối</a:t>
            </a:r>
            <a:r>
              <a:rPr lang="en-US" alt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vuông</a:t>
            </a:r>
            <a:r>
              <a:rPr lang="en-US" alt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, </a:t>
            </a:r>
            <a:r>
              <a:rPr lang="en-US" altLang="en-US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khối</a:t>
            </a:r>
            <a:r>
              <a:rPr lang="en-US" alt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chữ</a:t>
            </a:r>
            <a:r>
              <a:rPr lang="en-US" alt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nhật</a:t>
            </a:r>
            <a:endParaRPr lang="en-US" altLang="en-US" b="1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66634" name="Oval 74"/>
          <p:cNvSpPr>
            <a:spLocks noChangeArrowheads="1"/>
          </p:cNvSpPr>
          <p:nvPr/>
        </p:nvSpPr>
        <p:spPr bwMode="auto">
          <a:xfrm>
            <a:off x="1828800" y="336550"/>
            <a:ext cx="609600" cy="6096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0918" tIns="30459" rIns="60918" bIns="30459" anchor="ctr"/>
          <a:lstStyle/>
          <a:p>
            <a:pPr algn="ctr" defTabSz="608013" eaLnBrk="1" hangingPunct="1"/>
            <a:r>
              <a:rPr lang="en-US" altLang="en-US" sz="2400">
                <a:solidFill>
                  <a:srgbClr val="FFFFFF"/>
                </a:solidFill>
              </a:rPr>
              <a:t>9</a:t>
            </a:r>
          </a:p>
        </p:txBody>
      </p:sp>
      <p:pic>
        <p:nvPicPr>
          <p:cNvPr id="105480" name="Picture 12" descr="hoaho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1150" y="5629275"/>
            <a:ext cx="58102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81" name="Picture 12" descr="hoaho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672138"/>
            <a:ext cx="58102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6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79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79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795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0"/>
                                        <p:tgtEl>
                                          <p:spTgt spid="66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1000"/>
                                        <p:tgtEl>
                                          <p:spTgt spid="66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1000"/>
                                        <p:tgtEl>
                                          <p:spTgt spid="66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1000"/>
                                        <p:tgtEl>
                                          <p:spTgt spid="6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9588" grpId="0"/>
      <p:bldP spid="6663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9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nen 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5532438" y="571500"/>
            <a:ext cx="6096000" cy="130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8178" tIns="49090" rIns="98178" bIns="49090">
            <a:spAutoFit/>
          </a:bodyPr>
          <a:lstStyle>
            <a:lvl1pPr defTabSz="77946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77946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77946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77946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77946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779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779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779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779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7800" b="1" kern="0" smtClean="0">
                <a:solidFill>
                  <a:srgbClr val="0000FF"/>
                </a:solidFill>
              </a:rPr>
              <a:t>Bài hát: 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5641975" y="1795463"/>
            <a:ext cx="6503988" cy="2455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5188" tIns="57594" rIns="115188" bIns="5759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7600" b="1" kern="0" smtClean="0">
                <a:solidFill>
                  <a:srgbClr val="FF0000"/>
                </a:solidFill>
              </a:rPr>
              <a:t>“Đèn đỏ, đèn xanh”</a:t>
            </a:r>
          </a:p>
        </p:txBody>
      </p:sp>
      <p:pic>
        <p:nvPicPr>
          <p:cNvPr id="88069" name="Đèn Xanh Đèn Đỏ - Bài hát thiếu nhi vui nhộn cho trẻ mầm non.mp3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32258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3"/>
          <p:cNvSpPr txBox="1">
            <a:spLocks noChangeArrowheads="1"/>
          </p:cNvSpPr>
          <p:nvPr/>
        </p:nvSpPr>
        <p:spPr bwMode="auto">
          <a:xfrm>
            <a:off x="2133600" y="0"/>
            <a:ext cx="8229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918" tIns="30459" rIns="60918" bIns="30459" anchor="b"/>
          <a:lstStyle>
            <a:lvl1pPr defTabSz="608013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0801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 sz="2000" b="1" u="sng">
              <a:solidFill>
                <a:srgbClr val="000000"/>
              </a:solidFill>
            </a:endParaRPr>
          </a:p>
        </p:txBody>
      </p:sp>
      <p:sp>
        <p:nvSpPr>
          <p:cNvPr id="5139" name="AutoShape 19"/>
          <p:cNvSpPr>
            <a:spLocks noChangeArrowheads="1"/>
          </p:cNvSpPr>
          <p:nvPr/>
        </p:nvSpPr>
        <p:spPr bwMode="auto">
          <a:xfrm>
            <a:off x="5105400" y="2209800"/>
            <a:ext cx="685800" cy="1905000"/>
          </a:xfrm>
          <a:prstGeom prst="cube">
            <a:avLst>
              <a:gd name="adj" fmla="val 2500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0918" tIns="30459" rIns="60918" bIns="30459" anchor="ctr"/>
          <a:lstStyle/>
          <a:p>
            <a:pPr defTabSz="608013" eaLnBrk="1" hangingPunct="1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5140" name="AutoShape 20"/>
          <p:cNvSpPr>
            <a:spLocks noChangeArrowheads="1"/>
          </p:cNvSpPr>
          <p:nvPr/>
        </p:nvSpPr>
        <p:spPr bwMode="auto">
          <a:xfrm>
            <a:off x="6858000" y="2209800"/>
            <a:ext cx="685800" cy="1905000"/>
          </a:xfrm>
          <a:prstGeom prst="cube">
            <a:avLst>
              <a:gd name="adj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0918" tIns="30459" rIns="60918" bIns="30459" anchor="ctr"/>
          <a:lstStyle/>
          <a:p>
            <a:pPr defTabSz="608013" eaLnBrk="1" hangingPunct="1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5141" name="AutoShape 21"/>
          <p:cNvSpPr>
            <a:spLocks noChangeArrowheads="1"/>
          </p:cNvSpPr>
          <p:nvPr/>
        </p:nvSpPr>
        <p:spPr bwMode="auto">
          <a:xfrm>
            <a:off x="4419600" y="2667000"/>
            <a:ext cx="685800" cy="1905000"/>
          </a:xfrm>
          <a:prstGeom prst="cube">
            <a:avLst>
              <a:gd name="adj" fmla="val 25000"/>
            </a:avLst>
          </a:prstGeom>
          <a:solidFill>
            <a:srgbClr val="6600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0918" tIns="30459" rIns="60918" bIns="30459" anchor="ctr"/>
          <a:lstStyle/>
          <a:p>
            <a:pPr defTabSz="608013" eaLnBrk="1" hangingPunct="1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5142" name="AutoShape 22"/>
          <p:cNvSpPr>
            <a:spLocks noChangeArrowheads="1"/>
          </p:cNvSpPr>
          <p:nvPr/>
        </p:nvSpPr>
        <p:spPr bwMode="auto">
          <a:xfrm>
            <a:off x="6400800" y="2743200"/>
            <a:ext cx="685800" cy="1905000"/>
          </a:xfrm>
          <a:prstGeom prst="cube">
            <a:avLst>
              <a:gd name="adj" fmla="val 25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0918" tIns="30459" rIns="60918" bIns="30459" anchor="ctr"/>
          <a:lstStyle/>
          <a:p>
            <a:pPr defTabSz="608013" eaLnBrk="1" hangingPunct="1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5143" name="AutoShape 23"/>
          <p:cNvSpPr>
            <a:spLocks noChangeArrowheads="1"/>
          </p:cNvSpPr>
          <p:nvPr/>
        </p:nvSpPr>
        <p:spPr bwMode="auto">
          <a:xfrm rot="16200000" flipV="1">
            <a:off x="5524500" y="952500"/>
            <a:ext cx="838200" cy="3352800"/>
          </a:xfrm>
          <a:prstGeom prst="cube">
            <a:avLst>
              <a:gd name="adj" fmla="val 48653"/>
            </a:avLst>
          </a:prstGeom>
          <a:solidFill>
            <a:srgbClr val="EEB0D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0918" tIns="30459" rIns="60918" bIns="30459" anchor="ctr"/>
          <a:lstStyle/>
          <a:p>
            <a:pPr defTabSz="608013" eaLnBrk="1" hangingPunct="1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5144" name="Oval 24"/>
          <p:cNvSpPr>
            <a:spLocks noChangeArrowheads="1"/>
          </p:cNvSpPr>
          <p:nvPr/>
        </p:nvSpPr>
        <p:spPr bwMode="auto">
          <a:xfrm>
            <a:off x="5562600" y="22098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0918" tIns="30459" rIns="60918" bIns="30459" anchor="ctr"/>
          <a:lstStyle/>
          <a:p>
            <a:pPr algn="ctr" defTabSz="608013" eaLnBrk="1" hangingPunct="1"/>
            <a:r>
              <a:rPr lang="en-US" altLang="en-US" sz="240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5145" name="Oval 25"/>
          <p:cNvSpPr>
            <a:spLocks noChangeArrowheads="1"/>
          </p:cNvSpPr>
          <p:nvPr/>
        </p:nvSpPr>
        <p:spPr bwMode="auto">
          <a:xfrm>
            <a:off x="5181600" y="32766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0918" tIns="30459" rIns="60918" bIns="30459" anchor="ctr"/>
          <a:lstStyle/>
          <a:p>
            <a:pPr algn="ctr" defTabSz="608013" eaLnBrk="1" hangingPunct="1"/>
            <a:r>
              <a:rPr lang="en-US" altLang="en-US" sz="24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5146" name="Oval 26"/>
          <p:cNvSpPr>
            <a:spLocks noChangeArrowheads="1"/>
          </p:cNvSpPr>
          <p:nvPr/>
        </p:nvSpPr>
        <p:spPr bwMode="auto">
          <a:xfrm>
            <a:off x="7162800" y="32004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0918" tIns="30459" rIns="60918" bIns="30459" anchor="ctr"/>
          <a:lstStyle/>
          <a:p>
            <a:pPr algn="ctr" defTabSz="608013" eaLnBrk="1" hangingPunct="1"/>
            <a:r>
              <a:rPr lang="en-US" altLang="en-US" sz="240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5147" name="Oval 27"/>
          <p:cNvSpPr>
            <a:spLocks noChangeArrowheads="1"/>
          </p:cNvSpPr>
          <p:nvPr/>
        </p:nvSpPr>
        <p:spPr bwMode="auto">
          <a:xfrm>
            <a:off x="4419600" y="36576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0918" tIns="30459" rIns="60918" bIns="30459" anchor="ctr"/>
          <a:lstStyle/>
          <a:p>
            <a:pPr algn="ctr" defTabSz="608013" eaLnBrk="1" hangingPunct="1"/>
            <a:r>
              <a:rPr lang="en-US" altLang="en-US" sz="240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5148" name="Oval 28"/>
          <p:cNvSpPr>
            <a:spLocks noChangeArrowheads="1"/>
          </p:cNvSpPr>
          <p:nvPr/>
        </p:nvSpPr>
        <p:spPr bwMode="auto">
          <a:xfrm>
            <a:off x="6477000" y="36576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0918" tIns="30459" rIns="60918" bIns="30459" anchor="ctr"/>
          <a:lstStyle/>
          <a:p>
            <a:pPr algn="ctr" defTabSz="608013" eaLnBrk="1" hangingPunct="1"/>
            <a:r>
              <a:rPr lang="en-US" altLang="en-US" sz="2400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579588" name="Text Box 4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3429000" y="5334000"/>
            <a:ext cx="60960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0918" tIns="30459" rIns="60918" bIns="3045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09173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Có</a:t>
            </a:r>
            <a:r>
              <a:rPr lang="en-US" alt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…... </a:t>
            </a:r>
            <a:r>
              <a:rPr lang="en-US" alt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khối</a:t>
            </a:r>
            <a:r>
              <a:rPr lang="en-US" alt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hộp</a:t>
            </a:r>
            <a:r>
              <a:rPr lang="en-US" alt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chữ</a:t>
            </a:r>
            <a:r>
              <a:rPr lang="en-US" alt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nhật</a:t>
            </a:r>
            <a:endParaRPr lang="en-US" altLang="en-US" sz="3600" b="1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NI-Avo" pitchFamily="2" charset="0"/>
              <a:cs typeface="Arial" panose="020B0604020202020204" pitchFamily="34" charset="0"/>
            </a:endParaRPr>
          </a:p>
        </p:txBody>
      </p:sp>
      <p:sp>
        <p:nvSpPr>
          <p:cNvPr id="2" name="Text Box 4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4495800" y="5302250"/>
            <a:ext cx="6858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0918" tIns="30459" rIns="60918" bIns="3045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09173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5</a:t>
            </a:r>
            <a:endParaRPr lang="en-US" altLang="en-US" sz="3600" b="1">
              <a:solidFill>
                <a:prstClr val="white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106511" name="Picture 17" descr="cay-9">
            <a:hlinkClick r:id="rId3" action="ppaction://hlinkpres?slideindex=4&amp;slidetitle=Slide 4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0300" y="6337300"/>
            <a:ext cx="6477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5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79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79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795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1000"/>
                                        <p:tgtEl>
                                          <p:spTgt spid="5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1000"/>
                                        <p:tgtEl>
                                          <p:spTgt spid="5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1000"/>
                                        <p:tgtEl>
                                          <p:spTgt spid="5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1000"/>
                                        <p:tgtEl>
                                          <p:spTgt spid="5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1000"/>
                                        <p:tgtEl>
                                          <p:spTgt spid="5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4" grpId="0" animBg="1"/>
      <p:bldP spid="5145" grpId="0" animBg="1"/>
      <p:bldP spid="5146" grpId="0" animBg="1"/>
      <p:bldP spid="5147" grpId="0" animBg="1"/>
      <p:bldP spid="5148" grpId="0" animBg="1"/>
      <p:bldP spid="579588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7" name="AutoShape 5"/>
          <p:cNvSpPr>
            <a:spLocks noChangeArrowheads="1"/>
          </p:cNvSpPr>
          <p:nvPr/>
        </p:nvSpPr>
        <p:spPr bwMode="auto">
          <a:xfrm rot="16200000" flipV="1">
            <a:off x="5143500" y="2171700"/>
            <a:ext cx="1524000" cy="3733800"/>
          </a:xfrm>
          <a:prstGeom prst="cube">
            <a:avLst>
              <a:gd name="adj" fmla="val 47921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0918" tIns="30459" rIns="60918" bIns="30459" anchor="ctr"/>
          <a:lstStyle/>
          <a:p>
            <a:pPr defTabSz="608013" eaLnBrk="1" hangingPunct="1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59398" name="AutoShape 6"/>
          <p:cNvSpPr>
            <a:spLocks noChangeArrowheads="1"/>
          </p:cNvSpPr>
          <p:nvPr/>
        </p:nvSpPr>
        <p:spPr bwMode="auto">
          <a:xfrm>
            <a:off x="4572000" y="2389188"/>
            <a:ext cx="1244600" cy="1192212"/>
          </a:xfrm>
          <a:prstGeom prst="cube">
            <a:avLst>
              <a:gd name="adj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0918" tIns="30459" rIns="60918" bIns="30459" anchor="ctr"/>
          <a:lstStyle/>
          <a:p>
            <a:pPr defTabSz="608013" eaLnBrk="1" hangingPunct="1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59399" name="AutoShape 7"/>
          <p:cNvSpPr>
            <a:spLocks noChangeArrowheads="1"/>
          </p:cNvSpPr>
          <p:nvPr/>
        </p:nvSpPr>
        <p:spPr bwMode="auto">
          <a:xfrm>
            <a:off x="4800600" y="1862138"/>
            <a:ext cx="760413" cy="728662"/>
          </a:xfrm>
          <a:prstGeom prst="cube">
            <a:avLst>
              <a:gd name="adj" fmla="val 25000"/>
            </a:avLst>
          </a:prstGeom>
          <a:solidFill>
            <a:srgbClr val="0261C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0918" tIns="30459" rIns="60918" bIns="30459" anchor="ctr"/>
          <a:lstStyle/>
          <a:p>
            <a:pPr defTabSz="608013" eaLnBrk="1" hangingPunct="1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59400" name="AutoShape 8"/>
          <p:cNvSpPr>
            <a:spLocks noChangeArrowheads="1"/>
          </p:cNvSpPr>
          <p:nvPr/>
        </p:nvSpPr>
        <p:spPr bwMode="auto">
          <a:xfrm>
            <a:off x="4953000" y="1450975"/>
            <a:ext cx="552450" cy="530225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0918" tIns="30459" rIns="60918" bIns="30459" anchor="ctr"/>
          <a:lstStyle/>
          <a:p>
            <a:pPr defTabSz="608013" eaLnBrk="1" hangingPunct="1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59401" name="AutoShape 9"/>
          <p:cNvSpPr>
            <a:spLocks noChangeArrowheads="1"/>
          </p:cNvSpPr>
          <p:nvPr/>
        </p:nvSpPr>
        <p:spPr bwMode="auto">
          <a:xfrm>
            <a:off x="5105400" y="1219200"/>
            <a:ext cx="346075" cy="331788"/>
          </a:xfrm>
          <a:prstGeom prst="cube">
            <a:avLst>
              <a:gd name="adj" fmla="val 25000"/>
            </a:avLst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0918" tIns="30459" rIns="60918" bIns="30459" anchor="ctr"/>
          <a:lstStyle/>
          <a:p>
            <a:pPr defTabSz="608013" eaLnBrk="1" hangingPunct="1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59402" name="AutoShape 10"/>
          <p:cNvSpPr>
            <a:spLocks noChangeArrowheads="1"/>
          </p:cNvSpPr>
          <p:nvPr/>
        </p:nvSpPr>
        <p:spPr bwMode="auto">
          <a:xfrm rot="16200000" flipV="1">
            <a:off x="6435725" y="2632075"/>
            <a:ext cx="993775" cy="1520825"/>
          </a:xfrm>
          <a:prstGeom prst="cube">
            <a:avLst>
              <a:gd name="adj" fmla="val 48653"/>
            </a:avLst>
          </a:prstGeom>
          <a:solidFill>
            <a:srgbClr val="EEB0D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0918" tIns="30459" rIns="60918" bIns="30459" anchor="ctr"/>
          <a:lstStyle/>
          <a:p>
            <a:pPr defTabSz="608013" eaLnBrk="1" hangingPunct="1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59403" name="AutoShape 11"/>
          <p:cNvSpPr>
            <a:spLocks noChangeArrowheads="1"/>
          </p:cNvSpPr>
          <p:nvPr/>
        </p:nvSpPr>
        <p:spPr bwMode="auto">
          <a:xfrm>
            <a:off x="6705600" y="2593975"/>
            <a:ext cx="552450" cy="530225"/>
          </a:xfrm>
          <a:prstGeom prst="cube">
            <a:avLst>
              <a:gd name="adj" fmla="val 25000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0918" tIns="30459" rIns="60918" bIns="30459" anchor="ctr"/>
          <a:lstStyle/>
          <a:p>
            <a:pPr defTabSz="608013" eaLnBrk="1" hangingPunct="1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579588" name="Text Box 4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3886200" y="5029200"/>
            <a:ext cx="609600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0918" tIns="30459" rIns="60918" bIns="3045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609173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Có</a:t>
            </a:r>
            <a:r>
              <a:rPr lang="en-US" alt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…. </a:t>
            </a:r>
            <a:r>
              <a:rPr lang="en-US" alt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khối</a:t>
            </a:r>
            <a:r>
              <a:rPr lang="en-US" alt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hộp</a:t>
            </a:r>
            <a:r>
              <a:rPr lang="en-US" alt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chữ</a:t>
            </a:r>
            <a:r>
              <a:rPr lang="en-US" alt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nhật</a:t>
            </a:r>
            <a:endParaRPr lang="en-US" altLang="en-US" sz="3600" b="1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  <a:p>
            <a:pPr algn="just" defTabSz="609173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Có</a:t>
            </a:r>
            <a:r>
              <a:rPr lang="en-US" alt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…. </a:t>
            </a:r>
            <a:r>
              <a:rPr lang="en-US" alt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khối</a:t>
            </a:r>
            <a:r>
              <a:rPr lang="en-US" alt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vuông</a:t>
            </a:r>
            <a:endParaRPr lang="en-US" altLang="en-US" sz="3600" b="1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2" name="Text Box 4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4648200" y="4953000"/>
            <a:ext cx="6858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0918" tIns="30459" rIns="60918" bIns="3045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09173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2</a:t>
            </a:r>
          </a:p>
        </p:txBody>
      </p:sp>
      <p:sp>
        <p:nvSpPr>
          <p:cNvPr id="3" name="Text Box 4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4648200" y="5791200"/>
            <a:ext cx="6858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0918" tIns="30459" rIns="60918" bIns="3045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09173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5</a:t>
            </a:r>
            <a:endParaRPr lang="en-US" altLang="en-US" sz="3600" b="1">
              <a:solidFill>
                <a:prstClr val="white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59407" name="Oval 15"/>
          <p:cNvSpPr>
            <a:spLocks noChangeArrowheads="1"/>
          </p:cNvSpPr>
          <p:nvPr/>
        </p:nvSpPr>
        <p:spPr bwMode="auto">
          <a:xfrm>
            <a:off x="4953000" y="2935288"/>
            <a:ext cx="276225" cy="2651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0918" tIns="30459" rIns="60918" bIns="30459" anchor="ctr"/>
          <a:lstStyle/>
          <a:p>
            <a:pPr algn="ctr" defTabSz="608013" eaLnBrk="1" hangingPunct="1"/>
            <a:r>
              <a:rPr lang="en-US" altLang="en-US" sz="240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59408" name="Oval 16"/>
          <p:cNvSpPr>
            <a:spLocks noChangeArrowheads="1"/>
          </p:cNvSpPr>
          <p:nvPr/>
        </p:nvSpPr>
        <p:spPr bwMode="auto">
          <a:xfrm>
            <a:off x="4953000" y="2173288"/>
            <a:ext cx="276225" cy="2651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0918" tIns="30459" rIns="60918" bIns="30459" anchor="ctr"/>
          <a:lstStyle/>
          <a:p>
            <a:pPr algn="ctr" defTabSz="608013" eaLnBrk="1" hangingPunct="1"/>
            <a:r>
              <a:rPr lang="en-US" altLang="en-US" sz="24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59409" name="Oval 17"/>
          <p:cNvSpPr>
            <a:spLocks noChangeArrowheads="1"/>
          </p:cNvSpPr>
          <p:nvPr/>
        </p:nvSpPr>
        <p:spPr bwMode="auto">
          <a:xfrm>
            <a:off x="5029200" y="1643063"/>
            <a:ext cx="276225" cy="2651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0918" tIns="30459" rIns="60918" bIns="30459" anchor="ctr"/>
          <a:lstStyle/>
          <a:p>
            <a:pPr algn="ctr" defTabSz="608013" eaLnBrk="1" hangingPunct="1"/>
            <a:r>
              <a:rPr lang="en-US" altLang="en-US" sz="240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59410" name="Oval 18"/>
          <p:cNvSpPr>
            <a:spLocks noChangeArrowheads="1"/>
          </p:cNvSpPr>
          <p:nvPr/>
        </p:nvSpPr>
        <p:spPr bwMode="auto">
          <a:xfrm>
            <a:off x="5105400" y="1295400"/>
            <a:ext cx="276225" cy="2651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0918" tIns="30459" rIns="60918" bIns="30459" anchor="ctr"/>
          <a:lstStyle/>
          <a:p>
            <a:pPr algn="ctr" defTabSz="608013" eaLnBrk="1" hangingPunct="1"/>
            <a:r>
              <a:rPr lang="en-US" altLang="en-US" sz="240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59411" name="Oval 19"/>
          <p:cNvSpPr>
            <a:spLocks noChangeArrowheads="1"/>
          </p:cNvSpPr>
          <p:nvPr/>
        </p:nvSpPr>
        <p:spPr bwMode="auto">
          <a:xfrm>
            <a:off x="6781800" y="2782888"/>
            <a:ext cx="276225" cy="2651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0918" tIns="30459" rIns="60918" bIns="30459" anchor="ctr"/>
          <a:lstStyle/>
          <a:p>
            <a:pPr algn="ctr" defTabSz="608013" eaLnBrk="1" hangingPunct="1"/>
            <a:r>
              <a:rPr lang="en-US" altLang="en-US" sz="2400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59412" name="Oval 20"/>
          <p:cNvSpPr>
            <a:spLocks noChangeArrowheads="1"/>
          </p:cNvSpPr>
          <p:nvPr/>
        </p:nvSpPr>
        <p:spPr bwMode="auto">
          <a:xfrm>
            <a:off x="5410200" y="4230688"/>
            <a:ext cx="276225" cy="26511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0918" tIns="30459" rIns="60918" bIns="30459" anchor="ctr"/>
          <a:lstStyle/>
          <a:p>
            <a:pPr algn="ctr" defTabSz="608013" eaLnBrk="1" hangingPunct="1"/>
            <a:r>
              <a:rPr lang="en-US" altLang="en-US" sz="240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59413" name="Oval 21"/>
          <p:cNvSpPr>
            <a:spLocks noChangeArrowheads="1"/>
          </p:cNvSpPr>
          <p:nvPr/>
        </p:nvSpPr>
        <p:spPr bwMode="auto">
          <a:xfrm>
            <a:off x="6629400" y="3468688"/>
            <a:ext cx="276225" cy="26511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0918" tIns="30459" rIns="60918" bIns="30459" anchor="ctr"/>
          <a:lstStyle/>
          <a:p>
            <a:pPr algn="ctr" defTabSz="608013" eaLnBrk="1" hangingPunct="1"/>
            <a:r>
              <a:rPr lang="en-US" altLang="en-US" sz="24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07539" name="Rectangle 3"/>
          <p:cNvSpPr txBox="1">
            <a:spLocks noChangeArrowheads="1"/>
          </p:cNvSpPr>
          <p:nvPr/>
        </p:nvSpPr>
        <p:spPr bwMode="auto">
          <a:xfrm>
            <a:off x="2133600" y="0"/>
            <a:ext cx="8229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918" tIns="30459" rIns="60918" bIns="30459" anchor="b"/>
          <a:lstStyle>
            <a:lvl1pPr defTabSz="608013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0801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 sz="2000" b="1" u="sng">
              <a:solidFill>
                <a:srgbClr val="000000"/>
              </a:solidFill>
            </a:endParaRPr>
          </a:p>
        </p:txBody>
      </p:sp>
      <p:pic>
        <p:nvPicPr>
          <p:cNvPr id="107540" name="Picture 17" descr="cay-9">
            <a:hlinkClick r:id="rId3" action="ppaction://hlinkpres?slideindex=4&amp;slidetitle=Slide 4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0300" y="6337300"/>
            <a:ext cx="6477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9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9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9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59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59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59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1000"/>
                                        <p:tgtEl>
                                          <p:spTgt spid="59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79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79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795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1000"/>
                                        <p:tgtEl>
                                          <p:spTgt spid="59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1000"/>
                                        <p:tgtEl>
                                          <p:spTgt spid="59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1000"/>
                                        <p:tgtEl>
                                          <p:spTgt spid="59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1000"/>
                                        <p:tgtEl>
                                          <p:spTgt spid="59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1000"/>
                                        <p:tgtEl>
                                          <p:spTgt spid="59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1000"/>
                                        <p:tgtEl>
                                          <p:spTgt spid="59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7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1000"/>
                                        <p:tgtEl>
                                          <p:spTgt spid="59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9588" grpId="0"/>
      <p:bldP spid="2" grpId="0"/>
      <p:bldP spid="3" grpId="0"/>
      <p:bldP spid="59407" grpId="0" animBg="1"/>
      <p:bldP spid="59408" grpId="0" animBg="1"/>
      <p:bldP spid="59409" grpId="0" animBg="1"/>
      <p:bldP spid="59410" grpId="0" animBg="1"/>
      <p:bldP spid="59411" grpId="0" animBg="1"/>
      <p:bldP spid="59412" grpId="0" animBg="1"/>
      <p:bldP spid="594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0" name="AutoShape 4"/>
          <p:cNvSpPr>
            <a:spLocks noChangeArrowheads="1"/>
          </p:cNvSpPr>
          <p:nvPr/>
        </p:nvSpPr>
        <p:spPr bwMode="auto">
          <a:xfrm>
            <a:off x="4724400" y="3352800"/>
            <a:ext cx="838200" cy="833438"/>
          </a:xfrm>
          <a:prstGeom prst="cube">
            <a:avLst>
              <a:gd name="adj" fmla="val 2500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0918" tIns="30459" rIns="60918" bIns="30459" anchor="ctr"/>
          <a:lstStyle/>
          <a:p>
            <a:pPr defTabSz="608013" eaLnBrk="1" hangingPunct="1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60422" name="AutoShape 6"/>
          <p:cNvSpPr>
            <a:spLocks noChangeArrowheads="1"/>
          </p:cNvSpPr>
          <p:nvPr/>
        </p:nvSpPr>
        <p:spPr bwMode="auto">
          <a:xfrm>
            <a:off x="4724400" y="2743200"/>
            <a:ext cx="838200" cy="833438"/>
          </a:xfrm>
          <a:prstGeom prst="cube">
            <a:avLst>
              <a:gd name="adj" fmla="val 2500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0918" tIns="30459" rIns="60918" bIns="30459" anchor="ctr"/>
          <a:lstStyle/>
          <a:p>
            <a:pPr defTabSz="608013" eaLnBrk="1" hangingPunct="1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60423" name="AutoShape 7"/>
          <p:cNvSpPr>
            <a:spLocks noChangeArrowheads="1"/>
          </p:cNvSpPr>
          <p:nvPr/>
        </p:nvSpPr>
        <p:spPr bwMode="auto">
          <a:xfrm>
            <a:off x="7315200" y="3352800"/>
            <a:ext cx="838200" cy="833438"/>
          </a:xfrm>
          <a:prstGeom prst="cube">
            <a:avLst>
              <a:gd name="adj" fmla="val 2500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0918" tIns="30459" rIns="60918" bIns="30459" anchor="ctr"/>
          <a:lstStyle/>
          <a:p>
            <a:pPr defTabSz="608013" eaLnBrk="1" hangingPunct="1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60424" name="AutoShape 8"/>
          <p:cNvSpPr>
            <a:spLocks noChangeArrowheads="1"/>
          </p:cNvSpPr>
          <p:nvPr/>
        </p:nvSpPr>
        <p:spPr bwMode="auto">
          <a:xfrm>
            <a:off x="7315200" y="2743200"/>
            <a:ext cx="838200" cy="833438"/>
          </a:xfrm>
          <a:prstGeom prst="cube">
            <a:avLst>
              <a:gd name="adj" fmla="val 2500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0918" tIns="30459" rIns="60918" bIns="30459" anchor="ctr"/>
          <a:lstStyle/>
          <a:p>
            <a:pPr defTabSz="608013" eaLnBrk="1" hangingPunct="1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60425" name="AutoShape 9"/>
          <p:cNvSpPr>
            <a:spLocks noChangeArrowheads="1"/>
          </p:cNvSpPr>
          <p:nvPr/>
        </p:nvSpPr>
        <p:spPr bwMode="auto">
          <a:xfrm>
            <a:off x="4267200" y="3662363"/>
            <a:ext cx="838200" cy="833437"/>
          </a:xfrm>
          <a:prstGeom prst="cube">
            <a:avLst>
              <a:gd name="adj" fmla="val 2500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0918" tIns="30459" rIns="60918" bIns="30459" anchor="ctr"/>
          <a:lstStyle/>
          <a:p>
            <a:pPr defTabSz="608013" eaLnBrk="1" hangingPunct="1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60426" name="AutoShape 10"/>
          <p:cNvSpPr>
            <a:spLocks noChangeArrowheads="1"/>
          </p:cNvSpPr>
          <p:nvPr/>
        </p:nvSpPr>
        <p:spPr bwMode="auto">
          <a:xfrm>
            <a:off x="4267200" y="3048000"/>
            <a:ext cx="838200" cy="833438"/>
          </a:xfrm>
          <a:prstGeom prst="cube">
            <a:avLst>
              <a:gd name="adj" fmla="val 2500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0918" tIns="30459" rIns="60918" bIns="30459" anchor="ctr"/>
          <a:lstStyle/>
          <a:p>
            <a:pPr defTabSz="608013" eaLnBrk="1" hangingPunct="1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60427" name="AutoShape 11"/>
          <p:cNvSpPr>
            <a:spLocks noChangeArrowheads="1"/>
          </p:cNvSpPr>
          <p:nvPr/>
        </p:nvSpPr>
        <p:spPr bwMode="auto">
          <a:xfrm>
            <a:off x="6858000" y="3662363"/>
            <a:ext cx="838200" cy="833437"/>
          </a:xfrm>
          <a:prstGeom prst="cube">
            <a:avLst>
              <a:gd name="adj" fmla="val 2500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0918" tIns="30459" rIns="60918" bIns="30459" anchor="ctr"/>
          <a:lstStyle/>
          <a:p>
            <a:pPr defTabSz="608013" eaLnBrk="1" hangingPunct="1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60428" name="AutoShape 12"/>
          <p:cNvSpPr>
            <a:spLocks noChangeArrowheads="1"/>
          </p:cNvSpPr>
          <p:nvPr/>
        </p:nvSpPr>
        <p:spPr bwMode="auto">
          <a:xfrm>
            <a:off x="6858000" y="3048000"/>
            <a:ext cx="838200" cy="833438"/>
          </a:xfrm>
          <a:prstGeom prst="cube">
            <a:avLst>
              <a:gd name="adj" fmla="val 2500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0918" tIns="30459" rIns="60918" bIns="30459" anchor="ctr"/>
          <a:lstStyle/>
          <a:p>
            <a:pPr defTabSz="608013" eaLnBrk="1" hangingPunct="1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60429" name="AutoShape 13"/>
          <p:cNvSpPr>
            <a:spLocks noChangeArrowheads="1"/>
          </p:cNvSpPr>
          <p:nvPr/>
        </p:nvSpPr>
        <p:spPr bwMode="auto">
          <a:xfrm rot="16200000" flipV="1">
            <a:off x="5676900" y="1028700"/>
            <a:ext cx="1066800" cy="3276600"/>
          </a:xfrm>
          <a:prstGeom prst="cube">
            <a:avLst>
              <a:gd name="adj" fmla="val 47921"/>
            </a:avLst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0918" tIns="30459" rIns="60918" bIns="30459" anchor="ctr"/>
          <a:lstStyle/>
          <a:p>
            <a:pPr defTabSz="608013" eaLnBrk="1" hangingPunct="1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60430" name="AutoShape 14"/>
          <p:cNvSpPr>
            <a:spLocks noChangeArrowheads="1"/>
          </p:cNvSpPr>
          <p:nvPr/>
        </p:nvSpPr>
        <p:spPr bwMode="auto">
          <a:xfrm rot="16200000" flipV="1">
            <a:off x="6743700" y="1790700"/>
            <a:ext cx="1066800" cy="685800"/>
          </a:xfrm>
          <a:prstGeom prst="cube">
            <a:avLst>
              <a:gd name="adj" fmla="val 47921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0918" tIns="30459" rIns="60918" bIns="30459" anchor="ctr"/>
          <a:lstStyle/>
          <a:p>
            <a:pPr defTabSz="608013" eaLnBrk="1" hangingPunct="1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60431" name="AutoShape 15"/>
          <p:cNvSpPr>
            <a:spLocks noChangeArrowheads="1"/>
          </p:cNvSpPr>
          <p:nvPr/>
        </p:nvSpPr>
        <p:spPr bwMode="auto">
          <a:xfrm rot="16200000" flipV="1">
            <a:off x="7543800" y="914400"/>
            <a:ext cx="457200" cy="1676400"/>
          </a:xfrm>
          <a:prstGeom prst="cube">
            <a:avLst>
              <a:gd name="adj" fmla="val 47921"/>
            </a:avLst>
          </a:prstGeom>
          <a:solidFill>
            <a:srgbClr val="6600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0918" tIns="30459" rIns="60918" bIns="30459" anchor="ctr"/>
          <a:lstStyle/>
          <a:p>
            <a:pPr defTabSz="608013" eaLnBrk="1" hangingPunct="1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60432" name="AutoShape 16"/>
          <p:cNvSpPr>
            <a:spLocks noChangeArrowheads="1"/>
          </p:cNvSpPr>
          <p:nvPr/>
        </p:nvSpPr>
        <p:spPr bwMode="auto">
          <a:xfrm rot="16200000" flipV="1">
            <a:off x="4762500" y="1790700"/>
            <a:ext cx="304800" cy="1143000"/>
          </a:xfrm>
          <a:prstGeom prst="cube">
            <a:avLst>
              <a:gd name="adj" fmla="val 47921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0918" tIns="30459" rIns="60918" bIns="30459" anchor="ctr"/>
          <a:lstStyle/>
          <a:p>
            <a:pPr defTabSz="608013" eaLnBrk="1" hangingPunct="1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60433" name="AutoShape 17"/>
          <p:cNvSpPr>
            <a:spLocks noChangeArrowheads="1"/>
          </p:cNvSpPr>
          <p:nvPr/>
        </p:nvSpPr>
        <p:spPr bwMode="auto">
          <a:xfrm>
            <a:off x="7086600" y="1371600"/>
            <a:ext cx="228600" cy="228600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0918" tIns="30459" rIns="60918" bIns="30459" anchor="ctr"/>
          <a:lstStyle/>
          <a:p>
            <a:pPr defTabSz="608013" eaLnBrk="1" hangingPunct="1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60434" name="AutoShape 18"/>
          <p:cNvSpPr>
            <a:spLocks noChangeArrowheads="1"/>
          </p:cNvSpPr>
          <p:nvPr/>
        </p:nvSpPr>
        <p:spPr bwMode="auto">
          <a:xfrm>
            <a:off x="6934200" y="1524000"/>
            <a:ext cx="228600" cy="228600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0918" tIns="30459" rIns="60918" bIns="30459" anchor="ctr"/>
          <a:lstStyle/>
          <a:p>
            <a:pPr defTabSz="608013" eaLnBrk="1" hangingPunct="1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579588" name="Text Box 4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3886200" y="5029200"/>
            <a:ext cx="609600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0918" tIns="30459" rIns="60918" bIns="3045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609173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b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Có …. khối hộp chữ nhật</a:t>
            </a:r>
          </a:p>
          <a:p>
            <a:pPr algn="just" defTabSz="609173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b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Có …. khối lập phương</a:t>
            </a:r>
          </a:p>
        </p:txBody>
      </p:sp>
      <p:sp>
        <p:nvSpPr>
          <p:cNvPr id="60439" name="Oval 23"/>
          <p:cNvSpPr>
            <a:spLocks noChangeArrowheads="1"/>
          </p:cNvSpPr>
          <p:nvPr/>
        </p:nvSpPr>
        <p:spPr bwMode="auto">
          <a:xfrm>
            <a:off x="5867400" y="27432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0918" tIns="30459" rIns="60918" bIns="30459" anchor="ctr"/>
          <a:lstStyle/>
          <a:p>
            <a:pPr algn="ctr" defTabSz="608013" eaLnBrk="1" hangingPunct="1"/>
            <a:r>
              <a:rPr lang="en-US" altLang="en-US" sz="24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60440" name="Oval 24"/>
          <p:cNvSpPr>
            <a:spLocks noChangeArrowheads="1"/>
          </p:cNvSpPr>
          <p:nvPr/>
        </p:nvSpPr>
        <p:spPr bwMode="auto">
          <a:xfrm>
            <a:off x="4800600" y="22098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0918" tIns="30459" rIns="60918" bIns="30459" anchor="ctr"/>
          <a:lstStyle/>
          <a:p>
            <a:pPr algn="ctr" defTabSz="608013" eaLnBrk="1" hangingPunct="1"/>
            <a:r>
              <a:rPr lang="en-US" altLang="en-US" sz="24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0441" name="Oval 25"/>
          <p:cNvSpPr>
            <a:spLocks noChangeArrowheads="1"/>
          </p:cNvSpPr>
          <p:nvPr/>
        </p:nvSpPr>
        <p:spPr bwMode="auto">
          <a:xfrm>
            <a:off x="7162800" y="21336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0918" tIns="30459" rIns="60918" bIns="30459" anchor="ctr"/>
          <a:lstStyle/>
          <a:p>
            <a:pPr algn="ctr" defTabSz="608013" eaLnBrk="1" hangingPunct="1"/>
            <a:r>
              <a:rPr lang="en-US" altLang="en-US" sz="240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60442" name="Oval 26"/>
          <p:cNvSpPr>
            <a:spLocks noChangeArrowheads="1"/>
          </p:cNvSpPr>
          <p:nvPr/>
        </p:nvSpPr>
        <p:spPr bwMode="auto">
          <a:xfrm>
            <a:off x="7620000" y="15240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0918" tIns="30459" rIns="60918" bIns="30459" anchor="ctr"/>
          <a:lstStyle/>
          <a:p>
            <a:pPr algn="ctr" defTabSz="608013" eaLnBrk="1" hangingPunct="1"/>
            <a:r>
              <a:rPr lang="en-US" altLang="en-US" sz="240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" name="Text Box 4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4648200" y="4953000"/>
            <a:ext cx="6858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0918" tIns="30459" rIns="60918" bIns="3045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09173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4</a:t>
            </a:r>
          </a:p>
        </p:txBody>
      </p:sp>
      <p:sp>
        <p:nvSpPr>
          <p:cNvPr id="3" name="Text Box 4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4343400" y="3957638"/>
            <a:ext cx="5334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0918" tIns="30459" rIns="60918" bIns="3045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09173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1</a:t>
            </a:r>
          </a:p>
        </p:txBody>
      </p:sp>
      <p:sp>
        <p:nvSpPr>
          <p:cNvPr id="4" name="Text Box 4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4343400" y="3352800"/>
            <a:ext cx="5334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0918" tIns="30459" rIns="60918" bIns="3045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09173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2</a:t>
            </a:r>
          </a:p>
        </p:txBody>
      </p:sp>
      <p:sp>
        <p:nvSpPr>
          <p:cNvPr id="5" name="Text Box 4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4953000" y="3124200"/>
            <a:ext cx="5334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0918" tIns="30459" rIns="60918" bIns="3045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09173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3</a:t>
            </a:r>
          </a:p>
        </p:txBody>
      </p:sp>
      <p:sp>
        <p:nvSpPr>
          <p:cNvPr id="6" name="Text Box 4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4953000" y="3733800"/>
            <a:ext cx="5334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0918" tIns="30459" rIns="60918" bIns="3045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09173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4</a:t>
            </a:r>
          </a:p>
        </p:txBody>
      </p:sp>
      <p:sp>
        <p:nvSpPr>
          <p:cNvPr id="7" name="Text Box 4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6934200" y="3957638"/>
            <a:ext cx="5334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0918" tIns="30459" rIns="60918" bIns="3045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09173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5</a:t>
            </a:r>
          </a:p>
        </p:txBody>
      </p:sp>
      <p:sp>
        <p:nvSpPr>
          <p:cNvPr id="8" name="Text Box 4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6934200" y="3352800"/>
            <a:ext cx="5334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0918" tIns="30459" rIns="60918" bIns="3045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09173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6</a:t>
            </a:r>
          </a:p>
        </p:txBody>
      </p:sp>
      <p:sp>
        <p:nvSpPr>
          <p:cNvPr id="9" name="Text Box 4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7543800" y="3124200"/>
            <a:ext cx="5334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0918" tIns="30459" rIns="60918" bIns="3045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09173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7</a:t>
            </a:r>
          </a:p>
        </p:txBody>
      </p:sp>
      <p:sp>
        <p:nvSpPr>
          <p:cNvPr id="10" name="Text Box 4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7543800" y="3733800"/>
            <a:ext cx="5334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0918" tIns="30459" rIns="60918" bIns="3045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09173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8</a:t>
            </a:r>
          </a:p>
        </p:txBody>
      </p:sp>
      <p:sp>
        <p:nvSpPr>
          <p:cNvPr id="11" name="Text Box 4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6629400" y="1295400"/>
            <a:ext cx="381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0918" tIns="30459" rIns="60918" bIns="3045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09173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9</a:t>
            </a:r>
          </a:p>
        </p:txBody>
      </p:sp>
      <p:sp>
        <p:nvSpPr>
          <p:cNvPr id="12" name="Text Box 4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6934200" y="990600"/>
            <a:ext cx="5334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0918" tIns="30459" rIns="60918" bIns="3045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09173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Text Box 4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4495800" y="5715000"/>
            <a:ext cx="9144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0918" tIns="30459" rIns="60918" bIns="3045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09173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10</a:t>
            </a:r>
          </a:p>
        </p:txBody>
      </p:sp>
      <p:sp>
        <p:nvSpPr>
          <p:cNvPr id="108577" name="Rectangle 3"/>
          <p:cNvSpPr txBox="1">
            <a:spLocks noChangeArrowheads="1"/>
          </p:cNvSpPr>
          <p:nvPr/>
        </p:nvSpPr>
        <p:spPr bwMode="auto">
          <a:xfrm>
            <a:off x="2435225" y="120650"/>
            <a:ext cx="8229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918" tIns="30459" rIns="60918" bIns="30459" anchor="b"/>
          <a:lstStyle>
            <a:lvl1pPr defTabSz="608013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0801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 sz="2000" b="1" u="sng">
              <a:solidFill>
                <a:srgbClr val="000000"/>
              </a:solidFill>
            </a:endParaRPr>
          </a:p>
        </p:txBody>
      </p:sp>
      <p:pic>
        <p:nvPicPr>
          <p:cNvPr id="108578" name="Picture 17" descr="cay-9">
            <a:hlinkClick r:id="rId3" action="ppaction://hlinkpres?slideindex=4&amp;slidetitle=Slide 4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0300" y="6337300"/>
            <a:ext cx="6477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1000"/>
                                        <p:tgtEl>
                                          <p:spTgt spid="60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000"/>
                                        <p:tgtEl>
                                          <p:spTgt spid="60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1000"/>
                                        <p:tgtEl>
                                          <p:spTgt spid="60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1000"/>
                                        <p:tgtEl>
                                          <p:spTgt spid="60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1000"/>
                                        <p:tgtEl>
                                          <p:spTgt spid="60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1000"/>
                                        <p:tgtEl>
                                          <p:spTgt spid="60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1000"/>
                                        <p:tgtEl>
                                          <p:spTgt spid="60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1000"/>
                                        <p:tgtEl>
                                          <p:spTgt spid="60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4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1000"/>
                                        <p:tgtEl>
                                          <p:spTgt spid="60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4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1000"/>
                                        <p:tgtEl>
                                          <p:spTgt spid="60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1000"/>
                                        <p:tgtEl>
                                          <p:spTgt spid="60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5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1000"/>
                                        <p:tgtEl>
                                          <p:spTgt spid="60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5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1000"/>
                                        <p:tgtEl>
                                          <p:spTgt spid="60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79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79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795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1000"/>
                                        <p:tgtEl>
                                          <p:spTgt spid="60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1000"/>
                                        <p:tgtEl>
                                          <p:spTgt spid="60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1000"/>
                                        <p:tgtEl>
                                          <p:spTgt spid="60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1000"/>
                                        <p:tgtEl>
                                          <p:spTgt spid="60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4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 nodeType="clickPar">
                      <p:stCondLst>
                        <p:cond delay="indefinite"/>
                      </p:stCondLst>
                      <p:childTnLst>
                        <p:par>
                          <p:cTn id="1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9588" grpId="0"/>
      <p:bldP spid="60439" grpId="0" animBg="1"/>
      <p:bldP spid="60440" grpId="0" animBg="1"/>
      <p:bldP spid="60441" grpId="0" animBg="1"/>
      <p:bldP spid="60442" grpId="0" animBg="1"/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8" name="AutoShape 4"/>
          <p:cNvSpPr>
            <a:spLocks noChangeArrowheads="1"/>
          </p:cNvSpPr>
          <p:nvPr/>
        </p:nvSpPr>
        <p:spPr bwMode="auto">
          <a:xfrm>
            <a:off x="4724400" y="2895600"/>
            <a:ext cx="914400" cy="920750"/>
          </a:xfrm>
          <a:prstGeom prst="cube">
            <a:avLst>
              <a:gd name="adj" fmla="val 25000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0918" tIns="30459" rIns="60918" bIns="30459" anchor="ctr"/>
          <a:lstStyle/>
          <a:p>
            <a:pPr defTabSz="608013" eaLnBrk="1" hangingPunct="1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62469" name="AutoShape 5"/>
          <p:cNvSpPr>
            <a:spLocks noChangeArrowheads="1"/>
          </p:cNvSpPr>
          <p:nvPr/>
        </p:nvSpPr>
        <p:spPr bwMode="auto">
          <a:xfrm>
            <a:off x="7162800" y="2895600"/>
            <a:ext cx="914400" cy="920750"/>
          </a:xfrm>
          <a:prstGeom prst="cube">
            <a:avLst>
              <a:gd name="adj" fmla="val 25000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0918" tIns="30459" rIns="60918" bIns="30459" anchor="ctr"/>
          <a:lstStyle/>
          <a:p>
            <a:pPr defTabSz="608013" eaLnBrk="1" hangingPunct="1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62470" name="AutoShape 6"/>
          <p:cNvSpPr>
            <a:spLocks noChangeArrowheads="1"/>
          </p:cNvSpPr>
          <p:nvPr/>
        </p:nvSpPr>
        <p:spPr bwMode="auto">
          <a:xfrm>
            <a:off x="4976813" y="2220913"/>
            <a:ext cx="509587" cy="827087"/>
          </a:xfrm>
          <a:prstGeom prst="cube">
            <a:avLst>
              <a:gd name="adj" fmla="val 25000"/>
            </a:avLst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0918" tIns="30459" rIns="60918" bIns="30459" anchor="ctr"/>
          <a:lstStyle/>
          <a:p>
            <a:pPr defTabSz="608013" eaLnBrk="1" hangingPunct="1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62471" name="AutoShape 7"/>
          <p:cNvSpPr>
            <a:spLocks noChangeArrowheads="1"/>
          </p:cNvSpPr>
          <p:nvPr/>
        </p:nvSpPr>
        <p:spPr bwMode="auto">
          <a:xfrm>
            <a:off x="7391400" y="2209800"/>
            <a:ext cx="509588" cy="827088"/>
          </a:xfrm>
          <a:prstGeom prst="cube">
            <a:avLst>
              <a:gd name="adj" fmla="val 25000"/>
            </a:avLst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0918" tIns="30459" rIns="60918" bIns="30459" anchor="ctr"/>
          <a:lstStyle/>
          <a:p>
            <a:pPr defTabSz="608013" eaLnBrk="1" hangingPunct="1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62472" name="AutoShape 8"/>
          <p:cNvSpPr>
            <a:spLocks noChangeArrowheads="1"/>
          </p:cNvSpPr>
          <p:nvPr/>
        </p:nvSpPr>
        <p:spPr bwMode="auto">
          <a:xfrm>
            <a:off x="4976813" y="1546225"/>
            <a:ext cx="509587" cy="827088"/>
          </a:xfrm>
          <a:prstGeom prst="cube">
            <a:avLst>
              <a:gd name="adj" fmla="val 25000"/>
            </a:avLst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0918" tIns="30459" rIns="60918" bIns="30459" anchor="ctr"/>
          <a:lstStyle/>
          <a:p>
            <a:pPr defTabSz="608013" eaLnBrk="1" hangingPunct="1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62473" name="AutoShape 9"/>
          <p:cNvSpPr>
            <a:spLocks noChangeArrowheads="1"/>
          </p:cNvSpPr>
          <p:nvPr/>
        </p:nvSpPr>
        <p:spPr bwMode="auto">
          <a:xfrm>
            <a:off x="7391400" y="1535113"/>
            <a:ext cx="509588" cy="827087"/>
          </a:xfrm>
          <a:prstGeom prst="cube">
            <a:avLst>
              <a:gd name="adj" fmla="val 25000"/>
            </a:avLst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0918" tIns="30459" rIns="60918" bIns="30459" anchor="ctr"/>
          <a:lstStyle/>
          <a:p>
            <a:pPr defTabSz="608013" eaLnBrk="1" hangingPunct="1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62474" name="AutoShape 10"/>
          <p:cNvSpPr>
            <a:spLocks noChangeArrowheads="1"/>
          </p:cNvSpPr>
          <p:nvPr/>
        </p:nvSpPr>
        <p:spPr bwMode="auto">
          <a:xfrm>
            <a:off x="4648200" y="1219200"/>
            <a:ext cx="3657600" cy="457200"/>
          </a:xfrm>
          <a:prstGeom prst="cube">
            <a:avLst>
              <a:gd name="adj" fmla="val 2500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0918" tIns="30459" rIns="60918" bIns="30459" anchor="ctr"/>
          <a:lstStyle/>
          <a:p>
            <a:pPr defTabSz="608013" eaLnBrk="1" hangingPunct="1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579588" name="Text Box 4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3886200" y="5029200"/>
            <a:ext cx="609600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0918" tIns="30459" rIns="60918" bIns="3045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609173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Có</a:t>
            </a:r>
            <a:r>
              <a:rPr lang="en-US" alt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…. </a:t>
            </a:r>
            <a:r>
              <a:rPr lang="en-US" alt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khối</a:t>
            </a:r>
            <a:r>
              <a:rPr lang="en-US" alt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hộp</a:t>
            </a:r>
            <a:r>
              <a:rPr lang="en-US" alt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chữ</a:t>
            </a:r>
            <a:r>
              <a:rPr lang="en-US" alt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nhật</a:t>
            </a:r>
            <a:endParaRPr lang="en-US" altLang="en-US" sz="3600" b="1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  <a:p>
            <a:pPr algn="just" defTabSz="609173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Có</a:t>
            </a:r>
            <a:r>
              <a:rPr lang="en-US" alt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…. </a:t>
            </a:r>
            <a:r>
              <a:rPr lang="en-US" alt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khối</a:t>
            </a:r>
            <a:r>
              <a:rPr lang="en-US" alt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vuông</a:t>
            </a:r>
            <a:endParaRPr lang="en-US" altLang="en-US" sz="3600" b="1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2" name="Text Box 4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4648200" y="4953000"/>
            <a:ext cx="6858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0918" tIns="30459" rIns="60918" bIns="3045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09173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5</a:t>
            </a:r>
          </a:p>
        </p:txBody>
      </p:sp>
      <p:sp>
        <p:nvSpPr>
          <p:cNvPr id="3" name="Text Box 4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4495800" y="5715000"/>
            <a:ext cx="9144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0918" tIns="30459" rIns="60918" bIns="3045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09173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2</a:t>
            </a:r>
          </a:p>
        </p:txBody>
      </p:sp>
      <p:sp>
        <p:nvSpPr>
          <p:cNvPr id="62478" name="Oval 14"/>
          <p:cNvSpPr>
            <a:spLocks noChangeArrowheads="1"/>
          </p:cNvSpPr>
          <p:nvPr/>
        </p:nvSpPr>
        <p:spPr bwMode="auto">
          <a:xfrm>
            <a:off x="5029200" y="25908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0918" tIns="30459" rIns="60918" bIns="30459" anchor="ctr"/>
          <a:lstStyle/>
          <a:p>
            <a:pPr algn="ctr" defTabSz="608013" eaLnBrk="1" hangingPunct="1"/>
            <a:r>
              <a:rPr lang="en-US" altLang="en-US" sz="24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62479" name="Oval 15"/>
          <p:cNvSpPr>
            <a:spLocks noChangeArrowheads="1"/>
          </p:cNvSpPr>
          <p:nvPr/>
        </p:nvSpPr>
        <p:spPr bwMode="auto">
          <a:xfrm>
            <a:off x="5029200" y="19050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0918" tIns="30459" rIns="60918" bIns="30459" anchor="ctr"/>
          <a:lstStyle/>
          <a:p>
            <a:pPr algn="ctr" defTabSz="608013" eaLnBrk="1" hangingPunct="1"/>
            <a:r>
              <a:rPr lang="en-US" altLang="en-US" sz="24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2480" name="Oval 16"/>
          <p:cNvSpPr>
            <a:spLocks noChangeArrowheads="1"/>
          </p:cNvSpPr>
          <p:nvPr/>
        </p:nvSpPr>
        <p:spPr bwMode="auto">
          <a:xfrm>
            <a:off x="7467600" y="25908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0918" tIns="30459" rIns="60918" bIns="30459" anchor="ctr"/>
          <a:lstStyle/>
          <a:p>
            <a:pPr algn="ctr" defTabSz="608013" eaLnBrk="1" hangingPunct="1"/>
            <a:r>
              <a:rPr lang="en-US" altLang="en-US" sz="240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62481" name="Oval 17"/>
          <p:cNvSpPr>
            <a:spLocks noChangeArrowheads="1"/>
          </p:cNvSpPr>
          <p:nvPr/>
        </p:nvSpPr>
        <p:spPr bwMode="auto">
          <a:xfrm>
            <a:off x="7467600" y="18288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0918" tIns="30459" rIns="60918" bIns="30459" anchor="ctr"/>
          <a:lstStyle/>
          <a:p>
            <a:pPr algn="ctr" defTabSz="608013" eaLnBrk="1" hangingPunct="1"/>
            <a:r>
              <a:rPr lang="en-US" altLang="en-US" sz="240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62482" name="Oval 18"/>
          <p:cNvSpPr>
            <a:spLocks noChangeArrowheads="1"/>
          </p:cNvSpPr>
          <p:nvPr/>
        </p:nvSpPr>
        <p:spPr bwMode="auto">
          <a:xfrm>
            <a:off x="6248400" y="13716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0918" tIns="30459" rIns="60918" bIns="30459" anchor="ctr"/>
          <a:lstStyle/>
          <a:p>
            <a:pPr algn="ctr" defTabSz="608013" eaLnBrk="1" hangingPunct="1"/>
            <a:r>
              <a:rPr lang="en-US" altLang="en-US" sz="240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62483" name="Oval 19"/>
          <p:cNvSpPr>
            <a:spLocks noChangeArrowheads="1"/>
          </p:cNvSpPr>
          <p:nvPr/>
        </p:nvSpPr>
        <p:spPr bwMode="auto">
          <a:xfrm>
            <a:off x="4953000" y="3276600"/>
            <a:ext cx="304800" cy="3048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0918" tIns="30459" rIns="60918" bIns="30459" anchor="ctr"/>
          <a:lstStyle/>
          <a:p>
            <a:pPr algn="ctr" defTabSz="608013" eaLnBrk="1" hangingPunct="1"/>
            <a:r>
              <a:rPr lang="en-US" altLang="en-US" sz="240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62484" name="Oval 20"/>
          <p:cNvSpPr>
            <a:spLocks noChangeArrowheads="1"/>
          </p:cNvSpPr>
          <p:nvPr/>
        </p:nvSpPr>
        <p:spPr bwMode="auto">
          <a:xfrm>
            <a:off x="7315200" y="3276600"/>
            <a:ext cx="304800" cy="3048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0918" tIns="30459" rIns="60918" bIns="30459" anchor="ctr"/>
          <a:lstStyle/>
          <a:p>
            <a:pPr algn="ctr" defTabSz="608013" eaLnBrk="1" hangingPunct="1"/>
            <a:r>
              <a:rPr lang="en-US" altLang="en-US" sz="24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09587" name="Rectangle 3"/>
          <p:cNvSpPr txBox="1">
            <a:spLocks noChangeArrowheads="1"/>
          </p:cNvSpPr>
          <p:nvPr/>
        </p:nvSpPr>
        <p:spPr bwMode="auto">
          <a:xfrm>
            <a:off x="1981200" y="0"/>
            <a:ext cx="8229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918" tIns="30459" rIns="60918" bIns="30459" anchor="b"/>
          <a:lstStyle>
            <a:lvl1pPr defTabSz="608013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0801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 sz="2000" b="1" u="sng">
              <a:solidFill>
                <a:srgbClr val="000000"/>
              </a:solidFill>
            </a:endParaRPr>
          </a:p>
        </p:txBody>
      </p:sp>
      <p:pic>
        <p:nvPicPr>
          <p:cNvPr id="109588" name="Picture 17" descr="cay-9">
            <a:hlinkClick r:id="rId3" action="ppaction://hlinkpres?slideindex=4&amp;slidetitle=Slide 4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0300" y="6337300"/>
            <a:ext cx="6477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2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2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2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62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62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62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62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79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79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795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1000"/>
                                        <p:tgtEl>
                                          <p:spTgt spid="62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1000"/>
                                        <p:tgtEl>
                                          <p:spTgt spid="62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1000"/>
                                        <p:tgtEl>
                                          <p:spTgt spid="62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1000"/>
                                        <p:tgtEl>
                                          <p:spTgt spid="62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1000"/>
                                        <p:tgtEl>
                                          <p:spTgt spid="62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1000"/>
                                        <p:tgtEl>
                                          <p:spTgt spid="62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1000"/>
                                        <p:tgtEl>
                                          <p:spTgt spid="62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9588" grpId="0"/>
      <p:bldP spid="2" grpId="0"/>
      <p:bldP spid="3" grpId="0"/>
      <p:bldP spid="62478" grpId="0" animBg="1"/>
      <p:bldP spid="62479" grpId="0" animBg="1"/>
      <p:bldP spid="62480" grpId="0" animBg="1"/>
      <p:bldP spid="62481" grpId="0" animBg="1"/>
      <p:bldP spid="62482" grpId="0" animBg="1"/>
      <p:bldP spid="62483" grpId="0" animBg="1"/>
      <p:bldP spid="6248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26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52605" y="1676426"/>
            <a:ext cx="9374945" cy="1661977"/>
          </a:xfrm>
          <a:prstGeom prst="rect">
            <a:avLst/>
          </a:prstGeom>
          <a:noFill/>
        </p:spPr>
        <p:txBody>
          <a:bodyPr lIns="91240" tIns="45627" rIns="91240" bIns="45627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100" b="1" dirty="0" err="1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5100" b="1" dirty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100" b="1" dirty="0" err="1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5100" b="1" dirty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2: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100" b="1" dirty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5100" b="1" dirty="0" err="1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5100" b="1" dirty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100" b="1" dirty="0" err="1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5100" b="1" dirty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100" b="1" dirty="0" err="1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khéo</a:t>
            </a:r>
            <a:r>
              <a:rPr lang="en-US" sz="5100" b="1" dirty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100" b="1" dirty="0" err="1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léo</a:t>
            </a:r>
            <a:r>
              <a:rPr lang="en-US" sz="5100" b="1" dirty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3" name="Bống 2.m4a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91200" y="3695700"/>
            <a:ext cx="609600" cy="6096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985838" y="228600"/>
            <a:ext cx="102235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918" tIns="30459" rIns="60918" bIns="30459">
            <a:spAutoFit/>
          </a:bodyPr>
          <a:lstStyle>
            <a:lvl1pPr defTabSz="608013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0801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Aft>
                <a:spcPts val="663"/>
              </a:spcAft>
            </a:pPr>
            <a:r>
              <a:rPr lang="nl-NL" sz="2400">
                <a:solidFill>
                  <a:srgbClr val="000000"/>
                </a:solidFill>
                <a:cs typeface="Arial" pitchFamily="34" charset="0"/>
              </a:rPr>
              <a:t>Các con hãy </a:t>
            </a:r>
            <a:r>
              <a:rPr lang="en-US" sz="2400">
                <a:solidFill>
                  <a:srgbClr val="000000"/>
                </a:solidFill>
                <a:cs typeface="Arial" pitchFamily="34" charset="0"/>
              </a:rPr>
              <a:t>sử dụng các hình khối đã học để ghép thành các hình tương tự các hình trên hoặc sáng tạo hình theo ý thích của mình. Sau khi ghép xong, các em hãy giới thiệu với bạn ý tưởng ghép của mình.</a:t>
            </a:r>
            <a:endParaRPr lang="vi-VN" sz="240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36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2616200"/>
            <a:ext cx="45085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2616200"/>
            <a:ext cx="5135562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1" descr="flowers_fr0205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2229" name="Group 5"/>
          <p:cNvGrpSpPr>
            <a:grpSpLocks/>
          </p:cNvGrpSpPr>
          <p:nvPr/>
        </p:nvGrpSpPr>
        <p:grpSpPr bwMode="auto">
          <a:xfrm>
            <a:off x="2133600" y="2438400"/>
            <a:ext cx="9652000" cy="1781175"/>
            <a:chOff x="720" y="2832"/>
            <a:chExt cx="4560" cy="1122"/>
          </a:xfrm>
        </p:grpSpPr>
        <p:pic>
          <p:nvPicPr>
            <p:cNvPr id="112645" name="Picture 6" descr="Chµo t¹m biÖ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2832"/>
              <a:ext cx="4092" cy="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646" name="Text Box 7"/>
            <p:cNvSpPr txBox="1">
              <a:spLocks noChangeArrowheads="1"/>
            </p:cNvSpPr>
            <p:nvPr/>
          </p:nvSpPr>
          <p:spPr bwMode="auto">
            <a:xfrm>
              <a:off x="4848" y="3120"/>
              <a:ext cx="432" cy="8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1217613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1217613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1217613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1217613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1217613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vi-VN" altLang="en-US" sz="8000">
                <a:solidFill>
                  <a:srgbClr val="FF3300"/>
                </a:solidFill>
                <a:cs typeface="Arial" pitchFamily="34" charset="0"/>
              </a:endParaRPr>
            </a:p>
          </p:txBody>
        </p:sp>
      </p:grpSp>
      <p:sp>
        <p:nvSpPr>
          <p:cNvPr id="52232" name="WordArt 23"/>
          <p:cNvSpPr>
            <a:spLocks noChangeArrowheads="1" noChangeShapeType="1" noTextEdit="1"/>
          </p:cNvSpPr>
          <p:nvPr/>
        </p:nvSpPr>
        <p:spPr bwMode="auto">
          <a:xfrm>
            <a:off x="812800" y="-1219200"/>
            <a:ext cx="10666413" cy="1219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de-DE" sz="2400" b="1" kern="10"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BGK hạnh phúc, an khang.</a:t>
            </a:r>
            <a:endParaRPr lang="en-US" sz="2400" b="1" kern="10">
              <a:solidFill>
                <a:srgbClr val="0000FF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500" decel="1000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5" dur="3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6" dur="3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" dur="3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3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7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nen 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WordArt 3"/>
          <p:cNvSpPr>
            <a:spLocks noChangeArrowheads="1" noChangeShapeType="1" noTextEdit="1"/>
          </p:cNvSpPr>
          <p:nvPr/>
        </p:nvSpPr>
        <p:spPr bwMode="auto">
          <a:xfrm>
            <a:off x="990600" y="304800"/>
            <a:ext cx="10563225" cy="26289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4880"/>
              </a:avLst>
            </a:prstTxWarp>
          </a:bodyPr>
          <a:lstStyle/>
          <a:p>
            <a:pPr algn="ctr"/>
            <a:r>
              <a:rPr lang="en-US" sz="91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Ôn nhận biết khối cầu, khối trụ, </a:t>
            </a:r>
          </a:p>
          <a:p>
            <a:pPr algn="ctr"/>
            <a:r>
              <a:rPr lang="en-US" sz="91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khối vuông, khối chữ nhật</a:t>
            </a:r>
          </a:p>
        </p:txBody>
      </p:sp>
      <p:pic>
        <p:nvPicPr>
          <p:cNvPr id="47112" name="Audio.wma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5943600"/>
            <a:ext cx="4524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3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888" y="2760663"/>
            <a:ext cx="7896225" cy="409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29" fill="hold"/>
                                        <p:tgtEl>
                                          <p:spTgt spid="471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1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Box 1"/>
          <p:cNvSpPr txBox="1">
            <a:spLocks noChangeArrowheads="1"/>
          </p:cNvSpPr>
          <p:nvPr/>
        </p:nvSpPr>
        <p:spPr bwMode="auto">
          <a:xfrm>
            <a:off x="0" y="0"/>
            <a:ext cx="12192000" cy="461963"/>
          </a:xfrm>
          <a:prstGeom prst="rect">
            <a:avLst/>
          </a:prstGeom>
          <a:solidFill>
            <a:srgbClr val="C9EDF7"/>
          </a:solidFill>
          <a:ln w="9525">
            <a:solidFill>
              <a:srgbClr val="C9EDF7"/>
            </a:solidFill>
            <a:miter lim="800000"/>
            <a:headEnd/>
            <a:tailEnd/>
          </a:ln>
        </p:spPr>
        <p:txBody>
          <a:bodyPr lIns="91265" tIns="45641" rIns="91265" bIns="45641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sz="24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9011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1565275"/>
            <a:ext cx="9771063" cy="390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6" name="TextBox 4"/>
          <p:cNvSpPr txBox="1">
            <a:spLocks noChangeArrowheads="1"/>
          </p:cNvSpPr>
          <p:nvPr/>
        </p:nvSpPr>
        <p:spPr bwMode="auto">
          <a:xfrm>
            <a:off x="2112963" y="3609975"/>
            <a:ext cx="78740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ts val="2800"/>
              </a:lnSpc>
            </a:pPr>
            <a:endParaRPr lang="en-US" sz="2200">
              <a:solidFill>
                <a:srgbClr val="000000"/>
              </a:solidFill>
              <a:latin typeface="Rugrats Sans"/>
            </a:endParaRPr>
          </a:p>
        </p:txBody>
      </p:sp>
      <p:pic>
        <p:nvPicPr>
          <p:cNvPr id="9011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4428">
            <a:off x="8990013" y="1046163"/>
            <a:ext cx="2255837" cy="143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938" y="5830888"/>
            <a:ext cx="3929062" cy="102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9" name="图片 10" descr="图片包含 轮子&#10;&#10;已生成高可信度的说明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00" y="482600"/>
            <a:ext cx="5689600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1" t="24101" r="19859" b="27437"/>
          <a:stretch>
            <a:fillRect/>
          </a:stretch>
        </p:blipFill>
        <p:spPr bwMode="auto">
          <a:xfrm>
            <a:off x="1981200" y="1760538"/>
            <a:ext cx="8005763" cy="308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833563" y="4610100"/>
            <a:ext cx="32543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69" tIns="45645" rIns="91269" bIns="45645">
            <a:spAutoFit/>
          </a:bodyPr>
          <a:lstStyle>
            <a:lvl1pPr defTabSz="608013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0801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 1</a:t>
            </a:r>
          </a:p>
          <a:p>
            <a:pPr eaLnBrk="1" hangingPunct="1"/>
            <a:r>
              <a:rPr lang="en-US" sz="3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Khối hộp chữ nhật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969125" y="4532313"/>
            <a:ext cx="367982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69" tIns="45645" rIns="91269" bIns="45645">
            <a:spAutoFit/>
          </a:bodyPr>
          <a:lstStyle>
            <a:lvl1pPr defTabSz="608013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0801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37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 2</a:t>
            </a:r>
          </a:p>
          <a:p>
            <a:pPr eaLnBrk="1" hangingPunct="1"/>
            <a:r>
              <a:rPr lang="en-US" sz="3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Khối vuông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397000"/>
            <a:ext cx="3559175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939800"/>
            <a:ext cx="3048000" cy="425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606675" y="5024438"/>
            <a:ext cx="1898650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846" tIns="30423" rIns="60846" bIns="30423">
            <a:spAutoFit/>
          </a:bodyPr>
          <a:lstStyle>
            <a:lvl1pPr defTabSz="608013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0801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200000"/>
              </a:lnSpc>
            </a:pPr>
            <a:r>
              <a:rPr lang="en-US" sz="3200" b="1" i="1">
                <a:solidFill>
                  <a:srgbClr val="000000"/>
                </a:solidFill>
                <a:cs typeface="Arial" pitchFamily="34" charset="0"/>
              </a:rPr>
              <a:t>Khối trụ</a:t>
            </a:r>
            <a:endParaRPr lang="en-US" sz="32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7840663" y="4987925"/>
            <a:ext cx="1898650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846" tIns="30423" rIns="60846" bIns="30423">
            <a:spAutoFit/>
          </a:bodyPr>
          <a:lstStyle>
            <a:lvl1pPr defTabSz="608013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0801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200000"/>
              </a:lnSpc>
            </a:pPr>
            <a:r>
              <a:rPr lang="en-US" sz="3200" b="1" i="1">
                <a:solidFill>
                  <a:srgbClr val="000000"/>
                </a:solidFill>
                <a:cs typeface="Arial" pitchFamily="34" charset="0"/>
              </a:rPr>
              <a:t>Khối cầu</a:t>
            </a:r>
            <a:endParaRPr lang="en-US" sz="3200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40" name="Oval 16"/>
          <p:cNvSpPr>
            <a:spLocks noChangeAspect="1" noChangeArrowheads="1"/>
          </p:cNvSpPr>
          <p:nvPr/>
        </p:nvSpPr>
        <p:spPr bwMode="auto">
          <a:xfrm>
            <a:off x="4127500" y="1282700"/>
            <a:ext cx="3894138" cy="3894138"/>
          </a:xfrm>
          <a:prstGeom prst="ellipse">
            <a:avLst/>
          </a:prstGeom>
          <a:gradFill rotWithShape="1">
            <a:gsLst>
              <a:gs pos="0">
                <a:srgbClr val="66FFFF"/>
              </a:gs>
              <a:gs pos="100000">
                <a:srgbClr val="2F7676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FF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0846" tIns="30423" rIns="60846" bIns="30423" anchor="ctr"/>
          <a:lstStyle/>
          <a:p>
            <a:pPr defTabSz="608013" eaLnBrk="1" hangingPunct="1"/>
            <a:endParaRPr lang="vi-VN" altLang="en-US">
              <a:solidFill>
                <a:srgbClr val="000000"/>
              </a:solidFill>
            </a:endParaRPr>
          </a:p>
        </p:txBody>
      </p:sp>
      <p:grpSp>
        <p:nvGrpSpPr>
          <p:cNvPr id="52272" name="Group 48"/>
          <p:cNvGrpSpPr>
            <a:grpSpLocks/>
          </p:cNvGrpSpPr>
          <p:nvPr/>
        </p:nvGrpSpPr>
        <p:grpSpPr bwMode="auto">
          <a:xfrm flipH="1">
            <a:off x="4114800" y="1301750"/>
            <a:ext cx="3886200" cy="3879850"/>
            <a:chOff x="1584" y="812"/>
            <a:chExt cx="2256" cy="2444"/>
          </a:xfrm>
        </p:grpSpPr>
        <p:sp>
          <p:nvSpPr>
            <p:cNvPr id="92183" name="AutoShape 49"/>
            <p:cNvSpPr>
              <a:spLocks noChangeArrowheads="1"/>
            </p:cNvSpPr>
            <p:nvPr/>
          </p:nvSpPr>
          <p:spPr bwMode="auto">
            <a:xfrm>
              <a:off x="1584" y="820"/>
              <a:ext cx="1104" cy="2436"/>
            </a:xfrm>
            <a:prstGeom prst="moon">
              <a:avLst>
                <a:gd name="adj" fmla="val 4708"/>
              </a:avLst>
            </a:prstGeom>
            <a:solidFill>
              <a:schemeClr val="bg1">
                <a:alpha val="59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8013" eaLnBrk="1" hangingPunct="1"/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92184" name="AutoShape 50"/>
            <p:cNvSpPr>
              <a:spLocks noChangeArrowheads="1"/>
            </p:cNvSpPr>
            <p:nvPr/>
          </p:nvSpPr>
          <p:spPr bwMode="auto">
            <a:xfrm flipH="1">
              <a:off x="2688" y="820"/>
              <a:ext cx="1152" cy="2436"/>
            </a:xfrm>
            <a:prstGeom prst="moon">
              <a:avLst>
                <a:gd name="adj" fmla="val 4366"/>
              </a:avLst>
            </a:prstGeom>
            <a:solidFill>
              <a:schemeClr val="bg1">
                <a:alpha val="59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8013" eaLnBrk="1" hangingPunct="1"/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92185" name="AutoShape 51"/>
            <p:cNvSpPr>
              <a:spLocks noChangeArrowheads="1"/>
            </p:cNvSpPr>
            <p:nvPr/>
          </p:nvSpPr>
          <p:spPr bwMode="auto">
            <a:xfrm>
              <a:off x="1776" y="816"/>
              <a:ext cx="912" cy="2436"/>
            </a:xfrm>
            <a:prstGeom prst="moon">
              <a:avLst>
                <a:gd name="adj" fmla="val 5593"/>
              </a:avLst>
            </a:prstGeom>
            <a:solidFill>
              <a:schemeClr val="bg1">
                <a:alpha val="59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8013" eaLnBrk="1" hangingPunct="1"/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92186" name="AutoShape 52"/>
            <p:cNvSpPr>
              <a:spLocks noChangeArrowheads="1"/>
            </p:cNvSpPr>
            <p:nvPr/>
          </p:nvSpPr>
          <p:spPr bwMode="auto">
            <a:xfrm flipH="1">
              <a:off x="2700" y="816"/>
              <a:ext cx="948" cy="2436"/>
            </a:xfrm>
            <a:prstGeom prst="moon">
              <a:avLst>
                <a:gd name="adj" fmla="val 6009"/>
              </a:avLst>
            </a:prstGeom>
            <a:solidFill>
              <a:schemeClr val="bg1">
                <a:alpha val="59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8013" eaLnBrk="1" hangingPunct="1"/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92187" name="AutoShape 53"/>
            <p:cNvSpPr>
              <a:spLocks noChangeArrowheads="1"/>
            </p:cNvSpPr>
            <p:nvPr/>
          </p:nvSpPr>
          <p:spPr bwMode="auto">
            <a:xfrm>
              <a:off x="1968" y="816"/>
              <a:ext cx="760" cy="2436"/>
            </a:xfrm>
            <a:prstGeom prst="moon">
              <a:avLst>
                <a:gd name="adj" fmla="val 7894"/>
              </a:avLst>
            </a:prstGeom>
            <a:solidFill>
              <a:schemeClr val="bg1">
                <a:alpha val="59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8013" eaLnBrk="1" hangingPunct="1"/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92188" name="AutoShape 54"/>
            <p:cNvSpPr>
              <a:spLocks noChangeArrowheads="1"/>
            </p:cNvSpPr>
            <p:nvPr/>
          </p:nvSpPr>
          <p:spPr bwMode="auto">
            <a:xfrm flipH="1">
              <a:off x="2688" y="816"/>
              <a:ext cx="720" cy="2436"/>
            </a:xfrm>
            <a:prstGeom prst="moon">
              <a:avLst>
                <a:gd name="adj" fmla="val 7894"/>
              </a:avLst>
            </a:prstGeom>
            <a:solidFill>
              <a:schemeClr val="bg1">
                <a:alpha val="59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8013" eaLnBrk="1" hangingPunct="1"/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92189" name="AutoShape 55"/>
            <p:cNvSpPr>
              <a:spLocks noChangeArrowheads="1"/>
            </p:cNvSpPr>
            <p:nvPr/>
          </p:nvSpPr>
          <p:spPr bwMode="auto">
            <a:xfrm>
              <a:off x="2256" y="816"/>
              <a:ext cx="472" cy="2436"/>
            </a:xfrm>
            <a:prstGeom prst="moon">
              <a:avLst>
                <a:gd name="adj" fmla="val 17046"/>
              </a:avLst>
            </a:prstGeom>
            <a:solidFill>
              <a:schemeClr val="bg1">
                <a:alpha val="59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8013" eaLnBrk="1" hangingPunct="1"/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92190" name="AutoShape 56"/>
            <p:cNvSpPr>
              <a:spLocks noChangeArrowheads="1"/>
            </p:cNvSpPr>
            <p:nvPr/>
          </p:nvSpPr>
          <p:spPr bwMode="auto">
            <a:xfrm flipH="1">
              <a:off x="2720" y="812"/>
              <a:ext cx="336" cy="2436"/>
            </a:xfrm>
            <a:prstGeom prst="moon">
              <a:avLst>
                <a:gd name="adj" fmla="val 22917"/>
              </a:avLst>
            </a:prstGeom>
            <a:solidFill>
              <a:schemeClr val="bg1">
                <a:alpha val="59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8013" eaLnBrk="1" hangingPunct="1"/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92191" name="AutoShape 57"/>
            <p:cNvSpPr>
              <a:spLocks noChangeArrowheads="1"/>
            </p:cNvSpPr>
            <p:nvPr/>
          </p:nvSpPr>
          <p:spPr bwMode="auto">
            <a:xfrm>
              <a:off x="2624" y="812"/>
              <a:ext cx="96" cy="2436"/>
            </a:xfrm>
            <a:prstGeom prst="moon">
              <a:avLst>
                <a:gd name="adj" fmla="val 77083"/>
              </a:avLst>
            </a:prstGeom>
            <a:solidFill>
              <a:schemeClr val="bg1">
                <a:alpha val="59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8013" eaLnBrk="1" hangingPunct="1"/>
              <a:endParaRPr lang="vi-VN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52226" name="Oval 2"/>
          <p:cNvSpPr>
            <a:spLocks noChangeAspect="1" noChangeArrowheads="1"/>
          </p:cNvSpPr>
          <p:nvPr/>
        </p:nvSpPr>
        <p:spPr bwMode="auto">
          <a:xfrm>
            <a:off x="4152900" y="1295400"/>
            <a:ext cx="3875088" cy="3875088"/>
          </a:xfrm>
          <a:prstGeom prst="ellipse">
            <a:avLst/>
          </a:prstGeom>
          <a:gradFill rotWithShape="1">
            <a:gsLst>
              <a:gs pos="0">
                <a:srgbClr val="184776">
                  <a:alpha val="73000"/>
                </a:srgbClr>
              </a:gs>
              <a:gs pos="100000">
                <a:srgbClr val="3399FF">
                  <a:alpha val="7300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FF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0846" tIns="30423" rIns="60846" bIns="30423" anchor="ctr"/>
          <a:lstStyle/>
          <a:p>
            <a:pPr defTabSz="608013" eaLnBrk="1" hangingPunct="1"/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52229" name="AutoShape 5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 rot="16200000">
            <a:off x="5930900" y="4076700"/>
            <a:ext cx="330200" cy="1816100"/>
          </a:xfrm>
          <a:prstGeom prst="moon">
            <a:avLst>
              <a:gd name="adj" fmla="val 49995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lIns="60846" tIns="30423" rIns="60846" bIns="30423" anchor="ctr"/>
          <a:lstStyle/>
          <a:p>
            <a:pPr defTabSz="60844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2233" name="Oval 9"/>
          <p:cNvSpPr>
            <a:spLocks noChangeAspect="1" noChangeArrowheads="1"/>
          </p:cNvSpPr>
          <p:nvPr/>
        </p:nvSpPr>
        <p:spPr bwMode="auto">
          <a:xfrm>
            <a:off x="4132263" y="1274763"/>
            <a:ext cx="3913187" cy="3913187"/>
          </a:xfrm>
          <a:prstGeom prst="ellipse">
            <a:avLst/>
          </a:prstGeom>
          <a:noFill/>
          <a:ln w="28575">
            <a:solidFill>
              <a:srgbClr val="CC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FF">
                    <a:alpha val="7294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0846" tIns="30423" rIns="60846" bIns="30423" anchor="ctr"/>
          <a:lstStyle/>
          <a:p>
            <a:pPr defTabSz="608013" eaLnBrk="1" hangingPunct="1"/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52241" name="AutoShape 17">
            <a:hlinkClick r:id="" action="ppaction://noaction" highlightClick="1"/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5791200" y="5562600"/>
            <a:ext cx="762000" cy="533400"/>
          </a:xfrm>
          <a:prstGeom prst="actionButtonBlank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lIns="60846" tIns="30423" rIns="60846" bIns="30423" anchor="ctr"/>
          <a:lstStyle/>
          <a:p>
            <a:pPr algn="ctr" defTabSz="60844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>
                <a:solidFill>
                  <a:prstClr val="white"/>
                </a:solidFill>
                <a:latin typeface="Arial" charset="0"/>
              </a:rPr>
              <a:t>1</a:t>
            </a:r>
          </a:p>
        </p:txBody>
      </p:sp>
      <p:sp>
        <p:nvSpPr>
          <p:cNvPr id="52244" name="AutoShape 20">
            <a:hlinkClick r:id="" action="ppaction://noaction" highlightClick="1"/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6629400" y="5562600"/>
            <a:ext cx="762000" cy="533400"/>
          </a:xfrm>
          <a:prstGeom prst="actionButtonBlank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lIns="60846" tIns="30423" rIns="60846" bIns="30423" anchor="ctr"/>
          <a:lstStyle/>
          <a:p>
            <a:pPr algn="ctr" defTabSz="60844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>
                <a:solidFill>
                  <a:prstClr val="white"/>
                </a:solidFill>
                <a:latin typeface="Arial" charset="0"/>
              </a:rPr>
              <a:t>2</a:t>
            </a:r>
          </a:p>
        </p:txBody>
      </p:sp>
      <p:grpSp>
        <p:nvGrpSpPr>
          <p:cNvPr id="52257" name="Group 33"/>
          <p:cNvGrpSpPr>
            <a:grpSpLocks/>
          </p:cNvGrpSpPr>
          <p:nvPr/>
        </p:nvGrpSpPr>
        <p:grpSpPr bwMode="auto">
          <a:xfrm>
            <a:off x="4305300" y="1289050"/>
            <a:ext cx="3581400" cy="3879850"/>
            <a:chOff x="1584" y="812"/>
            <a:chExt cx="2256" cy="2444"/>
          </a:xfrm>
        </p:grpSpPr>
        <p:sp>
          <p:nvSpPr>
            <p:cNvPr id="92174" name="AutoShape 34"/>
            <p:cNvSpPr>
              <a:spLocks noChangeArrowheads="1"/>
            </p:cNvSpPr>
            <p:nvPr/>
          </p:nvSpPr>
          <p:spPr bwMode="auto">
            <a:xfrm>
              <a:off x="1584" y="820"/>
              <a:ext cx="1104" cy="2436"/>
            </a:xfrm>
            <a:prstGeom prst="moon">
              <a:avLst>
                <a:gd name="adj" fmla="val 4708"/>
              </a:avLst>
            </a:prstGeom>
            <a:solidFill>
              <a:schemeClr val="tx2">
                <a:alpha val="14902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8013" eaLnBrk="1" hangingPunct="1"/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92175" name="AutoShape 35"/>
            <p:cNvSpPr>
              <a:spLocks noChangeArrowheads="1"/>
            </p:cNvSpPr>
            <p:nvPr/>
          </p:nvSpPr>
          <p:spPr bwMode="auto">
            <a:xfrm flipH="1">
              <a:off x="2688" y="820"/>
              <a:ext cx="1152" cy="2436"/>
            </a:xfrm>
            <a:prstGeom prst="moon">
              <a:avLst>
                <a:gd name="adj" fmla="val 4366"/>
              </a:avLst>
            </a:prstGeom>
            <a:solidFill>
              <a:schemeClr val="tx2">
                <a:alpha val="14902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8013" eaLnBrk="1" hangingPunct="1"/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92176" name="AutoShape 36"/>
            <p:cNvSpPr>
              <a:spLocks noChangeArrowheads="1"/>
            </p:cNvSpPr>
            <p:nvPr/>
          </p:nvSpPr>
          <p:spPr bwMode="auto">
            <a:xfrm>
              <a:off x="1776" y="816"/>
              <a:ext cx="912" cy="2436"/>
            </a:xfrm>
            <a:prstGeom prst="moon">
              <a:avLst>
                <a:gd name="adj" fmla="val 5593"/>
              </a:avLst>
            </a:prstGeom>
            <a:solidFill>
              <a:schemeClr val="tx2">
                <a:alpha val="14902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8013" eaLnBrk="1" hangingPunct="1"/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92177" name="AutoShape 37"/>
            <p:cNvSpPr>
              <a:spLocks noChangeArrowheads="1"/>
            </p:cNvSpPr>
            <p:nvPr/>
          </p:nvSpPr>
          <p:spPr bwMode="auto">
            <a:xfrm flipH="1">
              <a:off x="2700" y="816"/>
              <a:ext cx="948" cy="2436"/>
            </a:xfrm>
            <a:prstGeom prst="moon">
              <a:avLst>
                <a:gd name="adj" fmla="val 6009"/>
              </a:avLst>
            </a:prstGeom>
            <a:solidFill>
              <a:schemeClr val="tx2">
                <a:alpha val="14902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8013" eaLnBrk="1" hangingPunct="1"/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92178" name="AutoShape 38"/>
            <p:cNvSpPr>
              <a:spLocks noChangeArrowheads="1"/>
            </p:cNvSpPr>
            <p:nvPr/>
          </p:nvSpPr>
          <p:spPr bwMode="auto">
            <a:xfrm>
              <a:off x="1968" y="816"/>
              <a:ext cx="760" cy="2436"/>
            </a:xfrm>
            <a:prstGeom prst="moon">
              <a:avLst>
                <a:gd name="adj" fmla="val 7894"/>
              </a:avLst>
            </a:prstGeom>
            <a:solidFill>
              <a:schemeClr val="tx2">
                <a:alpha val="14902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8013" eaLnBrk="1" hangingPunct="1"/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92179" name="AutoShape 39"/>
            <p:cNvSpPr>
              <a:spLocks noChangeArrowheads="1"/>
            </p:cNvSpPr>
            <p:nvPr/>
          </p:nvSpPr>
          <p:spPr bwMode="auto">
            <a:xfrm flipH="1">
              <a:off x="2688" y="816"/>
              <a:ext cx="720" cy="2436"/>
            </a:xfrm>
            <a:prstGeom prst="moon">
              <a:avLst>
                <a:gd name="adj" fmla="val 7894"/>
              </a:avLst>
            </a:prstGeom>
            <a:solidFill>
              <a:schemeClr val="tx2">
                <a:alpha val="14902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8013" eaLnBrk="1" hangingPunct="1"/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92180" name="AutoShape 40"/>
            <p:cNvSpPr>
              <a:spLocks noChangeArrowheads="1"/>
            </p:cNvSpPr>
            <p:nvPr/>
          </p:nvSpPr>
          <p:spPr bwMode="auto">
            <a:xfrm>
              <a:off x="2256" y="816"/>
              <a:ext cx="472" cy="2436"/>
            </a:xfrm>
            <a:prstGeom prst="moon">
              <a:avLst>
                <a:gd name="adj" fmla="val 17046"/>
              </a:avLst>
            </a:prstGeom>
            <a:solidFill>
              <a:schemeClr val="tx2">
                <a:alpha val="14902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8013" eaLnBrk="1" hangingPunct="1"/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92181" name="AutoShape 41"/>
            <p:cNvSpPr>
              <a:spLocks noChangeArrowheads="1"/>
            </p:cNvSpPr>
            <p:nvPr/>
          </p:nvSpPr>
          <p:spPr bwMode="auto">
            <a:xfrm flipH="1">
              <a:off x="2720" y="812"/>
              <a:ext cx="336" cy="2436"/>
            </a:xfrm>
            <a:prstGeom prst="moon">
              <a:avLst>
                <a:gd name="adj" fmla="val 22917"/>
              </a:avLst>
            </a:prstGeom>
            <a:solidFill>
              <a:schemeClr val="tx2">
                <a:alpha val="14902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8013" eaLnBrk="1" hangingPunct="1"/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92182" name="AutoShape 42"/>
            <p:cNvSpPr>
              <a:spLocks noChangeArrowheads="1"/>
            </p:cNvSpPr>
            <p:nvPr/>
          </p:nvSpPr>
          <p:spPr bwMode="auto">
            <a:xfrm>
              <a:off x="2624" y="812"/>
              <a:ext cx="96" cy="2436"/>
            </a:xfrm>
            <a:prstGeom prst="moon">
              <a:avLst>
                <a:gd name="adj" fmla="val 77083"/>
              </a:avLst>
            </a:prstGeom>
            <a:solidFill>
              <a:schemeClr val="tx2">
                <a:alpha val="14902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8013" eaLnBrk="1" hangingPunct="1"/>
              <a:endParaRPr lang="vi-VN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52268" name="AutoShape 44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886200" y="5562600"/>
            <a:ext cx="1676400" cy="533400"/>
          </a:xfrm>
          <a:prstGeom prst="actionButtonBlank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0846" tIns="30423" rIns="60846" bIns="30423" anchor="ctr"/>
          <a:lstStyle/>
          <a:p>
            <a:pPr algn="ctr" defTabSz="608013" eaLnBrk="1" hangingPunct="1"/>
            <a:r>
              <a:rPr lang="en-US" altLang="en-US" sz="2000">
                <a:solidFill>
                  <a:srgbClr val="FFFFFF"/>
                </a:solidFill>
              </a:rPr>
              <a:t>Khối cầu</a:t>
            </a:r>
          </a:p>
        </p:txBody>
      </p:sp>
      <p:sp>
        <p:nvSpPr>
          <p:cNvPr id="52269" name="Text Box 45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2362200" y="6096000"/>
            <a:ext cx="2286000" cy="338138"/>
          </a:xfrm>
          <a:prstGeom prst="rect">
            <a:avLst/>
          </a:prstGeom>
          <a:noFill/>
          <a:ln>
            <a:noFill/>
          </a:ln>
          <a:effectLst/>
        </p:spPr>
        <p:txBody>
          <a:bodyPr lIns="60846" tIns="30423" rIns="60846" bIns="30423">
            <a:spAutoFit/>
          </a:bodyPr>
          <a:lstStyle/>
          <a:p>
            <a:pPr defTabSz="608441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>
                <a:solidFill>
                  <a:srgbClr val="CC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Khung của khối cầu.</a:t>
            </a:r>
          </a:p>
        </p:txBody>
      </p:sp>
      <p:sp>
        <p:nvSpPr>
          <p:cNvPr id="52270" name="Text Box 46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4800600" y="6096000"/>
            <a:ext cx="2590800" cy="338138"/>
          </a:xfrm>
          <a:prstGeom prst="rect">
            <a:avLst/>
          </a:prstGeom>
          <a:noFill/>
          <a:ln>
            <a:noFill/>
          </a:ln>
          <a:effectLst/>
        </p:spPr>
        <p:txBody>
          <a:bodyPr lIns="60846" tIns="30423" rIns="60846" bIns="30423">
            <a:spAutoFit/>
          </a:bodyPr>
          <a:lstStyle/>
          <a:p>
            <a:pPr defTabSz="608441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1. Mặt tròn bao quanh.</a:t>
            </a:r>
          </a:p>
        </p:txBody>
      </p:sp>
      <p:sp>
        <p:nvSpPr>
          <p:cNvPr id="52271" name="Text Box 47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7543800" y="6096000"/>
            <a:ext cx="3124200" cy="338138"/>
          </a:xfrm>
          <a:prstGeom prst="rect">
            <a:avLst/>
          </a:prstGeom>
          <a:noFill/>
          <a:ln>
            <a:noFill/>
          </a:ln>
          <a:effectLst/>
        </p:spPr>
        <p:txBody>
          <a:bodyPr lIns="60846" tIns="30423" rIns="60846" bIns="30423">
            <a:spAutoFit/>
          </a:bodyPr>
          <a:lstStyle/>
          <a:p>
            <a:pPr defTabSz="608441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2. Khối cầu có thể lăn.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2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2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22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2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2000"/>
                                        <p:tgtEl>
                                          <p:spTgt spid="52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52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4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2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52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3" presetClass="path" presetSubtype="0" accel="50000" decel="50000" autoRev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44" dur="30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3" presetClass="pat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46" dur="3000" fill="hold"/>
                                        <p:tgtEl>
                                          <p:spTgt spid="522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3" presetClass="pat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48" dur="3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522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8" presetClass="emph" presetSubtype="0" autoRev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3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63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55" dur="3000" fill="hold"/>
                                        <p:tgtEl>
                                          <p:spTgt spid="52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6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7" dur="3000" fill="hold"/>
                                        <p:tgtEl>
                                          <p:spTgt spid="522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4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22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52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52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2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52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68"/>
                  </p:tgtEl>
                </p:cond>
              </p:nextCondLst>
            </p:seq>
          </p:childTnLst>
        </p:cTn>
      </p:par>
    </p:tnLst>
    <p:bldLst>
      <p:bldP spid="52240" grpId="0" animBg="1"/>
      <p:bldP spid="52240" grpId="1" animBg="1"/>
      <p:bldP spid="52226" grpId="0" animBg="1"/>
      <p:bldP spid="52226" grpId="1" animBg="1"/>
      <p:bldP spid="52226" grpId="2" animBg="1"/>
      <p:bldP spid="52229" grpId="0" animBg="1"/>
      <p:bldP spid="52229" grpId="1" animBg="1"/>
      <p:bldP spid="52229" grpId="2" animBg="1"/>
      <p:bldP spid="52233" grpId="0" animBg="1"/>
      <p:bldP spid="52233" grpId="1" animBg="1"/>
      <p:bldP spid="52233" grpId="2" animBg="1"/>
      <p:bldP spid="52269" grpId="0"/>
      <p:bldP spid="52270" grpId="0"/>
      <p:bldP spid="5227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64" name="Picture 20" descr="khoi tr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762000"/>
            <a:ext cx="332422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83" name="AutoShape 39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4495800" y="1498600"/>
            <a:ext cx="3235325" cy="3200400"/>
          </a:xfrm>
          <a:custGeom>
            <a:avLst/>
            <a:gdLst>
              <a:gd name="G0" fmla="+- 233 0 0"/>
              <a:gd name="G1" fmla="+- 21600 0 233"/>
              <a:gd name="G2" fmla="*/ 233 1 2"/>
              <a:gd name="G3" fmla="+- 21600 0 G2"/>
              <a:gd name="G4" fmla="+/ 233 21600 2"/>
              <a:gd name="G5" fmla="+/ G1 0 2"/>
              <a:gd name="G6" fmla="*/ 21600 21600 233"/>
              <a:gd name="G7" fmla="*/ G6 1 2"/>
              <a:gd name="G8" fmla="+- 21600 0 G7"/>
              <a:gd name="G9" fmla="*/ 21600 1 2"/>
              <a:gd name="G10" fmla="+- 233 0 G9"/>
              <a:gd name="G11" fmla="?: G10 G8 0"/>
              <a:gd name="G12" fmla="?: G10 G7 21600"/>
              <a:gd name="T0" fmla="*/ 21483 w 21600"/>
              <a:gd name="T1" fmla="*/ 10800 h 21600"/>
              <a:gd name="T2" fmla="*/ 10800 w 21600"/>
              <a:gd name="T3" fmla="*/ 21600 h 21600"/>
              <a:gd name="T4" fmla="*/ 117 w 21600"/>
              <a:gd name="T5" fmla="*/ 10800 h 21600"/>
              <a:gd name="T6" fmla="*/ 10800 w 21600"/>
              <a:gd name="T7" fmla="*/ 0 h 21600"/>
              <a:gd name="T8" fmla="*/ 1917 w 21600"/>
              <a:gd name="T9" fmla="*/ 1917 h 21600"/>
              <a:gd name="T10" fmla="*/ 19683 w 21600"/>
              <a:gd name="T11" fmla="*/ 1968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233" y="21600"/>
                </a:lnTo>
                <a:lnTo>
                  <a:pt x="21367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chemeClr val="bg2">
                  <a:alpha val="10001"/>
                </a:schemeClr>
              </a:gs>
              <a:gs pos="100000">
                <a:schemeClr val="bg2">
                  <a:gamma/>
                  <a:shade val="0"/>
                  <a:invGamma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lIns="60846" tIns="30423" rIns="60846" bIns="30423" anchor="ctr"/>
          <a:lstStyle/>
          <a:p>
            <a:pPr defTabSz="60844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1753" name="Oval 9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4502150" y="4165600"/>
            <a:ext cx="3200400" cy="11430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>
                  <a:alpha val="97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lIns="60846" tIns="30423" rIns="60846" bIns="30423" anchor="ctr"/>
          <a:lstStyle/>
          <a:p>
            <a:pPr defTabSz="60844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black"/>
              </a:solidFill>
              <a:latin typeface="Arial" charset="0"/>
            </a:endParaRPr>
          </a:p>
        </p:txBody>
      </p:sp>
      <p:grpSp>
        <p:nvGrpSpPr>
          <p:cNvPr id="31784" name="Group 40"/>
          <p:cNvGrpSpPr>
            <a:grpSpLocks/>
          </p:cNvGrpSpPr>
          <p:nvPr/>
        </p:nvGrpSpPr>
        <p:grpSpPr bwMode="auto">
          <a:xfrm>
            <a:off x="4479925" y="1498600"/>
            <a:ext cx="3254375" cy="3810000"/>
            <a:chOff x="-384" y="936"/>
            <a:chExt cx="2050" cy="2400"/>
          </a:xfrm>
        </p:grpSpPr>
        <p:sp>
          <p:nvSpPr>
            <p:cNvPr id="93209" name="Oval 36"/>
            <p:cNvSpPr>
              <a:spLocks noChangeArrowheads="1"/>
            </p:cNvSpPr>
            <p:nvPr/>
          </p:nvSpPr>
          <p:spPr bwMode="auto">
            <a:xfrm>
              <a:off x="-368" y="2568"/>
              <a:ext cx="2016" cy="768"/>
            </a:xfrm>
            <a:prstGeom prst="ellipse">
              <a:avLst/>
            </a:prstGeom>
            <a:gradFill rotWithShape="1">
              <a:gsLst>
                <a:gs pos="0">
                  <a:srgbClr val="1F5C9A"/>
                </a:gs>
                <a:gs pos="100000">
                  <a:srgbClr val="3399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2225">
                  <a:solidFill>
                    <a:schemeClr val="fol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8013" eaLnBrk="1" hangingPunct="1"/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93210" name="AutoShape 37"/>
            <p:cNvSpPr>
              <a:spLocks noChangeArrowheads="1"/>
            </p:cNvSpPr>
            <p:nvPr/>
          </p:nvSpPr>
          <p:spPr bwMode="auto">
            <a:xfrm>
              <a:off x="-384" y="936"/>
              <a:ext cx="2050" cy="20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1918 w 21600"/>
                <a:gd name="T13" fmla="*/ 1918 h 21600"/>
                <a:gd name="T14" fmla="*/ 19682 w 21600"/>
                <a:gd name="T15" fmla="*/ 1968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33" y="21600"/>
                  </a:lnTo>
                  <a:lnTo>
                    <a:pt x="21367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1D5892"/>
                </a:gs>
                <a:gs pos="100000">
                  <a:srgbClr val="3399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1748" name="Oval 4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4479925" y="790575"/>
            <a:ext cx="3254375" cy="1233488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>
                  <a:alpha val="97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lIns="60846" tIns="30423" rIns="60846" bIns="30423" anchor="ctr"/>
          <a:lstStyle/>
          <a:p>
            <a:pPr defTabSz="60844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black"/>
              </a:solidFill>
              <a:latin typeface="Arial" charset="0"/>
            </a:endParaRPr>
          </a:p>
        </p:txBody>
      </p:sp>
      <p:grpSp>
        <p:nvGrpSpPr>
          <p:cNvPr id="31793" name="Group 49"/>
          <p:cNvGrpSpPr>
            <a:grpSpLocks/>
          </p:cNvGrpSpPr>
          <p:nvPr/>
        </p:nvGrpSpPr>
        <p:grpSpPr bwMode="auto">
          <a:xfrm>
            <a:off x="4419600" y="762000"/>
            <a:ext cx="6629400" cy="8763000"/>
            <a:chOff x="-336" y="480"/>
            <a:chExt cx="4176" cy="5520"/>
          </a:xfrm>
        </p:grpSpPr>
        <p:sp>
          <p:nvSpPr>
            <p:cNvPr id="93202" name="Line 48"/>
            <p:cNvSpPr>
              <a:spLocks noChangeShapeType="1"/>
            </p:cNvSpPr>
            <p:nvPr/>
          </p:nvSpPr>
          <p:spPr bwMode="auto">
            <a:xfrm>
              <a:off x="1728" y="3024"/>
              <a:ext cx="2112" cy="2976"/>
            </a:xfrm>
            <a:prstGeom prst="line">
              <a:avLst/>
            </a:prstGeom>
            <a:noFill/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93203" name="Group 41"/>
            <p:cNvGrpSpPr>
              <a:grpSpLocks/>
            </p:cNvGrpSpPr>
            <p:nvPr/>
          </p:nvGrpSpPr>
          <p:grpSpPr bwMode="auto">
            <a:xfrm>
              <a:off x="-336" y="480"/>
              <a:ext cx="2094" cy="2976"/>
              <a:chOff x="1842" y="480"/>
              <a:chExt cx="2094" cy="2976"/>
            </a:xfrm>
          </p:grpSpPr>
          <p:pic>
            <p:nvPicPr>
              <p:cNvPr id="93204" name="Picture 42" descr="khoi tru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2" y="480"/>
                <a:ext cx="2094" cy="29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93205" name="Group 43"/>
              <p:cNvGrpSpPr>
                <a:grpSpLocks/>
              </p:cNvGrpSpPr>
              <p:nvPr/>
            </p:nvGrpSpPr>
            <p:grpSpPr bwMode="auto">
              <a:xfrm>
                <a:off x="1862" y="952"/>
                <a:ext cx="2050" cy="2400"/>
                <a:chOff x="-384" y="936"/>
                <a:chExt cx="2050" cy="2400"/>
              </a:xfrm>
            </p:grpSpPr>
            <p:sp>
              <p:nvSpPr>
                <p:cNvPr id="93207" name="Oval 44"/>
                <p:cNvSpPr>
                  <a:spLocks noChangeArrowheads="1"/>
                </p:cNvSpPr>
                <p:nvPr/>
              </p:nvSpPr>
              <p:spPr bwMode="auto">
                <a:xfrm>
                  <a:off x="-368" y="2568"/>
                  <a:ext cx="2016" cy="76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1F5C9A"/>
                    </a:gs>
                    <a:gs pos="100000">
                      <a:srgbClr val="3399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22225">
                      <a:solidFill>
                        <a:schemeClr val="folHlink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608013" eaLnBrk="1" hangingPunct="1"/>
                  <a:endParaRPr lang="vi-VN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3208" name="AutoShape 45"/>
                <p:cNvSpPr>
                  <a:spLocks noChangeArrowheads="1"/>
                </p:cNvSpPr>
                <p:nvPr/>
              </p:nvSpPr>
              <p:spPr bwMode="auto">
                <a:xfrm>
                  <a:off x="-384" y="936"/>
                  <a:ext cx="2050" cy="201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1918 w 21600"/>
                    <a:gd name="T13" fmla="*/ 1918 h 21600"/>
                    <a:gd name="T14" fmla="*/ 19682 w 21600"/>
                    <a:gd name="T15" fmla="*/ 19682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233" y="21600"/>
                      </a:lnTo>
                      <a:lnTo>
                        <a:pt x="21367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1D5892"/>
                    </a:gs>
                    <a:gs pos="100000">
                      <a:srgbClr val="3399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1790" name="Oval 46">
                <a:extLst>
                  <a:ext uri="{FF2B5EF4-FFF2-40B4-BE49-F238E27FC236}"/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62" y="498"/>
                <a:ext cx="2050" cy="777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>
                      <a:alpha val="97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608441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31766" name="AutoShape 22">
            <a:hlinkClick r:id="" action="ppaction://noaction" highlightClick="1"/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5772150" y="5562600"/>
            <a:ext cx="762000" cy="533400"/>
          </a:xfrm>
          <a:prstGeom prst="actionButtonBlank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lIns="60846" tIns="30423" rIns="60846" bIns="30423" anchor="ctr"/>
          <a:lstStyle/>
          <a:p>
            <a:pPr algn="ctr" defTabSz="60844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>
                <a:solidFill>
                  <a:prstClr val="white"/>
                </a:solidFill>
                <a:latin typeface="Arial" charset="0"/>
              </a:rPr>
              <a:t>1</a:t>
            </a:r>
          </a:p>
        </p:txBody>
      </p:sp>
      <p:sp>
        <p:nvSpPr>
          <p:cNvPr id="31767" name="AutoShape 23">
            <a:hlinkClick r:id="" action="ppaction://noaction" highlightClick="1"/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7473950" y="5562600"/>
            <a:ext cx="762000" cy="533400"/>
          </a:xfrm>
          <a:prstGeom prst="actionButtonBlank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lIns="60846" tIns="30423" rIns="60846" bIns="30423" anchor="ctr"/>
          <a:lstStyle/>
          <a:p>
            <a:pPr algn="ctr" defTabSz="60844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>
                <a:solidFill>
                  <a:prstClr val="white"/>
                </a:solidFill>
                <a:latin typeface="Arial" charset="0"/>
              </a:rPr>
              <a:t>3</a:t>
            </a:r>
          </a:p>
        </p:txBody>
      </p:sp>
      <p:sp>
        <p:nvSpPr>
          <p:cNvPr id="31769" name="AutoShape 25">
            <a:hlinkClick r:id="" action="ppaction://noaction" highlightClick="1"/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8324850" y="5562600"/>
            <a:ext cx="762000" cy="533400"/>
          </a:xfrm>
          <a:prstGeom prst="actionButtonBlank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lIns="60846" tIns="30423" rIns="60846" bIns="30423" anchor="ctr"/>
          <a:lstStyle/>
          <a:p>
            <a:pPr algn="ctr" defTabSz="60844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>
                <a:solidFill>
                  <a:prstClr val="white"/>
                </a:solidFill>
                <a:latin typeface="Arial" charset="0"/>
              </a:rPr>
              <a:t>4</a:t>
            </a:r>
          </a:p>
        </p:txBody>
      </p:sp>
      <p:sp>
        <p:nvSpPr>
          <p:cNvPr id="31770" name="AutoShape 26">
            <a:hlinkClick r:id="" action="ppaction://noaction" highlightClick="1"/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6610350" y="5562600"/>
            <a:ext cx="762000" cy="533400"/>
          </a:xfrm>
          <a:prstGeom prst="actionButtonBlank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lIns="60846" tIns="30423" rIns="60846" bIns="30423" anchor="ctr"/>
          <a:lstStyle/>
          <a:p>
            <a:pPr algn="ctr" defTabSz="60844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>
                <a:solidFill>
                  <a:prstClr val="white"/>
                </a:solidFill>
                <a:latin typeface="Arial" charset="0"/>
              </a:rPr>
              <a:t>2</a:t>
            </a:r>
          </a:p>
        </p:txBody>
      </p:sp>
      <p:sp>
        <p:nvSpPr>
          <p:cNvPr id="31754" name="AutoShape 10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886200" y="5562600"/>
            <a:ext cx="1676400" cy="533400"/>
          </a:xfrm>
          <a:prstGeom prst="actionButtonBlank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0846" tIns="30423" rIns="60846" bIns="30423" anchor="ctr"/>
          <a:lstStyle/>
          <a:p>
            <a:pPr algn="ctr" defTabSz="608013" eaLnBrk="1" hangingPunct="1"/>
            <a:r>
              <a:rPr lang="en-US" altLang="en-US" sz="2000">
                <a:solidFill>
                  <a:srgbClr val="FFFFFF"/>
                </a:solidFill>
              </a:rPr>
              <a:t>Khối trụ</a:t>
            </a:r>
          </a:p>
        </p:txBody>
      </p:sp>
      <p:sp>
        <p:nvSpPr>
          <p:cNvPr id="31795" name="Text Box 51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2438400" y="6096000"/>
            <a:ext cx="2209800" cy="338138"/>
          </a:xfrm>
          <a:prstGeom prst="rect">
            <a:avLst/>
          </a:prstGeom>
          <a:noFill/>
          <a:ln>
            <a:noFill/>
          </a:ln>
          <a:effectLst/>
        </p:spPr>
        <p:txBody>
          <a:bodyPr lIns="60846" tIns="30423" rIns="60846" bIns="30423">
            <a:spAutoFit/>
          </a:bodyPr>
          <a:lstStyle/>
          <a:p>
            <a:pPr defTabSz="608441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>
                <a:solidFill>
                  <a:srgbClr val="CC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Khung của khối trụ.</a:t>
            </a:r>
          </a:p>
        </p:txBody>
      </p:sp>
      <p:sp>
        <p:nvSpPr>
          <p:cNvPr id="31796" name="Text Box 52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4724400" y="6096000"/>
            <a:ext cx="2590800" cy="338138"/>
          </a:xfrm>
          <a:prstGeom prst="rect">
            <a:avLst/>
          </a:prstGeom>
          <a:noFill/>
          <a:ln>
            <a:noFill/>
          </a:ln>
          <a:effectLst/>
        </p:spPr>
        <p:txBody>
          <a:bodyPr lIns="60846" tIns="30423" rIns="60846" bIns="30423">
            <a:spAutoFit/>
          </a:bodyPr>
          <a:lstStyle/>
          <a:p>
            <a:pPr defTabSz="608441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>
                <a:solidFill>
                  <a:srgbClr val="FF99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1. Mặt trên và mặt đáy.</a:t>
            </a:r>
          </a:p>
        </p:txBody>
      </p:sp>
      <p:sp>
        <p:nvSpPr>
          <p:cNvPr id="31797" name="Text Box 53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7391400" y="6097588"/>
            <a:ext cx="2667000" cy="338137"/>
          </a:xfrm>
          <a:prstGeom prst="rect">
            <a:avLst/>
          </a:prstGeom>
          <a:noFill/>
          <a:ln>
            <a:noFill/>
          </a:ln>
          <a:effectLst/>
        </p:spPr>
        <p:txBody>
          <a:bodyPr lIns="60846" tIns="30423" rIns="60846" bIns="30423">
            <a:spAutoFit/>
          </a:bodyPr>
          <a:lstStyle/>
          <a:p>
            <a:pPr defTabSz="608441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>
                <a:solidFill>
                  <a:srgbClr val="C050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2. Mặt tròn bao quanh.</a:t>
            </a:r>
          </a:p>
        </p:txBody>
      </p:sp>
      <p:sp>
        <p:nvSpPr>
          <p:cNvPr id="31799" name="Text Box 55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3429000" y="6491288"/>
            <a:ext cx="2667000" cy="338137"/>
          </a:xfrm>
          <a:prstGeom prst="rect">
            <a:avLst/>
          </a:prstGeom>
          <a:noFill/>
          <a:ln>
            <a:noFill/>
          </a:ln>
          <a:effectLst/>
        </p:spPr>
        <p:txBody>
          <a:bodyPr lIns="60846" tIns="30423" rIns="60846" bIns="30423">
            <a:spAutoFit/>
          </a:bodyPr>
          <a:lstStyle/>
          <a:p>
            <a:pPr defTabSz="608441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>
                <a:solidFill>
                  <a:srgbClr val="FF99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3. Khối trụ có thể trượt.</a:t>
            </a:r>
          </a:p>
        </p:txBody>
      </p:sp>
      <p:sp>
        <p:nvSpPr>
          <p:cNvPr id="31800" name="Text Box 56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6172200" y="6491288"/>
            <a:ext cx="2971800" cy="338137"/>
          </a:xfrm>
          <a:prstGeom prst="rect">
            <a:avLst/>
          </a:prstGeom>
          <a:noFill/>
          <a:ln>
            <a:noFill/>
          </a:ln>
          <a:effectLst/>
        </p:spPr>
        <p:txBody>
          <a:bodyPr lIns="60846" tIns="30423" rIns="60846" bIns="30423">
            <a:spAutoFit/>
          </a:bodyPr>
          <a:lstStyle/>
          <a:p>
            <a:pPr defTabSz="608441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>
                <a:solidFill>
                  <a:srgbClr val="C050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4. Khối trụ có thể lật và lăn.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7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1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5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17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1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6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17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1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2000"/>
                                        <p:tgtEl>
                                          <p:spTgt spid="31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31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7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17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31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317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17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317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022E-16 L -0.3125 1.11022E-16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317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6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17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31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2" dur="2000" fill="hold"/>
                                        <p:tgtEl>
                                          <p:spTgt spid="317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4" presetID="64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25 1.11022E-16 L -0.0625 -0.13889 " pathEditMode="relative" rAng="0" ptsTypes="AA">
                                      <p:cBhvr>
                                        <p:cTn id="75" dur="3000" fill="hold"/>
                                        <p:tgtEl>
                                          <p:spTgt spid="317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6944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3000" fill="hold"/>
                                        <p:tgtEl>
                                          <p:spTgt spid="3179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69"/>
                  </p:tgtEl>
                </p:cond>
              </p:nextCondLst>
            </p:seq>
          </p:childTnLst>
        </p:cTn>
      </p:par>
    </p:tnLst>
    <p:bldLst>
      <p:bldP spid="31753" grpId="0" animBg="1"/>
      <p:bldP spid="31753" grpId="1" animBg="1"/>
      <p:bldP spid="31748" grpId="0" animBg="1"/>
      <p:bldP spid="31748" grpId="1" animBg="1"/>
      <p:bldP spid="31795" grpId="0"/>
      <p:bldP spid="31796" grpId="0"/>
      <p:bldP spid="31797" grpId="0"/>
      <p:bldP spid="31799" grpId="0"/>
      <p:bldP spid="3180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20"/>
          <p:cNvSpPr txBox="1"/>
          <p:nvPr/>
        </p:nvSpPr>
        <p:spPr>
          <a:xfrm>
            <a:off x="8694738" y="546100"/>
            <a:ext cx="2811462" cy="16986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0" lvl="1" indent="0" algn="r" defTabSz="609173" eaLnBrk="1" fontAlgn="auto" hangingPunct="1">
              <a:lnSpc>
                <a:spcPts val="1307"/>
              </a:lnSpc>
              <a:spcAft>
                <a:spcPts val="0"/>
              </a:spcAft>
              <a:defRPr/>
            </a:pPr>
            <a:r>
              <a:rPr lang="en-US" sz="900" spc="140">
                <a:solidFill>
                  <a:srgbClr val="F5F5EF"/>
                </a:solidFill>
                <a:latin typeface="Josefin Sans Regular"/>
              </a:rPr>
              <a:t>TRƯỜNG ĐÔNG Á</a:t>
            </a:r>
          </a:p>
        </p:txBody>
      </p:sp>
      <p:sp>
        <p:nvSpPr>
          <p:cNvPr id="27" name="TextBox 9"/>
          <p:cNvSpPr txBox="1">
            <a:spLocks noChangeArrowheads="1"/>
          </p:cNvSpPr>
          <p:nvPr/>
        </p:nvSpPr>
        <p:spPr bwMode="auto">
          <a:xfrm>
            <a:off x="2813050" y="330200"/>
            <a:ext cx="65659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608013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0801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3600" b="1">
                <a:solidFill>
                  <a:srgbClr val="F68B28"/>
                </a:solidFill>
                <a:cs typeface="Arial" pitchFamily="34" charset="0"/>
              </a:rPr>
              <a:t>LUYỆN TẬP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574800" y="788988"/>
            <a:ext cx="9093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918" tIns="30459" rIns="60918" bIns="30459">
            <a:spAutoFit/>
          </a:bodyPr>
          <a:lstStyle>
            <a:lvl1pPr defTabSz="608013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0801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Aft>
                <a:spcPts val="663"/>
              </a:spcAft>
            </a:pPr>
            <a:r>
              <a:rPr lang="nl-NL" sz="3200" b="1" i="1">
                <a:solidFill>
                  <a:srgbClr val="1D7151"/>
                </a:solidFill>
                <a:cs typeface="Arial" pitchFamily="34" charset="0"/>
              </a:rPr>
              <a:t>Bài 1: Thực hiện theo cặp</a:t>
            </a:r>
            <a:endParaRPr lang="vi-VN" sz="3200" b="1" i="1">
              <a:solidFill>
                <a:srgbClr val="1D7151"/>
              </a:solidFill>
              <a:cs typeface="Arial" pitchFamily="34" charset="0"/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1849438" y="1498600"/>
            <a:ext cx="8543925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918" tIns="30459" rIns="60918" bIns="30459">
            <a:spAutoFit/>
          </a:bodyPr>
          <a:lstStyle>
            <a:lvl1pPr defTabSz="608013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0801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Aft>
                <a:spcPts val="663"/>
              </a:spcAft>
            </a:pPr>
            <a:r>
              <a:rPr lang="nl-NL" sz="2700">
                <a:solidFill>
                  <a:srgbClr val="000000"/>
                </a:solidFill>
                <a:cs typeface="Arial" pitchFamily="34" charset="0"/>
              </a:rPr>
              <a:t>Các em hãy xem tranh và nói cho bạn nghe đồ vật nào có dạng khối trụ, đồ vật nào có dạng khối cầu</a:t>
            </a:r>
            <a:endParaRPr lang="vi-VN" sz="270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31" name="Picture 30" descr="A picture containing text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700" y="2798763"/>
            <a:ext cx="8864600" cy="370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5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125" y="4699000"/>
            <a:ext cx="21590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6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30265">
            <a:off x="-1477963" y="5578475"/>
            <a:ext cx="2955926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3708400" y="6332538"/>
            <a:ext cx="189865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918" tIns="30459" rIns="60918" bIns="30459">
            <a:spAutoFit/>
          </a:bodyPr>
          <a:lstStyle>
            <a:lvl1pPr defTabSz="608013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0801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100" b="1" i="1">
                <a:solidFill>
                  <a:srgbClr val="1D7151"/>
                </a:solidFill>
                <a:cs typeface="Arial" pitchFamily="34" charset="0"/>
              </a:rPr>
              <a:t>Khối trụ</a:t>
            </a:r>
            <a:endParaRPr lang="en-US" sz="2100">
              <a:solidFill>
                <a:srgbClr val="1D7151"/>
              </a:solidFill>
              <a:cs typeface="Arial" pitchFamily="34" charset="0"/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3698875" y="4419600"/>
            <a:ext cx="1898650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918" tIns="30459" rIns="60918" bIns="30459">
            <a:spAutoFit/>
          </a:bodyPr>
          <a:lstStyle>
            <a:lvl1pPr defTabSz="608013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0801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100" b="1" i="1">
                <a:solidFill>
                  <a:srgbClr val="DC3C4D"/>
                </a:solidFill>
                <a:cs typeface="Arial" pitchFamily="34" charset="0"/>
              </a:rPr>
              <a:t>Khối cầu</a:t>
            </a:r>
            <a:endParaRPr lang="en-US" sz="2100">
              <a:solidFill>
                <a:srgbClr val="DC3C4D"/>
              </a:solidFill>
              <a:cs typeface="Arial" pitchFamily="34" charset="0"/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5146675" y="3944938"/>
            <a:ext cx="189865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918" tIns="30459" rIns="60918" bIns="30459">
            <a:spAutoFit/>
          </a:bodyPr>
          <a:lstStyle>
            <a:lvl1pPr defTabSz="608013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0801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100" b="1" i="1">
                <a:solidFill>
                  <a:srgbClr val="1D7151"/>
                </a:solidFill>
                <a:cs typeface="Arial" pitchFamily="34" charset="0"/>
              </a:rPr>
              <a:t>Khối trụ</a:t>
            </a:r>
            <a:endParaRPr lang="en-US" sz="2100">
              <a:solidFill>
                <a:srgbClr val="1D7151"/>
              </a:solidFill>
              <a:cs typeface="Arial" pitchFamily="34" charset="0"/>
            </a:endParaRP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10007600" y="4454525"/>
            <a:ext cx="189865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918" tIns="30459" rIns="60918" bIns="30459">
            <a:spAutoFit/>
          </a:bodyPr>
          <a:lstStyle>
            <a:lvl1pPr defTabSz="608013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0801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100" b="1" i="1">
                <a:solidFill>
                  <a:srgbClr val="1D7151"/>
                </a:solidFill>
                <a:cs typeface="Arial" pitchFamily="34" charset="0"/>
              </a:rPr>
              <a:t>Khối trụ</a:t>
            </a:r>
            <a:endParaRPr lang="en-US" sz="2100">
              <a:solidFill>
                <a:srgbClr val="1D7151"/>
              </a:solidFill>
              <a:cs typeface="Arial" pitchFamily="34" charset="0"/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6121400" y="6196013"/>
            <a:ext cx="1898650" cy="38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918" tIns="30459" rIns="60918" bIns="30459">
            <a:spAutoFit/>
          </a:bodyPr>
          <a:lstStyle>
            <a:lvl1pPr defTabSz="608013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0801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100" b="1" i="1">
                <a:solidFill>
                  <a:srgbClr val="DC3C4D"/>
                </a:solidFill>
                <a:cs typeface="Arial" pitchFamily="34" charset="0"/>
              </a:rPr>
              <a:t>Khối cầu</a:t>
            </a:r>
            <a:endParaRPr lang="en-US" sz="2100">
              <a:solidFill>
                <a:srgbClr val="DC3C4D"/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4" grpId="0"/>
      <p:bldP spid="35" grpId="0"/>
      <p:bldP spid="36" grpId="0"/>
      <p:bldP spid="37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4" descr="Không có mô tả.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27" b="37222"/>
          <a:stretch>
            <a:fillRect/>
          </a:stretch>
        </p:blipFill>
        <p:spPr bwMode="auto">
          <a:xfrm>
            <a:off x="722313" y="360363"/>
            <a:ext cx="245586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>
            <a:extLst>
              <a:ext uri="{FF2B5EF4-FFF2-40B4-BE49-F238E27FC236}"/>
            </a:extLst>
          </p:cNvPr>
          <p:cNvSpPr/>
          <p:nvPr/>
        </p:nvSpPr>
        <p:spPr>
          <a:xfrm>
            <a:off x="2968625" y="619125"/>
            <a:ext cx="436563" cy="436563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5" tIns="45691" rIns="91375" bIns="45691" anchor="ctr"/>
          <a:lstStyle/>
          <a:p>
            <a:pPr algn="ctr" defTabSz="60917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white"/>
                </a:solidFill>
              </a:rPr>
              <a:t>1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405188" y="619125"/>
            <a:ext cx="60833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5" tIns="45691" rIns="91375" bIns="45691">
            <a:spAutoFit/>
          </a:bodyPr>
          <a:lstStyle>
            <a:lvl1pPr defTabSz="608013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0801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vi-VN" sz="2400">
                <a:solidFill>
                  <a:srgbClr val="000000"/>
                </a:solidFill>
              </a:rPr>
              <a:t>Hình nào là khối trụ? Hình nào là khối cầu?</a:t>
            </a:r>
          </a:p>
        </p:txBody>
      </p: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1776413" y="1079500"/>
            <a:ext cx="2028825" cy="1576388"/>
            <a:chOff x="3153844" y="1080207"/>
            <a:chExt cx="2029337" cy="1575581"/>
          </a:xfrm>
        </p:grpSpPr>
        <p:pic>
          <p:nvPicPr>
            <p:cNvPr id="95267" name="Picture 1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0814"/>
            <a:stretch>
              <a:fillRect/>
            </a:stretch>
          </p:blipFill>
          <p:spPr bwMode="auto">
            <a:xfrm>
              <a:off x="3586168" y="1080207"/>
              <a:ext cx="1597013" cy="1575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5268" name="TextBox 10"/>
            <p:cNvSpPr txBox="1">
              <a:spLocks noChangeArrowheads="1"/>
            </p:cNvSpPr>
            <p:nvPr/>
          </p:nvSpPr>
          <p:spPr bwMode="auto">
            <a:xfrm>
              <a:off x="3153844" y="2046671"/>
              <a:ext cx="572593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608013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608013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608013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608013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608013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608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608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608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608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vi-VN" sz="3200">
                  <a:solidFill>
                    <a:srgbClr val="ED008C"/>
                  </a:solidFill>
                </a:rPr>
                <a:t>A.</a:t>
              </a:r>
            </a:p>
          </p:txBody>
        </p:sp>
      </p:grp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4237038" y="1079500"/>
            <a:ext cx="1719262" cy="1576388"/>
            <a:chOff x="5164037" y="1080207"/>
            <a:chExt cx="1718139" cy="1575581"/>
          </a:xfrm>
        </p:grpSpPr>
        <p:pic>
          <p:nvPicPr>
            <p:cNvPr id="95265" name="Picture 5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09" r="53604"/>
            <a:stretch>
              <a:fillRect/>
            </a:stretch>
          </p:blipFill>
          <p:spPr bwMode="auto">
            <a:xfrm>
              <a:off x="5285163" y="1080207"/>
              <a:ext cx="1597013" cy="1575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5266" name="TextBox 12"/>
            <p:cNvSpPr txBox="1">
              <a:spLocks noChangeArrowheads="1"/>
            </p:cNvSpPr>
            <p:nvPr/>
          </p:nvSpPr>
          <p:spPr bwMode="auto">
            <a:xfrm>
              <a:off x="5164037" y="2046671"/>
              <a:ext cx="572593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608013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608013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608013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608013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608013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608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608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608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608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vi-VN" sz="3200">
                  <a:solidFill>
                    <a:srgbClr val="ED008C"/>
                  </a:solidFill>
                </a:rPr>
                <a:t>B.</a:t>
              </a:r>
            </a:p>
          </p:txBody>
        </p:sp>
      </p:grp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6508750" y="1055688"/>
            <a:ext cx="1849438" cy="1576387"/>
            <a:chOff x="6897915" y="1055865"/>
            <a:chExt cx="1848427" cy="1575581"/>
          </a:xfrm>
        </p:grpSpPr>
        <p:pic>
          <p:nvPicPr>
            <p:cNvPr id="95263" name="Picture 8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420" r="26395"/>
            <a:stretch>
              <a:fillRect/>
            </a:stretch>
          </p:blipFill>
          <p:spPr bwMode="auto">
            <a:xfrm>
              <a:off x="7149329" y="1055865"/>
              <a:ext cx="1597013" cy="1575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5264" name="TextBox 13"/>
            <p:cNvSpPr txBox="1">
              <a:spLocks noChangeArrowheads="1"/>
            </p:cNvSpPr>
            <p:nvPr/>
          </p:nvSpPr>
          <p:spPr bwMode="auto">
            <a:xfrm>
              <a:off x="6897915" y="2046671"/>
              <a:ext cx="595035" cy="584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608013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608013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608013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608013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608013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608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608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608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608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vi-VN" sz="3200">
                  <a:solidFill>
                    <a:srgbClr val="ED008C"/>
                  </a:solidFill>
                </a:rPr>
                <a:t>C.</a:t>
              </a:r>
            </a:p>
          </p:txBody>
        </p:sp>
      </p:grp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8915400" y="1079500"/>
            <a:ext cx="1500188" cy="1576388"/>
            <a:chOff x="8746342" y="1080208"/>
            <a:chExt cx="1501214" cy="1575581"/>
          </a:xfrm>
        </p:grpSpPr>
        <p:pic>
          <p:nvPicPr>
            <p:cNvPr id="95261" name="Picture 9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789" t="1546" r="385" b="-1546"/>
            <a:stretch>
              <a:fillRect/>
            </a:stretch>
          </p:blipFill>
          <p:spPr bwMode="auto">
            <a:xfrm>
              <a:off x="9013495" y="1080208"/>
              <a:ext cx="1234061" cy="1575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5262" name="TextBox 14"/>
            <p:cNvSpPr txBox="1">
              <a:spLocks noChangeArrowheads="1"/>
            </p:cNvSpPr>
            <p:nvPr/>
          </p:nvSpPr>
          <p:spPr bwMode="auto">
            <a:xfrm>
              <a:off x="8746342" y="2046670"/>
              <a:ext cx="595035" cy="584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608013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608013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608013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608013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608013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608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608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608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608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vi-VN" sz="3200">
                  <a:solidFill>
                    <a:srgbClr val="ED008C"/>
                  </a:solidFill>
                </a:rPr>
                <a:t>D.</a:t>
              </a:r>
            </a:p>
          </p:txBody>
        </p:sp>
      </p:grpSp>
      <p:sp>
        <p:nvSpPr>
          <p:cNvPr id="19" name="Oval 18">
            <a:extLst>
              <a:ext uri="{FF2B5EF4-FFF2-40B4-BE49-F238E27FC236}"/>
            </a:extLst>
          </p:cNvPr>
          <p:cNvSpPr/>
          <p:nvPr/>
        </p:nvSpPr>
        <p:spPr>
          <a:xfrm>
            <a:off x="4154488" y="2046288"/>
            <a:ext cx="627062" cy="609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5" tIns="45691" rIns="91375" bIns="45691" anchor="ctr"/>
          <a:lstStyle/>
          <a:p>
            <a:pPr algn="ctr" defTabSz="60917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/>
            </a:extLst>
          </p:cNvPr>
          <p:cNvSpPr/>
          <p:nvPr/>
        </p:nvSpPr>
        <p:spPr>
          <a:xfrm rot="20874249">
            <a:off x="3906838" y="1236663"/>
            <a:ext cx="1558925" cy="6032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5" tIns="45691" rIns="91375" bIns="45691" anchor="ctr"/>
          <a:lstStyle/>
          <a:p>
            <a:pPr algn="ctr" defTabSz="60917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400" b="1">
                <a:solidFill>
                  <a:srgbClr val="FF0000"/>
                </a:solidFill>
              </a:rPr>
              <a:t>Khối cầu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21" name="Oval 20">
            <a:extLst>
              <a:ext uri="{FF2B5EF4-FFF2-40B4-BE49-F238E27FC236}"/>
            </a:extLst>
          </p:cNvPr>
          <p:cNvSpPr/>
          <p:nvPr/>
        </p:nvSpPr>
        <p:spPr>
          <a:xfrm>
            <a:off x="8834438" y="2022475"/>
            <a:ext cx="627062" cy="60960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5" tIns="45691" rIns="91375" bIns="45691" anchor="ctr"/>
          <a:lstStyle/>
          <a:p>
            <a:pPr algn="ctr" defTabSz="60917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/>
            </a:extLst>
          </p:cNvPr>
          <p:cNvSpPr/>
          <p:nvPr/>
        </p:nvSpPr>
        <p:spPr>
          <a:xfrm rot="20874249">
            <a:off x="8586788" y="1212850"/>
            <a:ext cx="1558925" cy="60166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5" tIns="45691" rIns="91375" bIns="45691" anchor="ctr"/>
          <a:lstStyle/>
          <a:p>
            <a:pPr algn="ctr" defTabSz="60917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400" b="1">
                <a:solidFill>
                  <a:srgbClr val="0070C0"/>
                </a:solidFill>
              </a:rPr>
              <a:t>Khối trụ</a:t>
            </a:r>
            <a:endParaRPr lang="vi-VN" sz="2400" b="1" dirty="0">
              <a:solidFill>
                <a:srgbClr val="0070C0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3351213"/>
            <a:ext cx="9104313" cy="306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Oval 23">
            <a:extLst>
              <a:ext uri="{FF2B5EF4-FFF2-40B4-BE49-F238E27FC236}"/>
            </a:extLst>
          </p:cNvPr>
          <p:cNvSpPr/>
          <p:nvPr/>
        </p:nvSpPr>
        <p:spPr>
          <a:xfrm>
            <a:off x="874713" y="2927350"/>
            <a:ext cx="438150" cy="436563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5" tIns="45691" rIns="91375" bIns="45691" anchor="ctr"/>
          <a:lstStyle/>
          <a:p>
            <a:pPr algn="ctr" defTabSz="60917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white"/>
                </a:solidFill>
              </a:rPr>
              <a:t>2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1312863" y="2927350"/>
            <a:ext cx="44592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5" tIns="45691" rIns="91375" bIns="45691">
            <a:spAutoFit/>
          </a:bodyPr>
          <a:lstStyle>
            <a:lvl1pPr defTabSz="608013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0801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vi-VN" sz="2400">
                <a:solidFill>
                  <a:srgbClr val="000000"/>
                </a:solidFill>
              </a:rPr>
              <a:t>a) Mỗi vật sau có dạng khối gì?</a:t>
            </a:r>
          </a:p>
        </p:txBody>
      </p:sp>
      <p:cxnSp>
        <p:nvCxnSpPr>
          <p:cNvPr id="27" name="Straight Connector 26">
            <a:extLst>
              <a:ext uri="{FF2B5EF4-FFF2-40B4-BE49-F238E27FC236}"/>
            </a:extLst>
          </p:cNvPr>
          <p:cNvCxnSpPr/>
          <p:nvPr/>
        </p:nvCxnSpPr>
        <p:spPr>
          <a:xfrm>
            <a:off x="3862388" y="4065588"/>
            <a:ext cx="107473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 flipV="1">
            <a:off x="5246688" y="5176838"/>
            <a:ext cx="528637" cy="2936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 flipV="1">
            <a:off x="7413625" y="4360863"/>
            <a:ext cx="944563" cy="5222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7315200" y="4065588"/>
            <a:ext cx="1897063" cy="12573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1312863" y="3398838"/>
            <a:ext cx="100853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5" tIns="45691" rIns="91375" bIns="45691">
            <a:spAutoFit/>
          </a:bodyPr>
          <a:lstStyle>
            <a:lvl1pPr defTabSz="608013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0801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0801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vi-VN" sz="2400">
                <a:solidFill>
                  <a:srgbClr val="000000"/>
                </a:solidFill>
              </a:rPr>
              <a:t>b) Hãy nêu tên một số đồ vật có dạng khối trụ hoặc khối cầu mà em biết.</a:t>
            </a:r>
          </a:p>
        </p:txBody>
      </p:sp>
      <p:pic>
        <p:nvPicPr>
          <p:cNvPr id="1026" name="Picture 2" descr="Nước Ngọt Coca Cola Lon 330ml – Siêu thị Kingfood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63" y="4324350"/>
            <a:ext cx="1974850" cy="197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ctangle: Rounded Corners 35">
            <a:extLst>
              <a:ext uri="{FF2B5EF4-FFF2-40B4-BE49-F238E27FC236}"/>
            </a:extLst>
          </p:cNvPr>
          <p:cNvSpPr/>
          <p:nvPr/>
        </p:nvSpPr>
        <p:spPr>
          <a:xfrm rot="20874249">
            <a:off x="990600" y="3984625"/>
            <a:ext cx="1558925" cy="60166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5" tIns="45691" rIns="91375" bIns="45691" anchor="ctr"/>
          <a:lstStyle/>
          <a:p>
            <a:pPr algn="ctr" defTabSz="60917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400" b="1">
                <a:solidFill>
                  <a:srgbClr val="0070C0"/>
                </a:solidFill>
              </a:rPr>
              <a:t>Khối trụ</a:t>
            </a:r>
            <a:endParaRPr lang="vi-VN" sz="2400" b="1" dirty="0">
              <a:solidFill>
                <a:srgbClr val="0070C0"/>
              </a:solidFill>
            </a:endParaRPr>
          </a:p>
        </p:txBody>
      </p:sp>
      <p:pic>
        <p:nvPicPr>
          <p:cNvPr id="1028" name="Picture 4" descr="Hộp Bút Chì Màu 18 Màu, Giá tháng 5/2021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7F7F5"/>
              </a:clrFrom>
              <a:clrTo>
                <a:srgbClr val="F7F7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663" y="4733925"/>
            <a:ext cx="1573212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Nước ép cà rốt cam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950" y="3797300"/>
            <a:ext cx="1916113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Rectangle: Rounded Corners 38">
            <a:extLst>
              <a:ext uri="{FF2B5EF4-FFF2-40B4-BE49-F238E27FC236}"/>
            </a:extLst>
          </p:cNvPr>
          <p:cNvSpPr/>
          <p:nvPr/>
        </p:nvSpPr>
        <p:spPr>
          <a:xfrm rot="20874249">
            <a:off x="5500688" y="3984625"/>
            <a:ext cx="1557337" cy="60166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5" tIns="45691" rIns="91375" bIns="45691" anchor="ctr"/>
          <a:lstStyle/>
          <a:p>
            <a:pPr algn="ctr" defTabSz="60917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400" b="1">
                <a:solidFill>
                  <a:srgbClr val="FF0000"/>
                </a:solidFill>
              </a:rPr>
              <a:t>Khối cầu</a:t>
            </a:r>
            <a:endParaRPr lang="vi-VN" sz="2400" b="1" dirty="0">
              <a:solidFill>
                <a:srgbClr val="FF0000"/>
              </a:solidFill>
            </a:endParaRPr>
          </a:p>
        </p:txBody>
      </p:sp>
      <p:pic>
        <p:nvPicPr>
          <p:cNvPr id="1032" name="Picture 8" descr="Trái Đất, Địa Cầu, Hành Tinh Vũ Trụ, Tách Nền PNG 8 - Free.Vector6.co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825" y="4111625"/>
            <a:ext cx="3171825" cy="238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 descr="Nhãn Hình ảnh | Định dạng hình ảnh PNG 400759324| vn.lovepik.co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550" y="3717925"/>
            <a:ext cx="1931988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 descr="Mơ thấy chơi bóng bàn đánh con gì? Mơ trái bóng bàn? - KUBET | KU CASINO |  KUBET88 | KUBET77 | Link vào nhà cái KUBET chính thức 2021 tại kutop1.com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7050" y="4625975"/>
            <a:ext cx="1914525" cy="191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 nodeType="clickPar">
                      <p:stCondLst>
                        <p:cond delay="indefinite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 nodeType="clickPar">
                      <p:stCondLst>
                        <p:cond delay="indefinite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9" grpId="0" animBg="1"/>
      <p:bldP spid="20" grpId="0" animBg="1"/>
      <p:bldP spid="21" grpId="0" animBg="1"/>
      <p:bldP spid="22" grpId="0" animBg="1"/>
      <p:bldP spid="24" grpId="0" animBg="1"/>
      <p:bldP spid="25" grpId="0"/>
      <p:bldP spid="34" grpId="0"/>
      <p:bldP spid="36" grpId="0" animBg="1"/>
      <p:bldP spid="3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79&quot;/&gt;&lt;/object&gt;&lt;object type=&quot;3&quot; unique_id=&quot;10006&quot;&gt;&lt;property id=&quot;20148&quot; value=&quot;5&quot;/&gt;&lt;property id=&quot;20300&quot; value=&quot;Slide 3&quot;/&gt;&lt;property id=&quot;20307&quot; value=&quot;278&quot;/&gt;&lt;/object&gt;&lt;object type=&quot;3&quot; unique_id=&quot;10007&quot;&gt;&lt;property id=&quot;20148&quot; value=&quot;5&quot;/&gt;&lt;property id=&quot;20300&quot; value=&quot;Slide 4&quot;/&gt;&lt;property id=&quot;20307&quot; value=&quot;259&quot;/&gt;&lt;/object&gt;&lt;object type=&quot;3&quot; unique_id=&quot;10008&quot;&gt;&lt;property id=&quot;20148&quot; value=&quot;5&quot;/&gt;&lt;property id=&quot;20300&quot; value=&quot;Slide 5&quot;/&gt;&lt;property id=&quot;20307&quot; value=&quot;264&quot;/&gt;&lt;/object&gt;&lt;object type=&quot;3&quot; unique_id=&quot;10009&quot;&gt;&lt;property id=&quot;20148&quot; value=&quot;5&quot;/&gt;&lt;property id=&quot;20300&quot; value=&quot;Slide 6&quot;/&gt;&lt;property id=&quot;20307&quot; value=&quot;271&quot;/&gt;&lt;/object&gt;&lt;object type=&quot;3&quot; unique_id=&quot;10010&quot;&gt;&lt;property id=&quot;20148&quot; value=&quot;5&quot;/&gt;&lt;property id=&quot;20300&quot; value=&quot;Slide 7&quot;/&gt;&lt;property id=&quot;20307&quot; value=&quot;275&quot;/&gt;&lt;/object&gt;&lt;object type=&quot;3&quot; unique_id=&quot;10011&quot;&gt;&lt;property id=&quot;20148&quot; value=&quot;5&quot;/&gt;&lt;property id=&quot;20300&quot; value=&quot;Slide 8&quot;/&gt;&lt;property id=&quot;20307&quot; value=&quot;280&quot;/&gt;&lt;/object&gt;&lt;object type=&quot;3&quot; unique_id=&quot;10012&quot;&gt;&lt;property id=&quot;20148&quot; value=&quot;5&quot;/&gt;&lt;property id=&quot;20300&quot; value=&quot;Slide 10&quot;/&gt;&lt;property id=&quot;20307&quot; value=&quot;273&quot;/&gt;&lt;/object&gt;&lt;object type=&quot;3&quot; unique_id=&quot;10013&quot;&gt;&lt;property id=&quot;20148&quot; value=&quot;5&quot;/&gt;&lt;property id=&quot;20300&quot; value=&quot;Slide 11&quot;/&gt;&lt;property id=&quot;20307&quot; value=&quot;276&quot;/&gt;&lt;/object&gt;&lt;object type=&quot;3&quot; unique_id=&quot;10290&quot;&gt;&lt;property id=&quot;20148&quot; value=&quot;5&quot;/&gt;&lt;property id=&quot;20300&quot; value=&quot;Slide 9&quot;/&gt;&lt;property id=&quot;20307&quot; value=&quot;281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4422</TotalTime>
  <Words>763</Words>
  <Application>Microsoft Office PowerPoint</Application>
  <PresentationFormat>Custom</PresentationFormat>
  <Paragraphs>173</Paragraphs>
  <Slides>26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26</vt:i4>
      </vt:variant>
    </vt:vector>
  </HeadingPairs>
  <TitlesOfParts>
    <vt:vector size="42" baseType="lpstr">
      <vt:lpstr>Arial</vt:lpstr>
      <vt:lpstr>Calibri</vt:lpstr>
      <vt:lpstr>Calibri Light</vt:lpstr>
      <vt:lpstr>Rugrats Sans</vt:lpstr>
      <vt:lpstr>Times New Roman</vt:lpstr>
      <vt:lpstr>Algerian</vt:lpstr>
      <vt:lpstr>Josefin Sans Regular</vt:lpstr>
      <vt:lpstr>VNI-Avo</vt:lpstr>
      <vt:lpstr>2_Office Theme</vt:lpstr>
      <vt:lpstr>3_Default Design</vt:lpstr>
      <vt:lpstr>Office Theme</vt:lpstr>
      <vt:lpstr>2_Default Design</vt:lpstr>
      <vt:lpstr>4_Default Design</vt:lpstr>
      <vt:lpstr>4_Office Theme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Techsi.vn</cp:lastModifiedBy>
  <cp:revision>294</cp:revision>
  <dcterms:created xsi:type="dcterms:W3CDTF">2013-10-31T05:48:22Z</dcterms:created>
  <dcterms:modified xsi:type="dcterms:W3CDTF">2026-03-10T03:21:50Z</dcterms:modified>
</cp:coreProperties>
</file>