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61" r:id="rId2"/>
    <p:sldMasterId id="2147483773" r:id="rId3"/>
    <p:sldMasterId id="2147483785" r:id="rId4"/>
    <p:sldMasterId id="2147483797" r:id="rId5"/>
    <p:sldMasterId id="2147484014" r:id="rId6"/>
  </p:sldMasterIdLst>
  <p:sldIdLst>
    <p:sldId id="261" r:id="rId7"/>
    <p:sldId id="317" r:id="rId8"/>
    <p:sldId id="256" r:id="rId9"/>
    <p:sldId id="257" r:id="rId10"/>
    <p:sldId id="266" r:id="rId11"/>
    <p:sldId id="258" r:id="rId12"/>
    <p:sldId id="259" r:id="rId13"/>
    <p:sldId id="260" r:id="rId14"/>
    <p:sldId id="307" r:id="rId15"/>
    <p:sldId id="269" r:id="rId16"/>
    <p:sldId id="262" r:id="rId17"/>
    <p:sldId id="318" r:id="rId18"/>
    <p:sldId id="273" r:id="rId19"/>
    <p:sldId id="320" r:id="rId20"/>
    <p:sldId id="270" r:id="rId21"/>
    <p:sldId id="321" r:id="rId22"/>
    <p:sldId id="275" r:id="rId23"/>
    <p:sldId id="322" r:id="rId24"/>
    <p:sldId id="277" r:id="rId25"/>
    <p:sldId id="323" r:id="rId26"/>
    <p:sldId id="279" r:id="rId27"/>
    <p:sldId id="289" r:id="rId28"/>
    <p:sldId id="314"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604"/>
    <a:srgbClr val="91EBA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1" autoAdjust="0"/>
    <p:restoredTop sz="94660"/>
  </p:normalViewPr>
  <p:slideViewPr>
    <p:cSldViewPr>
      <p:cViewPr varScale="1">
        <p:scale>
          <a:sx n="69" d="100"/>
          <a:sy n="69" d="100"/>
        </p:scale>
        <p:origin x="-726"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n chiếu Tiêu đề">
    <p:spTree>
      <p:nvGrpSpPr>
        <p:cNvPr id="1" name=""/>
        <p:cNvGrpSpPr/>
        <p:nvPr/>
      </p:nvGrpSpPr>
      <p:grpSpPr>
        <a:xfrm>
          <a:off x="0" y="0"/>
          <a:ext cx="0" cy="0"/>
          <a:chOff x="0" y="0"/>
          <a:chExt cx="0" cy="0"/>
        </a:xfrm>
      </p:grpSpPr>
      <p:grpSp>
        <p:nvGrpSpPr>
          <p:cNvPr id="4" name="Nhóm 3"/>
          <p:cNvGrpSpPr>
            <a:grpSpLocks/>
          </p:cNvGrpSpPr>
          <p:nvPr/>
        </p:nvGrpSpPr>
        <p:grpSpPr bwMode="auto">
          <a:xfrm rot="248467">
            <a:off x="223838" y="2574925"/>
            <a:ext cx="4689475" cy="2425700"/>
            <a:chOff x="-10068" y="2615721"/>
            <a:chExt cx="5488038" cy="2838132"/>
          </a:xfrm>
        </p:grpSpPr>
        <p:sp>
          <p:nvSpPr>
            <p:cNvPr id="5" name="Hình tự do 457"/>
            <p:cNvSpPr>
              <a:spLocks/>
            </p:cNvSpPr>
            <p:nvPr/>
          </p:nvSpPr>
          <p:spPr bwMode="auto">
            <a:xfrm>
              <a:off x="-10068" y="2615721"/>
              <a:ext cx="5488038" cy="2838132"/>
            </a:xfrm>
            <a:custGeom>
              <a:avLst/>
              <a:gdLst>
                <a:gd name="T0" fmla="*/ 2147483647 w 9365"/>
                <a:gd name="T1" fmla="*/ 2147483647 h 10000"/>
                <a:gd name="T2" fmla="*/ 2147483647 w 9365"/>
                <a:gd name="T3" fmla="*/ 2147483647 h 10000"/>
                <a:gd name="T4" fmla="*/ 2147483647 w 9365"/>
                <a:gd name="T5" fmla="*/ 2147483647 h 10000"/>
                <a:gd name="T6" fmla="*/ 2147483647 w 9365"/>
                <a:gd name="T7" fmla="*/ 2147483647 h 10000"/>
                <a:gd name="T8" fmla="*/ 2147483647 w 9365"/>
                <a:gd name="T9" fmla="*/ 2147483647 h 10000"/>
                <a:gd name="T10" fmla="*/ 2147483647 w 9365"/>
                <a:gd name="T11" fmla="*/ 2147483647 h 10000"/>
                <a:gd name="T12" fmla="*/ 2147483647 w 9365"/>
                <a:gd name="T13" fmla="*/ 2147483647 h 10000"/>
                <a:gd name="T14" fmla="*/ 2147483647 w 9365"/>
                <a:gd name="T15" fmla="*/ 2147483647 h 10000"/>
                <a:gd name="T16" fmla="*/ 2147483647 w 9365"/>
                <a:gd name="T17" fmla="*/ 2147483647 h 10000"/>
                <a:gd name="T18" fmla="*/ 0 w 9365"/>
                <a:gd name="T19" fmla="*/ 2147483647 h 10000"/>
                <a:gd name="T20" fmla="*/ 0 w 9365"/>
                <a:gd name="T21" fmla="*/ 2147483647 h 10000"/>
                <a:gd name="T22" fmla="*/ 2147483647 w 9365"/>
                <a:gd name="T23" fmla="*/ 2147483647 h 10000"/>
                <a:gd name="T24" fmla="*/ 2147483647 w 936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Hình tự do 458"/>
            <p:cNvSpPr>
              <a:spLocks/>
            </p:cNvSpPr>
            <p:nvPr/>
          </p:nvSpPr>
          <p:spPr bwMode="auto">
            <a:xfrm>
              <a:off x="5048252" y="4978307"/>
              <a:ext cx="133794" cy="70582"/>
            </a:xfrm>
            <a:custGeom>
              <a:avLst/>
              <a:gdLst>
                <a:gd name="T0" fmla="*/ 2147483647 w 35"/>
                <a:gd name="T1" fmla="*/ 0 h 18"/>
                <a:gd name="T2" fmla="*/ 0 w 35"/>
                <a:gd name="T3" fmla="*/ 2147483647 h 18"/>
                <a:gd name="T4" fmla="*/ 2147483647 w 35"/>
                <a:gd name="T5" fmla="*/ 2147483647 h 18"/>
                <a:gd name="T6" fmla="*/ 2147483647 w 35"/>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Hình tự do 459"/>
            <p:cNvSpPr>
              <a:spLocks/>
            </p:cNvSpPr>
            <p:nvPr/>
          </p:nvSpPr>
          <p:spPr bwMode="auto">
            <a:xfrm>
              <a:off x="2500184" y="2940985"/>
              <a:ext cx="84241" cy="96586"/>
            </a:xfrm>
            <a:custGeom>
              <a:avLst/>
              <a:gdLst>
                <a:gd name="T0" fmla="*/ 2147483647 w 22"/>
                <a:gd name="T1" fmla="*/ 0 h 25"/>
                <a:gd name="T2" fmla="*/ 2147483647 w 22"/>
                <a:gd name="T3" fmla="*/ 2147483647 h 25"/>
                <a:gd name="T4" fmla="*/ 2147483647 w 22"/>
                <a:gd name="T5" fmla="*/ 0 h 25"/>
                <a:gd name="T6" fmla="*/ 0 60000 65536"/>
                <a:gd name="T7" fmla="*/ 0 60000 65536"/>
                <a:gd name="T8" fmla="*/ 0 60000 65536"/>
              </a:gdLst>
              <a:ahLst/>
              <a:cxnLst>
                <a:cxn ang="T6">
                  <a:pos x="T0" y="T1"/>
                </a:cxn>
                <a:cxn ang="T7">
                  <a:pos x="T2" y="T3"/>
                </a:cxn>
                <a:cxn ang="T8">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Hình tự do 460"/>
            <p:cNvSpPr>
              <a:spLocks/>
            </p:cNvSpPr>
            <p:nvPr/>
          </p:nvSpPr>
          <p:spPr bwMode="auto">
            <a:xfrm>
              <a:off x="2303562" y="3124358"/>
              <a:ext cx="101585" cy="81726"/>
            </a:xfrm>
            <a:custGeom>
              <a:avLst/>
              <a:gdLst>
                <a:gd name="T0" fmla="*/ 0 w 26"/>
                <a:gd name="T1" fmla="*/ 2147483647 h 21"/>
                <a:gd name="T2" fmla="*/ 2147483647 w 26"/>
                <a:gd name="T3" fmla="*/ 2147483647 h 21"/>
                <a:gd name="T4" fmla="*/ 0 w 26"/>
                <a:gd name="T5" fmla="*/ 2147483647 h 21"/>
                <a:gd name="T6" fmla="*/ 0 60000 65536"/>
                <a:gd name="T7" fmla="*/ 0 60000 65536"/>
                <a:gd name="T8" fmla="*/ 0 60000 65536"/>
              </a:gdLst>
              <a:ahLst/>
              <a:cxnLst>
                <a:cxn ang="T6">
                  <a:pos x="T0" y="T1"/>
                </a:cxn>
                <a:cxn ang="T7">
                  <a:pos x="T2" y="T3"/>
                </a:cxn>
                <a:cxn ang="T8">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Hình tự do 461"/>
            <p:cNvSpPr>
              <a:spLocks/>
            </p:cNvSpPr>
            <p:nvPr/>
          </p:nvSpPr>
          <p:spPr bwMode="auto">
            <a:xfrm>
              <a:off x="2459208" y="3290842"/>
              <a:ext cx="106541" cy="91014"/>
            </a:xfrm>
            <a:custGeom>
              <a:avLst/>
              <a:gdLst>
                <a:gd name="T0" fmla="*/ 0 w 28"/>
                <a:gd name="T1" fmla="*/ 2147483647 h 23"/>
                <a:gd name="T2" fmla="*/ 2147483647 w 28"/>
                <a:gd name="T3" fmla="*/ 2147483647 h 23"/>
                <a:gd name="T4" fmla="*/ 0 w 28"/>
                <a:gd name="T5" fmla="*/ 2147483647 h 23"/>
                <a:gd name="T6" fmla="*/ 0 60000 65536"/>
                <a:gd name="T7" fmla="*/ 0 60000 65536"/>
                <a:gd name="T8" fmla="*/ 0 60000 65536"/>
              </a:gdLst>
              <a:ahLst/>
              <a:cxnLst>
                <a:cxn ang="T6">
                  <a:pos x="T0" y="T1"/>
                </a:cxn>
                <a:cxn ang="T7">
                  <a:pos x="T2" y="T3"/>
                </a:cxn>
                <a:cxn ang="T8">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Hình tự do 462"/>
            <p:cNvSpPr>
              <a:spLocks/>
            </p:cNvSpPr>
            <p:nvPr/>
          </p:nvSpPr>
          <p:spPr bwMode="auto">
            <a:xfrm>
              <a:off x="2001429" y="3131050"/>
              <a:ext cx="116451" cy="87298"/>
            </a:xfrm>
            <a:custGeom>
              <a:avLst/>
              <a:gdLst>
                <a:gd name="T0" fmla="*/ 0 w 30"/>
                <a:gd name="T1" fmla="*/ 2147483647 h 23"/>
                <a:gd name="T2" fmla="*/ 2147483647 w 30"/>
                <a:gd name="T3" fmla="*/ 2147483647 h 23"/>
                <a:gd name="T4" fmla="*/ 0 w 30"/>
                <a:gd name="T5" fmla="*/ 2147483647 h 23"/>
                <a:gd name="T6" fmla="*/ 0 60000 65536"/>
                <a:gd name="T7" fmla="*/ 0 60000 65536"/>
                <a:gd name="T8" fmla="*/ 0 60000 65536"/>
              </a:gdLst>
              <a:ahLst/>
              <a:cxnLst>
                <a:cxn ang="T6">
                  <a:pos x="T0" y="T1"/>
                </a:cxn>
                <a:cxn ang="T7">
                  <a:pos x="T2" y="T3"/>
                </a:cxn>
                <a:cxn ang="T8">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Hình tự do 463"/>
            <p:cNvSpPr>
              <a:spLocks/>
            </p:cNvSpPr>
            <p:nvPr/>
          </p:nvSpPr>
          <p:spPr bwMode="auto">
            <a:xfrm>
              <a:off x="1758441" y="2684897"/>
              <a:ext cx="94151" cy="115160"/>
            </a:xfrm>
            <a:custGeom>
              <a:avLst/>
              <a:gdLst>
                <a:gd name="T0" fmla="*/ 2147483647 w 24"/>
                <a:gd name="T1" fmla="*/ 2147483647 h 30"/>
                <a:gd name="T2" fmla="*/ 2147483647 w 24"/>
                <a:gd name="T3" fmla="*/ 0 h 30"/>
                <a:gd name="T4" fmla="*/ 2147483647 w 24"/>
                <a:gd name="T5" fmla="*/ 2147483647 h 30"/>
                <a:gd name="T6" fmla="*/ 0 60000 65536"/>
                <a:gd name="T7" fmla="*/ 0 60000 65536"/>
                <a:gd name="T8" fmla="*/ 0 60000 65536"/>
              </a:gdLst>
              <a:ahLst/>
              <a:cxnLst>
                <a:cxn ang="T6">
                  <a:pos x="T0" y="T1"/>
                </a:cxn>
                <a:cxn ang="T7">
                  <a:pos x="T2" y="T3"/>
                </a:cxn>
                <a:cxn ang="T8">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Hình tự do 464"/>
            <p:cNvSpPr>
              <a:spLocks/>
            </p:cNvSpPr>
            <p:nvPr/>
          </p:nvSpPr>
          <p:spPr bwMode="auto">
            <a:xfrm>
              <a:off x="3012219" y="3521924"/>
              <a:ext cx="91675" cy="72440"/>
            </a:xfrm>
            <a:custGeom>
              <a:avLst/>
              <a:gdLst>
                <a:gd name="T0" fmla="*/ 0 w 24"/>
                <a:gd name="T1" fmla="*/ 2147483647 h 19"/>
                <a:gd name="T2" fmla="*/ 2147483647 w 24"/>
                <a:gd name="T3" fmla="*/ 2147483647 h 19"/>
                <a:gd name="T4" fmla="*/ 0 w 24"/>
                <a:gd name="T5" fmla="*/ 2147483647 h 19"/>
                <a:gd name="T6" fmla="*/ 0 60000 65536"/>
                <a:gd name="T7" fmla="*/ 0 60000 65536"/>
                <a:gd name="T8" fmla="*/ 0 60000 65536"/>
              </a:gdLst>
              <a:ahLst/>
              <a:cxnLst>
                <a:cxn ang="T6">
                  <a:pos x="T0" y="T1"/>
                </a:cxn>
                <a:cxn ang="T7">
                  <a:pos x="T2" y="T3"/>
                </a:cxn>
                <a:cxn ang="T8">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Hình tự do 465"/>
            <p:cNvSpPr>
              <a:spLocks/>
            </p:cNvSpPr>
            <p:nvPr/>
          </p:nvSpPr>
          <p:spPr bwMode="auto">
            <a:xfrm>
              <a:off x="3073398" y="3400899"/>
              <a:ext cx="106539" cy="89156"/>
            </a:xfrm>
            <a:custGeom>
              <a:avLst/>
              <a:gdLst>
                <a:gd name="T0" fmla="*/ 0 w 28"/>
                <a:gd name="T1" fmla="*/ 2147483647 h 23"/>
                <a:gd name="T2" fmla="*/ 2147483647 w 28"/>
                <a:gd name="T3" fmla="*/ 2147483647 h 23"/>
                <a:gd name="T4" fmla="*/ 0 w 28"/>
                <a:gd name="T5" fmla="*/ 2147483647 h 23"/>
                <a:gd name="T6" fmla="*/ 0 60000 65536"/>
                <a:gd name="T7" fmla="*/ 0 60000 65536"/>
                <a:gd name="T8" fmla="*/ 0 60000 65536"/>
              </a:gdLst>
              <a:ahLst/>
              <a:cxnLst>
                <a:cxn ang="T6">
                  <a:pos x="T0" y="T1"/>
                </a:cxn>
                <a:cxn ang="T7">
                  <a:pos x="T2" y="T3"/>
                </a:cxn>
                <a:cxn ang="T8">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Hình tự do 466"/>
            <p:cNvSpPr>
              <a:spLocks/>
            </p:cNvSpPr>
            <p:nvPr/>
          </p:nvSpPr>
          <p:spPr bwMode="auto">
            <a:xfrm>
              <a:off x="4106596" y="4328698"/>
              <a:ext cx="84241" cy="81726"/>
            </a:xfrm>
            <a:custGeom>
              <a:avLst/>
              <a:gdLst>
                <a:gd name="T0" fmla="*/ 0 w 22"/>
                <a:gd name="T1" fmla="*/ 2147483647 h 21"/>
                <a:gd name="T2" fmla="*/ 2147483647 w 22"/>
                <a:gd name="T3" fmla="*/ 2147483647 h 21"/>
                <a:gd name="T4" fmla="*/ 0 w 22"/>
                <a:gd name="T5" fmla="*/ 2147483647 h 21"/>
                <a:gd name="T6" fmla="*/ 0 60000 65536"/>
                <a:gd name="T7" fmla="*/ 0 60000 65536"/>
                <a:gd name="T8" fmla="*/ 0 60000 65536"/>
              </a:gdLst>
              <a:ahLst/>
              <a:cxnLst>
                <a:cxn ang="T6">
                  <a:pos x="T0" y="T1"/>
                </a:cxn>
                <a:cxn ang="T7">
                  <a:pos x="T2" y="T3"/>
                </a:cxn>
                <a:cxn ang="T8">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Hình tự do 467"/>
            <p:cNvSpPr>
              <a:spLocks/>
            </p:cNvSpPr>
            <p:nvPr/>
          </p:nvSpPr>
          <p:spPr bwMode="auto">
            <a:xfrm>
              <a:off x="4176255" y="4225681"/>
              <a:ext cx="104062" cy="83584"/>
            </a:xfrm>
            <a:custGeom>
              <a:avLst/>
              <a:gdLst>
                <a:gd name="T0" fmla="*/ 0 w 27"/>
                <a:gd name="T1" fmla="*/ 2147483647 h 22"/>
                <a:gd name="T2" fmla="*/ 2147483647 w 27"/>
                <a:gd name="T3" fmla="*/ 2147483647 h 22"/>
                <a:gd name="T4" fmla="*/ 0 w 27"/>
                <a:gd name="T5" fmla="*/ 2147483647 h 22"/>
                <a:gd name="T6" fmla="*/ 0 60000 65536"/>
                <a:gd name="T7" fmla="*/ 0 60000 65536"/>
                <a:gd name="T8" fmla="*/ 0 60000 65536"/>
              </a:gdLst>
              <a:ahLst/>
              <a:cxnLst>
                <a:cxn ang="T6">
                  <a:pos x="T0" y="T1"/>
                </a:cxn>
                <a:cxn ang="T7">
                  <a:pos x="T2" y="T3"/>
                </a:cxn>
                <a:cxn ang="T8">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Hình tự do 468"/>
            <p:cNvSpPr>
              <a:spLocks/>
            </p:cNvSpPr>
            <p:nvPr/>
          </p:nvSpPr>
          <p:spPr bwMode="auto">
            <a:xfrm>
              <a:off x="3447152" y="3752068"/>
              <a:ext cx="74330" cy="79869"/>
            </a:xfrm>
            <a:custGeom>
              <a:avLst/>
              <a:gdLst>
                <a:gd name="T0" fmla="*/ 0 w 20"/>
                <a:gd name="T1" fmla="*/ 0 h 21"/>
                <a:gd name="T2" fmla="*/ 2147483647 w 20"/>
                <a:gd name="T3" fmla="*/ 2147483647 h 21"/>
                <a:gd name="T4" fmla="*/ 0 w 20"/>
                <a:gd name="T5" fmla="*/ 0 h 21"/>
                <a:gd name="T6" fmla="*/ 0 60000 65536"/>
                <a:gd name="T7" fmla="*/ 0 60000 65536"/>
                <a:gd name="T8" fmla="*/ 0 60000 65536"/>
              </a:gdLst>
              <a:ahLst/>
              <a:cxnLst>
                <a:cxn ang="T6">
                  <a:pos x="T0" y="T1"/>
                </a:cxn>
                <a:cxn ang="T7">
                  <a:pos x="T2" y="T3"/>
                </a:cxn>
                <a:cxn ang="T8">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Hình tự do 469"/>
            <p:cNvSpPr>
              <a:spLocks/>
            </p:cNvSpPr>
            <p:nvPr/>
          </p:nvSpPr>
          <p:spPr bwMode="auto">
            <a:xfrm>
              <a:off x="3726798" y="3703131"/>
              <a:ext cx="84241" cy="104015"/>
            </a:xfrm>
            <a:custGeom>
              <a:avLst/>
              <a:gdLst>
                <a:gd name="T0" fmla="*/ 2147483647 w 22"/>
                <a:gd name="T1" fmla="*/ 0 h 27"/>
                <a:gd name="T2" fmla="*/ 2147483647 w 22"/>
                <a:gd name="T3" fmla="*/ 2147483647 h 27"/>
                <a:gd name="T4" fmla="*/ 2147483647 w 22"/>
                <a:gd name="T5" fmla="*/ 0 h 27"/>
                <a:gd name="T6" fmla="*/ 0 60000 65536"/>
                <a:gd name="T7" fmla="*/ 0 60000 65536"/>
                <a:gd name="T8" fmla="*/ 0 60000 65536"/>
              </a:gdLst>
              <a:ahLst/>
              <a:cxnLst>
                <a:cxn ang="T6">
                  <a:pos x="T0" y="T1"/>
                </a:cxn>
                <a:cxn ang="T7">
                  <a:pos x="T2" y="T3"/>
                </a:cxn>
                <a:cxn ang="T8">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Hình tự do 470"/>
            <p:cNvSpPr>
              <a:spLocks/>
            </p:cNvSpPr>
            <p:nvPr/>
          </p:nvSpPr>
          <p:spPr bwMode="auto">
            <a:xfrm>
              <a:off x="3899161" y="3555840"/>
              <a:ext cx="89196" cy="109588"/>
            </a:xfrm>
            <a:custGeom>
              <a:avLst/>
              <a:gdLst>
                <a:gd name="T0" fmla="*/ 2147483647 w 23"/>
                <a:gd name="T1" fmla="*/ 2147483647 h 28"/>
                <a:gd name="T2" fmla="*/ 2147483647 w 23"/>
                <a:gd name="T3" fmla="*/ 0 h 28"/>
                <a:gd name="T4" fmla="*/ 2147483647 w 23"/>
                <a:gd name="T5" fmla="*/ 2147483647 h 28"/>
                <a:gd name="T6" fmla="*/ 0 60000 65536"/>
                <a:gd name="T7" fmla="*/ 0 60000 65536"/>
                <a:gd name="T8" fmla="*/ 0 60000 65536"/>
              </a:gdLst>
              <a:ahLst/>
              <a:cxnLst>
                <a:cxn ang="T6">
                  <a:pos x="T0" y="T1"/>
                </a:cxn>
                <a:cxn ang="T7">
                  <a:pos x="T2" y="T3"/>
                </a:cxn>
                <a:cxn ang="T8">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Hình tự do 471"/>
            <p:cNvSpPr>
              <a:spLocks/>
            </p:cNvSpPr>
            <p:nvPr/>
          </p:nvSpPr>
          <p:spPr bwMode="auto">
            <a:xfrm>
              <a:off x="4213790" y="3968519"/>
              <a:ext cx="104062" cy="89156"/>
            </a:xfrm>
            <a:custGeom>
              <a:avLst/>
              <a:gdLst>
                <a:gd name="T0" fmla="*/ 0 w 27"/>
                <a:gd name="T1" fmla="*/ 2147483647 h 23"/>
                <a:gd name="T2" fmla="*/ 2147483647 w 27"/>
                <a:gd name="T3" fmla="*/ 2147483647 h 23"/>
                <a:gd name="T4" fmla="*/ 0 w 27"/>
                <a:gd name="T5" fmla="*/ 2147483647 h 23"/>
                <a:gd name="T6" fmla="*/ 0 60000 65536"/>
                <a:gd name="T7" fmla="*/ 0 60000 65536"/>
                <a:gd name="T8" fmla="*/ 0 60000 65536"/>
              </a:gdLst>
              <a:ahLst/>
              <a:cxnLst>
                <a:cxn ang="T6">
                  <a:pos x="T0" y="T1"/>
                </a:cxn>
                <a:cxn ang="T7">
                  <a:pos x="T2" y="T3"/>
                </a:cxn>
                <a:cxn ang="T8">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Hình tự do 472"/>
            <p:cNvSpPr>
              <a:spLocks/>
            </p:cNvSpPr>
            <p:nvPr/>
          </p:nvSpPr>
          <p:spPr bwMode="auto">
            <a:xfrm>
              <a:off x="4699842" y="4413654"/>
              <a:ext cx="91675" cy="107730"/>
            </a:xfrm>
            <a:custGeom>
              <a:avLst/>
              <a:gdLst>
                <a:gd name="T0" fmla="*/ 2147483647 w 24"/>
                <a:gd name="T1" fmla="*/ 2147483647 h 28"/>
                <a:gd name="T2" fmla="*/ 2147483647 w 24"/>
                <a:gd name="T3" fmla="*/ 0 h 28"/>
                <a:gd name="T4" fmla="*/ 2147483647 w 24"/>
                <a:gd name="T5" fmla="*/ 2147483647 h 28"/>
                <a:gd name="T6" fmla="*/ 0 60000 65536"/>
                <a:gd name="T7" fmla="*/ 0 60000 65536"/>
                <a:gd name="T8" fmla="*/ 0 60000 65536"/>
              </a:gdLst>
              <a:ahLst/>
              <a:cxnLst>
                <a:cxn ang="T6">
                  <a:pos x="T0" y="T1"/>
                </a:cxn>
                <a:cxn ang="T7">
                  <a:pos x="T2" y="T3"/>
                </a:cxn>
                <a:cxn ang="T8">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Hình tự do 473"/>
            <p:cNvSpPr>
              <a:spLocks/>
            </p:cNvSpPr>
            <p:nvPr/>
          </p:nvSpPr>
          <p:spPr bwMode="auto">
            <a:xfrm>
              <a:off x="4568878" y="4424679"/>
              <a:ext cx="84241" cy="100300"/>
            </a:xfrm>
            <a:custGeom>
              <a:avLst/>
              <a:gdLst>
                <a:gd name="T0" fmla="*/ 2147483647 w 22"/>
                <a:gd name="T1" fmla="*/ 0 h 26"/>
                <a:gd name="T2" fmla="*/ 2147483647 w 22"/>
                <a:gd name="T3" fmla="*/ 2147483647 h 26"/>
                <a:gd name="T4" fmla="*/ 2147483647 w 22"/>
                <a:gd name="T5" fmla="*/ 0 h 26"/>
                <a:gd name="T6" fmla="*/ 0 60000 65536"/>
                <a:gd name="T7" fmla="*/ 0 60000 65536"/>
                <a:gd name="T8" fmla="*/ 0 60000 65536"/>
              </a:gdLst>
              <a:ahLst/>
              <a:cxnLst>
                <a:cxn ang="T6">
                  <a:pos x="T0" y="T1"/>
                </a:cxn>
                <a:cxn ang="T7">
                  <a:pos x="T2" y="T3"/>
                </a:cxn>
                <a:cxn ang="T8">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Hình tự do 474"/>
            <p:cNvSpPr>
              <a:spLocks/>
            </p:cNvSpPr>
            <p:nvPr/>
          </p:nvSpPr>
          <p:spPr bwMode="auto">
            <a:xfrm>
              <a:off x="5110585" y="4589133"/>
              <a:ext cx="76807" cy="83584"/>
            </a:xfrm>
            <a:custGeom>
              <a:avLst/>
              <a:gdLst>
                <a:gd name="T0" fmla="*/ 2147483647 w 20"/>
                <a:gd name="T1" fmla="*/ 2147483647 h 22"/>
                <a:gd name="T2" fmla="*/ 2147483647 w 20"/>
                <a:gd name="T3" fmla="*/ 0 h 22"/>
                <a:gd name="T4" fmla="*/ 2147483647 w 20"/>
                <a:gd name="T5" fmla="*/ 2147483647 h 22"/>
                <a:gd name="T6" fmla="*/ 0 60000 65536"/>
                <a:gd name="T7" fmla="*/ 0 60000 65536"/>
                <a:gd name="T8" fmla="*/ 0 60000 65536"/>
              </a:gdLst>
              <a:ahLst/>
              <a:cxnLst>
                <a:cxn ang="T6">
                  <a:pos x="T0" y="T1"/>
                </a:cxn>
                <a:cxn ang="T7">
                  <a:pos x="T2" y="T3"/>
                </a:cxn>
                <a:cxn ang="T8">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Hình tự do 475"/>
            <p:cNvSpPr>
              <a:spLocks/>
            </p:cNvSpPr>
            <p:nvPr/>
          </p:nvSpPr>
          <p:spPr bwMode="auto">
            <a:xfrm>
              <a:off x="5175297" y="4694819"/>
              <a:ext cx="101584" cy="79868"/>
            </a:xfrm>
            <a:custGeom>
              <a:avLst/>
              <a:gdLst>
                <a:gd name="T0" fmla="*/ 0 w 26"/>
                <a:gd name="T1" fmla="*/ 2147483647 h 21"/>
                <a:gd name="T2" fmla="*/ 2147483647 w 26"/>
                <a:gd name="T3" fmla="*/ 2147483647 h 21"/>
                <a:gd name="T4" fmla="*/ 0 w 26"/>
                <a:gd name="T5" fmla="*/ 2147483647 h 21"/>
                <a:gd name="T6" fmla="*/ 0 60000 65536"/>
                <a:gd name="T7" fmla="*/ 0 60000 65536"/>
                <a:gd name="T8" fmla="*/ 0 60000 65536"/>
              </a:gdLst>
              <a:ahLst/>
              <a:cxnLst>
                <a:cxn ang="T6">
                  <a:pos x="T0" y="T1"/>
                </a:cxn>
                <a:cxn ang="T7">
                  <a:pos x="T2" y="T3"/>
                </a:cxn>
                <a:cxn ang="T8">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Hình tự do 476"/>
            <p:cNvSpPr>
              <a:spLocks/>
            </p:cNvSpPr>
            <p:nvPr/>
          </p:nvSpPr>
          <p:spPr bwMode="auto">
            <a:xfrm>
              <a:off x="4352280" y="4588767"/>
              <a:ext cx="96630" cy="70582"/>
            </a:xfrm>
            <a:custGeom>
              <a:avLst/>
              <a:gdLst>
                <a:gd name="T0" fmla="*/ 0 w 25"/>
                <a:gd name="T1" fmla="*/ 0 h 19"/>
                <a:gd name="T2" fmla="*/ 2147483647 w 25"/>
                <a:gd name="T3" fmla="*/ 2147483647 h 19"/>
                <a:gd name="T4" fmla="*/ 0 w 25"/>
                <a:gd name="T5" fmla="*/ 0 h 19"/>
                <a:gd name="T6" fmla="*/ 0 60000 65536"/>
                <a:gd name="T7" fmla="*/ 0 60000 65536"/>
                <a:gd name="T8" fmla="*/ 0 60000 65536"/>
              </a:gdLst>
              <a:ahLst/>
              <a:cxnLst>
                <a:cxn ang="T6">
                  <a:pos x="T0" y="T1"/>
                </a:cxn>
                <a:cxn ang="T7">
                  <a:pos x="T2" y="T3"/>
                </a:cxn>
                <a:cxn ang="T8">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Hình tự do 477"/>
            <p:cNvSpPr>
              <a:spLocks/>
            </p:cNvSpPr>
            <p:nvPr/>
          </p:nvSpPr>
          <p:spPr bwMode="auto">
            <a:xfrm>
              <a:off x="2999852" y="3032887"/>
              <a:ext cx="89196" cy="74297"/>
            </a:xfrm>
            <a:custGeom>
              <a:avLst/>
              <a:gdLst>
                <a:gd name="T0" fmla="*/ 0 w 23"/>
                <a:gd name="T1" fmla="*/ 2147483647 h 19"/>
                <a:gd name="T2" fmla="*/ 2147483647 w 23"/>
                <a:gd name="T3" fmla="*/ 2147483647 h 19"/>
                <a:gd name="T4" fmla="*/ 0 w 23"/>
                <a:gd name="T5" fmla="*/ 2147483647 h 19"/>
                <a:gd name="T6" fmla="*/ 0 60000 65536"/>
                <a:gd name="T7" fmla="*/ 0 60000 65536"/>
                <a:gd name="T8" fmla="*/ 0 60000 65536"/>
              </a:gdLst>
              <a:ahLst/>
              <a:cxnLst>
                <a:cxn ang="T6">
                  <a:pos x="T0" y="T1"/>
                </a:cxn>
                <a:cxn ang="T7">
                  <a:pos x="T2" y="T3"/>
                </a:cxn>
                <a:cxn ang="T8">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Hình tự do 478"/>
            <p:cNvSpPr>
              <a:spLocks/>
            </p:cNvSpPr>
            <p:nvPr/>
          </p:nvSpPr>
          <p:spPr bwMode="auto">
            <a:xfrm>
              <a:off x="2801149" y="2921256"/>
              <a:ext cx="71853" cy="92871"/>
            </a:xfrm>
            <a:custGeom>
              <a:avLst/>
              <a:gdLst>
                <a:gd name="T0" fmla="*/ 2147483647 w 19"/>
                <a:gd name="T1" fmla="*/ 2147483647 h 24"/>
                <a:gd name="T2" fmla="*/ 2147483647 w 19"/>
                <a:gd name="T3" fmla="*/ 0 h 24"/>
                <a:gd name="T4" fmla="*/ 2147483647 w 19"/>
                <a:gd name="T5" fmla="*/ 2147483647 h 24"/>
                <a:gd name="T6" fmla="*/ 0 60000 65536"/>
                <a:gd name="T7" fmla="*/ 0 60000 65536"/>
                <a:gd name="T8" fmla="*/ 0 60000 65536"/>
              </a:gdLst>
              <a:ahLst/>
              <a:cxnLst>
                <a:cxn ang="T6">
                  <a:pos x="T0" y="T1"/>
                </a:cxn>
                <a:cxn ang="T7">
                  <a:pos x="T2" y="T3"/>
                </a:cxn>
                <a:cxn ang="T8">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Hình tự do 479"/>
            <p:cNvSpPr>
              <a:spLocks/>
            </p:cNvSpPr>
            <p:nvPr/>
          </p:nvSpPr>
          <p:spPr bwMode="auto">
            <a:xfrm>
              <a:off x="89935" y="3009414"/>
              <a:ext cx="118928" cy="100300"/>
            </a:xfrm>
            <a:custGeom>
              <a:avLst/>
              <a:gdLst>
                <a:gd name="T0" fmla="*/ 0 w 31"/>
                <a:gd name="T1" fmla="*/ 2147483647 h 26"/>
                <a:gd name="T2" fmla="*/ 2147483647 w 31"/>
                <a:gd name="T3" fmla="*/ 2147483647 h 26"/>
                <a:gd name="T4" fmla="*/ 0 w 31"/>
                <a:gd name="T5" fmla="*/ 2147483647 h 26"/>
                <a:gd name="T6" fmla="*/ 0 60000 65536"/>
                <a:gd name="T7" fmla="*/ 0 60000 65536"/>
                <a:gd name="T8" fmla="*/ 0 60000 65536"/>
              </a:gdLst>
              <a:ahLst/>
              <a:cxnLst>
                <a:cxn ang="T6">
                  <a:pos x="T0" y="T1"/>
                </a:cxn>
                <a:cxn ang="T7">
                  <a:pos x="T2" y="T3"/>
                </a:cxn>
                <a:cxn ang="T8">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Hình tự do 480"/>
            <p:cNvSpPr>
              <a:spLocks/>
            </p:cNvSpPr>
            <p:nvPr/>
          </p:nvSpPr>
          <p:spPr bwMode="auto">
            <a:xfrm>
              <a:off x="3764573" y="3953930"/>
              <a:ext cx="460846" cy="477355"/>
            </a:xfrm>
            <a:custGeom>
              <a:avLst/>
              <a:gdLst>
                <a:gd name="T0" fmla="*/ 2147483647 w 120"/>
                <a:gd name="T1" fmla="*/ 2147483647 h 124"/>
                <a:gd name="T2" fmla="*/ 2147483647 w 120"/>
                <a:gd name="T3" fmla="*/ 2147483647 h 124"/>
                <a:gd name="T4" fmla="*/ 2147483647 w 120"/>
                <a:gd name="T5" fmla="*/ 2147483647 h 124"/>
                <a:gd name="T6" fmla="*/ 2147483647 w 120"/>
                <a:gd name="T7" fmla="*/ 2147483647 h 124"/>
                <a:gd name="T8" fmla="*/ 2147483647 w 120"/>
                <a:gd name="T9" fmla="*/ 2147483647 h 124"/>
                <a:gd name="T10" fmla="*/ 2147483647 w 120"/>
                <a:gd name="T11" fmla="*/ 2147483647 h 124"/>
                <a:gd name="T12" fmla="*/ 2147483647 w 120"/>
                <a:gd name="T13" fmla="*/ 2147483647 h 124"/>
                <a:gd name="T14" fmla="*/ 2147483647 w 120"/>
                <a:gd name="T15" fmla="*/ 2147483647 h 124"/>
                <a:gd name="T16" fmla="*/ 2147483647 w 120"/>
                <a:gd name="T17" fmla="*/ 2147483647 h 124"/>
                <a:gd name="T18" fmla="*/ 2147483647 w 120"/>
                <a:gd name="T19" fmla="*/ 2147483647 h 124"/>
                <a:gd name="T20" fmla="*/ 2147483647 w 120"/>
                <a:gd name="T21" fmla="*/ 2147483647 h 124"/>
                <a:gd name="T22" fmla="*/ 2147483647 w 120"/>
                <a:gd name="T23" fmla="*/ 2147483647 h 124"/>
                <a:gd name="T24" fmla="*/ 2147483647 w 120"/>
                <a:gd name="T25" fmla="*/ 2147483647 h 124"/>
                <a:gd name="T26" fmla="*/ 2147483647 w 120"/>
                <a:gd name="T27" fmla="*/ 2147483647 h 124"/>
                <a:gd name="T28" fmla="*/ 2147483647 w 120"/>
                <a:gd name="T29" fmla="*/ 2147483647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Hình tự do 481"/>
            <p:cNvSpPr>
              <a:spLocks/>
            </p:cNvSpPr>
            <p:nvPr/>
          </p:nvSpPr>
          <p:spPr bwMode="auto">
            <a:xfrm>
              <a:off x="3380578" y="3472054"/>
              <a:ext cx="1023277" cy="830264"/>
            </a:xfrm>
            <a:custGeom>
              <a:avLst/>
              <a:gdLst>
                <a:gd name="T0" fmla="*/ 2147483647 w 266"/>
                <a:gd name="T1" fmla="*/ 2147483647 h 216"/>
                <a:gd name="T2" fmla="*/ 2147483647 w 266"/>
                <a:gd name="T3" fmla="*/ 2147483647 h 216"/>
                <a:gd name="T4" fmla="*/ 2147483647 w 266"/>
                <a:gd name="T5" fmla="*/ 2147483647 h 216"/>
                <a:gd name="T6" fmla="*/ 2147483647 w 266"/>
                <a:gd name="T7" fmla="*/ 2147483647 h 216"/>
                <a:gd name="T8" fmla="*/ 2147483647 w 266"/>
                <a:gd name="T9" fmla="*/ 2147483647 h 216"/>
                <a:gd name="T10" fmla="*/ 2147483647 w 266"/>
                <a:gd name="T11" fmla="*/ 2147483647 h 216"/>
                <a:gd name="T12" fmla="*/ 2147483647 w 266"/>
                <a:gd name="T13" fmla="*/ 2147483647 h 216"/>
                <a:gd name="T14" fmla="*/ 2147483647 w 266"/>
                <a:gd name="T15" fmla="*/ 2147483647 h 216"/>
                <a:gd name="T16" fmla="*/ 2147483647 w 266"/>
                <a:gd name="T17" fmla="*/ 2147483647 h 216"/>
                <a:gd name="T18" fmla="*/ 2147483647 w 266"/>
                <a:gd name="T19" fmla="*/ 2147483647 h 216"/>
                <a:gd name="T20" fmla="*/ 2147483647 w 266"/>
                <a:gd name="T21" fmla="*/ 2147483647 h 216"/>
                <a:gd name="T22" fmla="*/ 2147483647 w 266"/>
                <a:gd name="T23" fmla="*/ 2147483647 h 216"/>
                <a:gd name="T24" fmla="*/ 2147483647 w 266"/>
                <a:gd name="T25" fmla="*/ 2147483647 h 216"/>
                <a:gd name="T26" fmla="*/ 2147483647 w 266"/>
                <a:gd name="T27" fmla="*/ 2147483647 h 216"/>
                <a:gd name="T28" fmla="*/ 2147483647 w 266"/>
                <a:gd name="T29" fmla="*/ 2147483647 h 216"/>
                <a:gd name="T30" fmla="*/ 2147483647 w 266"/>
                <a:gd name="T31" fmla="*/ 2147483647 h 216"/>
                <a:gd name="T32" fmla="*/ 2147483647 w 266"/>
                <a:gd name="T33" fmla="*/ 2147483647 h 216"/>
                <a:gd name="T34" fmla="*/ 2147483647 w 266"/>
                <a:gd name="T35" fmla="*/ 2147483647 h 216"/>
                <a:gd name="T36" fmla="*/ 2147483647 w 266"/>
                <a:gd name="T37" fmla="*/ 2147483647 h 216"/>
                <a:gd name="T38" fmla="*/ 2147483647 w 266"/>
                <a:gd name="T39" fmla="*/ 2147483647 h 216"/>
                <a:gd name="T40" fmla="*/ 2147483647 w 266"/>
                <a:gd name="T41" fmla="*/ 2147483647 h 216"/>
                <a:gd name="T42" fmla="*/ 2147483647 w 266"/>
                <a:gd name="T43" fmla="*/ 2147483647 h 216"/>
                <a:gd name="T44" fmla="*/ 2147483647 w 266"/>
                <a:gd name="T45" fmla="*/ 2147483647 h 216"/>
                <a:gd name="T46" fmla="*/ 2147483647 w 266"/>
                <a:gd name="T47" fmla="*/ 2147483647 h 216"/>
                <a:gd name="T48" fmla="*/ 2147483647 w 266"/>
                <a:gd name="T49" fmla="*/ 2147483647 h 216"/>
                <a:gd name="T50" fmla="*/ 2147483647 w 266"/>
                <a:gd name="T51" fmla="*/ 2147483647 h 216"/>
                <a:gd name="T52" fmla="*/ 2147483647 w 266"/>
                <a:gd name="T53" fmla="*/ 2147483647 h 216"/>
                <a:gd name="T54" fmla="*/ 2147483647 w 266"/>
                <a:gd name="T55" fmla="*/ 2147483647 h 216"/>
                <a:gd name="T56" fmla="*/ 2147483647 w 266"/>
                <a:gd name="T57" fmla="*/ 2147483647 h 216"/>
                <a:gd name="T58" fmla="*/ 2147483647 w 266"/>
                <a:gd name="T59" fmla="*/ 2147483647 h 2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Hình tự do 482"/>
            <p:cNvSpPr>
              <a:spLocks/>
            </p:cNvSpPr>
            <p:nvPr/>
          </p:nvSpPr>
          <p:spPr bwMode="auto">
            <a:xfrm>
              <a:off x="4924798" y="4360133"/>
              <a:ext cx="488102" cy="952854"/>
            </a:xfrm>
            <a:custGeom>
              <a:avLst/>
              <a:gdLst>
                <a:gd name="T0" fmla="*/ 2147483647 w 127"/>
                <a:gd name="T1" fmla="*/ 2147483647 h 248"/>
                <a:gd name="T2" fmla="*/ 2147483647 w 127"/>
                <a:gd name="T3" fmla="*/ 2147483647 h 248"/>
                <a:gd name="T4" fmla="*/ 2147483647 w 127"/>
                <a:gd name="T5" fmla="*/ 2147483647 h 248"/>
                <a:gd name="T6" fmla="*/ 2147483647 w 127"/>
                <a:gd name="T7" fmla="*/ 2147483647 h 248"/>
                <a:gd name="T8" fmla="*/ 2147483647 w 127"/>
                <a:gd name="T9" fmla="*/ 2147483647 h 248"/>
                <a:gd name="T10" fmla="*/ 2147483647 w 127"/>
                <a:gd name="T11" fmla="*/ 2147483647 h 248"/>
                <a:gd name="T12" fmla="*/ 2147483647 w 127"/>
                <a:gd name="T13" fmla="*/ 2147483647 h 248"/>
                <a:gd name="T14" fmla="*/ 2147483647 w 127"/>
                <a:gd name="T15" fmla="*/ 2147483647 h 248"/>
                <a:gd name="T16" fmla="*/ 0 w 127"/>
                <a:gd name="T17" fmla="*/ 2147483647 h 248"/>
                <a:gd name="T18" fmla="*/ 2147483647 w 127"/>
                <a:gd name="T19" fmla="*/ 2147483647 h 248"/>
                <a:gd name="T20" fmla="*/ 2147483647 w 127"/>
                <a:gd name="T21" fmla="*/ 2147483647 h 248"/>
                <a:gd name="T22" fmla="*/ 2147483647 w 127"/>
                <a:gd name="T23" fmla="*/ 2147483647 h 248"/>
                <a:gd name="T24" fmla="*/ 2147483647 w 127"/>
                <a:gd name="T25" fmla="*/ 2147483647 h 248"/>
                <a:gd name="T26" fmla="*/ 2147483647 w 127"/>
                <a:gd name="T27" fmla="*/ 2147483647 h 248"/>
                <a:gd name="T28" fmla="*/ 2147483647 w 127"/>
                <a:gd name="T29" fmla="*/ 2147483647 h 248"/>
                <a:gd name="T30" fmla="*/ 2147483647 w 127"/>
                <a:gd name="T31" fmla="*/ 2147483647 h 248"/>
                <a:gd name="T32" fmla="*/ 2147483647 w 127"/>
                <a:gd name="T33" fmla="*/ 2147483647 h 248"/>
                <a:gd name="T34" fmla="*/ 2147483647 w 127"/>
                <a:gd name="T35" fmla="*/ 2147483647 h 248"/>
                <a:gd name="T36" fmla="*/ 2147483647 w 127"/>
                <a:gd name="T37" fmla="*/ 2147483647 h 248"/>
                <a:gd name="T38" fmla="*/ 2147483647 w 127"/>
                <a:gd name="T39" fmla="*/ 2147483647 h 248"/>
                <a:gd name="T40" fmla="*/ 2147483647 w 127"/>
                <a:gd name="T41" fmla="*/ 2147483647 h 248"/>
                <a:gd name="T42" fmla="*/ 2147483647 w 127"/>
                <a:gd name="T43" fmla="*/ 2147483647 h 248"/>
                <a:gd name="T44" fmla="*/ 2147483647 w 127"/>
                <a:gd name="T45" fmla="*/ 2147483647 h 248"/>
                <a:gd name="T46" fmla="*/ 2147483647 w 127"/>
                <a:gd name="T47" fmla="*/ 2147483647 h 248"/>
                <a:gd name="T48" fmla="*/ 2147483647 w 127"/>
                <a:gd name="T49" fmla="*/ 2147483647 h 248"/>
                <a:gd name="T50" fmla="*/ 2147483647 w 127"/>
                <a:gd name="T51" fmla="*/ 2147483647 h 248"/>
                <a:gd name="T52" fmla="*/ 2147483647 w 127"/>
                <a:gd name="T53" fmla="*/ 2147483647 h 248"/>
                <a:gd name="T54" fmla="*/ 2147483647 w 127"/>
                <a:gd name="T55" fmla="*/ 2147483647 h 248"/>
                <a:gd name="T56" fmla="*/ 2147483647 w 127"/>
                <a:gd name="T57" fmla="*/ 2147483647 h 248"/>
                <a:gd name="T58" fmla="*/ 2147483647 w 127"/>
                <a:gd name="T59" fmla="*/ 2147483647 h 2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Hình tự do 483"/>
            <p:cNvSpPr>
              <a:spLocks/>
            </p:cNvSpPr>
            <p:nvPr/>
          </p:nvSpPr>
          <p:spPr bwMode="auto">
            <a:xfrm>
              <a:off x="2226778" y="2845605"/>
              <a:ext cx="1085219" cy="668670"/>
            </a:xfrm>
            <a:custGeom>
              <a:avLst/>
              <a:gdLst>
                <a:gd name="T0" fmla="*/ 2147483647 w 282"/>
                <a:gd name="T1" fmla="*/ 2147483647 h 174"/>
                <a:gd name="T2" fmla="*/ 2147483647 w 282"/>
                <a:gd name="T3" fmla="*/ 2147483647 h 174"/>
                <a:gd name="T4" fmla="*/ 2147483647 w 282"/>
                <a:gd name="T5" fmla="*/ 2147483647 h 174"/>
                <a:gd name="T6" fmla="*/ 2147483647 w 282"/>
                <a:gd name="T7" fmla="*/ 2147483647 h 174"/>
                <a:gd name="T8" fmla="*/ 2147483647 w 282"/>
                <a:gd name="T9" fmla="*/ 2147483647 h 174"/>
                <a:gd name="T10" fmla="*/ 2147483647 w 282"/>
                <a:gd name="T11" fmla="*/ 2147483647 h 174"/>
                <a:gd name="T12" fmla="*/ 2147483647 w 282"/>
                <a:gd name="T13" fmla="*/ 2147483647 h 174"/>
                <a:gd name="T14" fmla="*/ 2147483647 w 282"/>
                <a:gd name="T15" fmla="*/ 2147483647 h 174"/>
                <a:gd name="T16" fmla="*/ 2147483647 w 282"/>
                <a:gd name="T17" fmla="*/ 2147483647 h 174"/>
                <a:gd name="T18" fmla="*/ 2147483647 w 282"/>
                <a:gd name="T19" fmla="*/ 2147483647 h 174"/>
                <a:gd name="T20" fmla="*/ 2147483647 w 282"/>
                <a:gd name="T21" fmla="*/ 2147483647 h 174"/>
                <a:gd name="T22" fmla="*/ 2147483647 w 282"/>
                <a:gd name="T23" fmla="*/ 2147483647 h 174"/>
                <a:gd name="T24" fmla="*/ 2147483647 w 282"/>
                <a:gd name="T25" fmla="*/ 2147483647 h 174"/>
                <a:gd name="T26" fmla="*/ 2147483647 w 282"/>
                <a:gd name="T27" fmla="*/ 2147483647 h 174"/>
                <a:gd name="T28" fmla="*/ 2147483647 w 282"/>
                <a:gd name="T29" fmla="*/ 2147483647 h 174"/>
                <a:gd name="T30" fmla="*/ 2147483647 w 282"/>
                <a:gd name="T31" fmla="*/ 2147483647 h 174"/>
                <a:gd name="T32" fmla="*/ 2147483647 w 282"/>
                <a:gd name="T33" fmla="*/ 2147483647 h 174"/>
                <a:gd name="T34" fmla="*/ 2147483647 w 282"/>
                <a:gd name="T35" fmla="*/ 2147483647 h 174"/>
                <a:gd name="T36" fmla="*/ 2147483647 w 282"/>
                <a:gd name="T37" fmla="*/ 2147483647 h 174"/>
                <a:gd name="T38" fmla="*/ 2147483647 w 282"/>
                <a:gd name="T39" fmla="*/ 2147483647 h 174"/>
                <a:gd name="T40" fmla="*/ 2147483647 w 282"/>
                <a:gd name="T41" fmla="*/ 2147483647 h 174"/>
                <a:gd name="T42" fmla="*/ 2147483647 w 282"/>
                <a:gd name="T43" fmla="*/ 2147483647 h 174"/>
                <a:gd name="T44" fmla="*/ 2147483647 w 282"/>
                <a:gd name="T45" fmla="*/ 2147483647 h 174"/>
                <a:gd name="T46" fmla="*/ 2147483647 w 282"/>
                <a:gd name="T47" fmla="*/ 2147483647 h 174"/>
                <a:gd name="T48" fmla="*/ 2147483647 w 282"/>
                <a:gd name="T49" fmla="*/ 2147483647 h 174"/>
                <a:gd name="T50" fmla="*/ 2147483647 w 282"/>
                <a:gd name="T51" fmla="*/ 2147483647 h 174"/>
                <a:gd name="T52" fmla="*/ 2147483647 w 282"/>
                <a:gd name="T53" fmla="*/ 2147483647 h 174"/>
                <a:gd name="T54" fmla="*/ 2147483647 w 282"/>
                <a:gd name="T55" fmla="*/ 2147483647 h 174"/>
                <a:gd name="T56" fmla="*/ 2147483647 w 282"/>
                <a:gd name="T57" fmla="*/ 2147483647 h 174"/>
                <a:gd name="T58" fmla="*/ 2147483647 w 282"/>
                <a:gd name="T59" fmla="*/ 2147483647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Hình tự do 484"/>
            <p:cNvSpPr>
              <a:spLocks/>
            </p:cNvSpPr>
            <p:nvPr/>
          </p:nvSpPr>
          <p:spPr bwMode="auto">
            <a:xfrm>
              <a:off x="2380383" y="3132633"/>
              <a:ext cx="614462" cy="304616"/>
            </a:xfrm>
            <a:custGeom>
              <a:avLst/>
              <a:gdLst>
                <a:gd name="T0" fmla="*/ 2147483647 w 160"/>
                <a:gd name="T1" fmla="*/ 2147483647 h 79"/>
                <a:gd name="T2" fmla="*/ 2147483647 w 160"/>
                <a:gd name="T3" fmla="*/ 2147483647 h 79"/>
                <a:gd name="T4" fmla="*/ 2147483647 w 160"/>
                <a:gd name="T5" fmla="*/ 2147483647 h 79"/>
                <a:gd name="T6" fmla="*/ 2147483647 w 160"/>
                <a:gd name="T7" fmla="*/ 2147483647 h 79"/>
                <a:gd name="T8" fmla="*/ 2147483647 w 160"/>
                <a:gd name="T9" fmla="*/ 2147483647 h 79"/>
                <a:gd name="T10" fmla="*/ 0 w 160"/>
                <a:gd name="T11" fmla="*/ 2147483647 h 79"/>
                <a:gd name="T12" fmla="*/ 2147483647 w 160"/>
                <a:gd name="T13" fmla="*/ 2147483647 h 79"/>
                <a:gd name="T14" fmla="*/ 2147483647 w 160"/>
                <a:gd name="T15" fmla="*/ 2147483647 h 79"/>
                <a:gd name="T16" fmla="*/ 2147483647 w 160"/>
                <a:gd name="T17" fmla="*/ 2147483647 h 79"/>
                <a:gd name="T18" fmla="*/ 2147483647 w 160"/>
                <a:gd name="T19" fmla="*/ 2147483647 h 79"/>
                <a:gd name="T20" fmla="*/ 2147483647 w 160"/>
                <a:gd name="T21" fmla="*/ 2147483647 h 79"/>
                <a:gd name="T22" fmla="*/ 2147483647 w 160"/>
                <a:gd name="T23" fmla="*/ 2147483647 h 79"/>
                <a:gd name="T24" fmla="*/ 2147483647 w 160"/>
                <a:gd name="T25" fmla="*/ 2147483647 h 79"/>
                <a:gd name="T26" fmla="*/ 2147483647 w 160"/>
                <a:gd name="T27" fmla="*/ 2147483647 h 79"/>
                <a:gd name="T28" fmla="*/ 2147483647 w 160"/>
                <a:gd name="T29" fmla="*/ 2147483647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Hình tự do 485"/>
            <p:cNvSpPr>
              <a:spLocks/>
            </p:cNvSpPr>
            <p:nvPr/>
          </p:nvSpPr>
          <p:spPr bwMode="auto">
            <a:xfrm>
              <a:off x="4541632" y="4572060"/>
              <a:ext cx="621894" cy="358482"/>
            </a:xfrm>
            <a:custGeom>
              <a:avLst/>
              <a:gdLst>
                <a:gd name="T0" fmla="*/ 2147483647 w 162"/>
                <a:gd name="T1" fmla="*/ 2147483647 h 93"/>
                <a:gd name="T2" fmla="*/ 2147483647 w 162"/>
                <a:gd name="T3" fmla="*/ 2147483647 h 93"/>
                <a:gd name="T4" fmla="*/ 2147483647 w 162"/>
                <a:gd name="T5" fmla="*/ 2147483647 h 93"/>
                <a:gd name="T6" fmla="*/ 2147483647 w 162"/>
                <a:gd name="T7" fmla="*/ 2147483647 h 93"/>
                <a:gd name="T8" fmla="*/ 2147483647 w 162"/>
                <a:gd name="T9" fmla="*/ 2147483647 h 93"/>
                <a:gd name="T10" fmla="*/ 2147483647 w 162"/>
                <a:gd name="T11" fmla="*/ 2147483647 h 93"/>
                <a:gd name="T12" fmla="*/ 2147483647 w 162"/>
                <a:gd name="T13" fmla="*/ 2147483647 h 93"/>
                <a:gd name="T14" fmla="*/ 2147483647 w 162"/>
                <a:gd name="T15" fmla="*/ 2147483647 h 93"/>
                <a:gd name="T16" fmla="*/ 2147483647 w 162"/>
                <a:gd name="T17" fmla="*/ 2147483647 h 93"/>
                <a:gd name="T18" fmla="*/ 2147483647 w 162"/>
                <a:gd name="T19" fmla="*/ 2147483647 h 93"/>
                <a:gd name="T20" fmla="*/ 2147483647 w 162"/>
                <a:gd name="T21" fmla="*/ 2147483647 h 93"/>
                <a:gd name="T22" fmla="*/ 2147483647 w 162"/>
                <a:gd name="T23" fmla="*/ 2147483647 h 93"/>
                <a:gd name="T24" fmla="*/ 2147483647 w 162"/>
                <a:gd name="T25" fmla="*/ 2147483647 h 93"/>
                <a:gd name="T26" fmla="*/ 2147483647 w 162"/>
                <a:gd name="T27" fmla="*/ 2147483647 h 93"/>
                <a:gd name="T28" fmla="*/ 2147483647 w 162"/>
                <a:gd name="T29" fmla="*/ 2147483647 h 93"/>
                <a:gd name="T30" fmla="*/ 2147483647 w 162"/>
                <a:gd name="T31" fmla="*/ 2147483647 h 93"/>
                <a:gd name="T32" fmla="*/ 2147483647 w 162"/>
                <a:gd name="T33" fmla="*/ 2147483647 h 93"/>
                <a:gd name="T34" fmla="*/ 2147483647 w 162"/>
                <a:gd name="T35" fmla="*/ 2147483647 h 93"/>
                <a:gd name="T36" fmla="*/ 2147483647 w 162"/>
                <a:gd name="T37" fmla="*/ 2147483647 h 93"/>
                <a:gd name="T38" fmla="*/ 2147483647 w 162"/>
                <a:gd name="T39" fmla="*/ 2147483647 h 93"/>
                <a:gd name="T40" fmla="*/ 2147483647 w 162"/>
                <a:gd name="T41" fmla="*/ 2147483647 h 93"/>
                <a:gd name="T42" fmla="*/ 2147483647 w 162"/>
                <a:gd name="T43" fmla="*/ 2147483647 h 93"/>
                <a:gd name="T44" fmla="*/ 2147483647 w 162"/>
                <a:gd name="T45" fmla="*/ 2147483647 h 93"/>
                <a:gd name="T46" fmla="*/ 2147483647 w 162"/>
                <a:gd name="T47" fmla="*/ 2147483647 h 93"/>
                <a:gd name="T48" fmla="*/ 2147483647 w 162"/>
                <a:gd name="T49" fmla="*/ 2147483647 h 93"/>
                <a:gd name="T50" fmla="*/ 2147483647 w 162"/>
                <a:gd name="T51" fmla="*/ 2147483647 h 93"/>
                <a:gd name="T52" fmla="*/ 2147483647 w 162"/>
                <a:gd name="T53" fmla="*/ 2147483647 h 93"/>
                <a:gd name="T54" fmla="*/ 2147483647 w 162"/>
                <a:gd name="T55" fmla="*/ 2147483647 h 93"/>
                <a:gd name="T56" fmla="*/ 2147483647 w 162"/>
                <a:gd name="T57" fmla="*/ 2147483647 h 93"/>
                <a:gd name="T58" fmla="*/ 2147483647 w 162"/>
                <a:gd name="T59" fmla="*/ 2147483647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Hình tự do 486"/>
            <p:cNvSpPr>
              <a:spLocks/>
            </p:cNvSpPr>
            <p:nvPr/>
          </p:nvSpPr>
          <p:spPr bwMode="auto">
            <a:xfrm>
              <a:off x="3420216" y="3662676"/>
              <a:ext cx="621894" cy="354766"/>
            </a:xfrm>
            <a:custGeom>
              <a:avLst/>
              <a:gdLst>
                <a:gd name="T0" fmla="*/ 2147483647 w 162"/>
                <a:gd name="T1" fmla="*/ 2147483647 h 92"/>
                <a:gd name="T2" fmla="*/ 2147483647 w 162"/>
                <a:gd name="T3" fmla="*/ 2147483647 h 92"/>
                <a:gd name="T4" fmla="*/ 2147483647 w 162"/>
                <a:gd name="T5" fmla="*/ 2147483647 h 92"/>
                <a:gd name="T6" fmla="*/ 2147483647 w 162"/>
                <a:gd name="T7" fmla="*/ 2147483647 h 92"/>
                <a:gd name="T8" fmla="*/ 2147483647 w 162"/>
                <a:gd name="T9" fmla="*/ 2147483647 h 92"/>
                <a:gd name="T10" fmla="*/ 2147483647 w 162"/>
                <a:gd name="T11" fmla="*/ 2147483647 h 92"/>
                <a:gd name="T12" fmla="*/ 2147483647 w 162"/>
                <a:gd name="T13" fmla="*/ 2147483647 h 92"/>
                <a:gd name="T14" fmla="*/ 2147483647 w 162"/>
                <a:gd name="T15" fmla="*/ 2147483647 h 92"/>
                <a:gd name="T16" fmla="*/ 2147483647 w 162"/>
                <a:gd name="T17" fmla="*/ 2147483647 h 92"/>
                <a:gd name="T18" fmla="*/ 2147483647 w 162"/>
                <a:gd name="T19" fmla="*/ 2147483647 h 92"/>
                <a:gd name="T20" fmla="*/ 2147483647 w 162"/>
                <a:gd name="T21" fmla="*/ 2147483647 h 92"/>
                <a:gd name="T22" fmla="*/ 2147483647 w 162"/>
                <a:gd name="T23" fmla="*/ 2147483647 h 92"/>
                <a:gd name="T24" fmla="*/ 2147483647 w 162"/>
                <a:gd name="T25" fmla="*/ 2147483647 h 92"/>
                <a:gd name="T26" fmla="*/ 2147483647 w 162"/>
                <a:gd name="T27" fmla="*/ 2147483647 h 92"/>
                <a:gd name="T28" fmla="*/ 2147483647 w 162"/>
                <a:gd name="T29" fmla="*/ 2147483647 h 92"/>
                <a:gd name="T30" fmla="*/ 2147483647 w 162"/>
                <a:gd name="T31" fmla="*/ 2147483647 h 92"/>
                <a:gd name="T32" fmla="*/ 2147483647 w 162"/>
                <a:gd name="T33" fmla="*/ 2147483647 h 92"/>
                <a:gd name="T34" fmla="*/ 2147483647 w 162"/>
                <a:gd name="T35" fmla="*/ 2147483647 h 92"/>
                <a:gd name="T36" fmla="*/ 2147483647 w 162"/>
                <a:gd name="T37" fmla="*/ 2147483647 h 92"/>
                <a:gd name="T38" fmla="*/ 2147483647 w 162"/>
                <a:gd name="T39" fmla="*/ 2147483647 h 92"/>
                <a:gd name="T40" fmla="*/ 2147483647 w 162"/>
                <a:gd name="T41" fmla="*/ 2147483647 h 92"/>
                <a:gd name="T42" fmla="*/ 2147483647 w 162"/>
                <a:gd name="T43" fmla="*/ 2147483647 h 92"/>
                <a:gd name="T44" fmla="*/ 2147483647 w 162"/>
                <a:gd name="T45" fmla="*/ 2147483647 h 92"/>
                <a:gd name="T46" fmla="*/ 2147483647 w 162"/>
                <a:gd name="T47" fmla="*/ 2147483647 h 92"/>
                <a:gd name="T48" fmla="*/ 2147483647 w 162"/>
                <a:gd name="T49" fmla="*/ 2147483647 h 92"/>
                <a:gd name="T50" fmla="*/ 2147483647 w 162"/>
                <a:gd name="T51" fmla="*/ 2147483647 h 92"/>
                <a:gd name="T52" fmla="*/ 2147483647 w 162"/>
                <a:gd name="T53" fmla="*/ 2147483647 h 92"/>
                <a:gd name="T54" fmla="*/ 2147483647 w 162"/>
                <a:gd name="T55" fmla="*/ 2147483647 h 92"/>
                <a:gd name="T56" fmla="*/ 2147483647 w 162"/>
                <a:gd name="T57" fmla="*/ 2147483647 h 92"/>
                <a:gd name="T58" fmla="*/ 2147483647 w 162"/>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Hình tự do 487"/>
            <p:cNvSpPr>
              <a:spLocks/>
            </p:cNvSpPr>
            <p:nvPr/>
          </p:nvSpPr>
          <p:spPr bwMode="auto">
            <a:xfrm>
              <a:off x="1196726" y="2684835"/>
              <a:ext cx="961336" cy="445780"/>
            </a:xfrm>
            <a:custGeom>
              <a:avLst/>
              <a:gdLst>
                <a:gd name="T0" fmla="*/ 2147483647 w 250"/>
                <a:gd name="T1" fmla="*/ 2147483647 h 116"/>
                <a:gd name="T2" fmla="*/ 2147483647 w 250"/>
                <a:gd name="T3" fmla="*/ 2147483647 h 116"/>
                <a:gd name="T4" fmla="*/ 2147483647 w 250"/>
                <a:gd name="T5" fmla="*/ 2147483647 h 116"/>
                <a:gd name="T6" fmla="*/ 2147483647 w 250"/>
                <a:gd name="T7" fmla="*/ 2147483647 h 116"/>
                <a:gd name="T8" fmla="*/ 2147483647 w 250"/>
                <a:gd name="T9" fmla="*/ 2147483647 h 116"/>
                <a:gd name="T10" fmla="*/ 2147483647 w 250"/>
                <a:gd name="T11" fmla="*/ 2147483647 h 116"/>
                <a:gd name="T12" fmla="*/ 2147483647 w 250"/>
                <a:gd name="T13" fmla="*/ 2147483647 h 116"/>
                <a:gd name="T14" fmla="*/ 2147483647 w 250"/>
                <a:gd name="T15" fmla="*/ 2147483647 h 116"/>
                <a:gd name="T16" fmla="*/ 2147483647 w 250"/>
                <a:gd name="T17" fmla="*/ 2147483647 h 116"/>
                <a:gd name="T18" fmla="*/ 2147483647 w 250"/>
                <a:gd name="T19" fmla="*/ 2147483647 h 116"/>
                <a:gd name="T20" fmla="*/ 2147483647 w 250"/>
                <a:gd name="T21" fmla="*/ 2147483647 h 116"/>
                <a:gd name="T22" fmla="*/ 2147483647 w 250"/>
                <a:gd name="T23" fmla="*/ 2147483647 h 116"/>
                <a:gd name="T24" fmla="*/ 2147483647 w 250"/>
                <a:gd name="T25" fmla="*/ 2147483647 h 116"/>
                <a:gd name="T26" fmla="*/ 2147483647 w 250"/>
                <a:gd name="T27" fmla="*/ 2147483647 h 116"/>
                <a:gd name="T28" fmla="*/ 2147483647 w 250"/>
                <a:gd name="T29" fmla="*/ 2147483647 h 116"/>
                <a:gd name="T30" fmla="*/ 2147483647 w 250"/>
                <a:gd name="T31" fmla="*/ 2147483647 h 116"/>
                <a:gd name="T32" fmla="*/ 2147483647 w 250"/>
                <a:gd name="T33" fmla="*/ 2147483647 h 116"/>
                <a:gd name="T34" fmla="*/ 2147483647 w 250"/>
                <a:gd name="T35" fmla="*/ 2147483647 h 116"/>
                <a:gd name="T36" fmla="*/ 2147483647 w 250"/>
                <a:gd name="T37" fmla="*/ 2147483647 h 116"/>
                <a:gd name="T38" fmla="*/ 2147483647 w 250"/>
                <a:gd name="T39" fmla="*/ 2147483647 h 116"/>
                <a:gd name="T40" fmla="*/ 2147483647 w 250"/>
                <a:gd name="T41" fmla="*/ 2147483647 h 116"/>
                <a:gd name="T42" fmla="*/ 2147483647 w 250"/>
                <a:gd name="T43" fmla="*/ 2147483647 h 116"/>
                <a:gd name="T44" fmla="*/ 2147483647 w 250"/>
                <a:gd name="T45" fmla="*/ 2147483647 h 116"/>
                <a:gd name="T46" fmla="*/ 2147483647 w 250"/>
                <a:gd name="T47" fmla="*/ 2147483647 h 116"/>
                <a:gd name="T48" fmla="*/ 2147483647 w 250"/>
                <a:gd name="T49" fmla="*/ 2147483647 h 116"/>
                <a:gd name="T50" fmla="*/ 2147483647 w 250"/>
                <a:gd name="T51" fmla="*/ 2147483647 h 116"/>
                <a:gd name="T52" fmla="*/ 2147483647 w 250"/>
                <a:gd name="T53" fmla="*/ 2147483647 h 116"/>
                <a:gd name="T54" fmla="*/ 2147483647 w 250"/>
                <a:gd name="T55" fmla="*/ 2147483647 h 116"/>
                <a:gd name="T56" fmla="*/ 2147483647 w 250"/>
                <a:gd name="T57" fmla="*/ 2147483647 h 116"/>
                <a:gd name="T58" fmla="*/ 2147483647 w 250"/>
                <a:gd name="T59" fmla="*/ 2147483647 h 1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Hình tự do 488"/>
            <p:cNvSpPr>
              <a:spLocks/>
            </p:cNvSpPr>
            <p:nvPr/>
          </p:nvSpPr>
          <p:spPr bwMode="auto">
            <a:xfrm>
              <a:off x="1342503" y="2920919"/>
              <a:ext cx="535177" cy="174597"/>
            </a:xfrm>
            <a:custGeom>
              <a:avLst/>
              <a:gdLst>
                <a:gd name="T0" fmla="*/ 2147483647 w 140"/>
                <a:gd name="T1" fmla="*/ 2147483647 h 45"/>
                <a:gd name="T2" fmla="*/ 2147483647 w 140"/>
                <a:gd name="T3" fmla="*/ 2147483647 h 45"/>
                <a:gd name="T4" fmla="*/ 2147483647 w 140"/>
                <a:gd name="T5" fmla="*/ 2147483647 h 45"/>
                <a:gd name="T6" fmla="*/ 2147483647 w 140"/>
                <a:gd name="T7" fmla="*/ 0 h 45"/>
                <a:gd name="T8" fmla="*/ 2147483647 w 140"/>
                <a:gd name="T9" fmla="*/ 2147483647 h 45"/>
                <a:gd name="T10" fmla="*/ 0 w 140"/>
                <a:gd name="T11" fmla="*/ 2147483647 h 45"/>
                <a:gd name="T12" fmla="*/ 2147483647 w 140"/>
                <a:gd name="T13" fmla="*/ 2147483647 h 45"/>
                <a:gd name="T14" fmla="*/ 2147483647 w 140"/>
                <a:gd name="T15" fmla="*/ 2147483647 h 45"/>
                <a:gd name="T16" fmla="*/ 2147483647 w 140"/>
                <a:gd name="T17" fmla="*/ 2147483647 h 45"/>
                <a:gd name="T18" fmla="*/ 2147483647 w 140"/>
                <a:gd name="T19" fmla="*/ 2147483647 h 45"/>
                <a:gd name="T20" fmla="*/ 2147483647 w 140"/>
                <a:gd name="T21" fmla="*/ 2147483647 h 45"/>
                <a:gd name="T22" fmla="*/ 2147483647 w 140"/>
                <a:gd name="T23" fmla="*/ 2147483647 h 45"/>
                <a:gd name="T24" fmla="*/ 2147483647 w 140"/>
                <a:gd name="T25" fmla="*/ 2147483647 h 45"/>
                <a:gd name="T26" fmla="*/ 2147483647 w 140"/>
                <a:gd name="T27" fmla="*/ 2147483647 h 45"/>
                <a:gd name="T28" fmla="*/ 2147483647 w 140"/>
                <a:gd name="T29" fmla="*/ 2147483647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Hình tự do 489"/>
            <p:cNvSpPr>
              <a:spLocks/>
            </p:cNvSpPr>
            <p:nvPr/>
          </p:nvSpPr>
          <p:spPr bwMode="auto">
            <a:xfrm>
              <a:off x="17043" y="2663487"/>
              <a:ext cx="1092653" cy="542366"/>
            </a:xfrm>
            <a:custGeom>
              <a:avLst/>
              <a:gdLst>
                <a:gd name="T0" fmla="*/ 2147483647 w 284"/>
                <a:gd name="T1" fmla="*/ 2147483647 h 141"/>
                <a:gd name="T2" fmla="*/ 2147483647 w 284"/>
                <a:gd name="T3" fmla="*/ 2147483647 h 141"/>
                <a:gd name="T4" fmla="*/ 2147483647 w 284"/>
                <a:gd name="T5" fmla="*/ 2147483647 h 141"/>
                <a:gd name="T6" fmla="*/ 2147483647 w 284"/>
                <a:gd name="T7" fmla="*/ 2147483647 h 141"/>
                <a:gd name="T8" fmla="*/ 2147483647 w 284"/>
                <a:gd name="T9" fmla="*/ 2147483647 h 141"/>
                <a:gd name="T10" fmla="*/ 2147483647 w 284"/>
                <a:gd name="T11" fmla="*/ 2147483647 h 141"/>
                <a:gd name="T12" fmla="*/ 2147483647 w 284"/>
                <a:gd name="T13" fmla="*/ 2147483647 h 141"/>
                <a:gd name="T14" fmla="*/ 2147483647 w 284"/>
                <a:gd name="T15" fmla="*/ 2147483647 h 141"/>
                <a:gd name="T16" fmla="*/ 2147483647 w 284"/>
                <a:gd name="T17" fmla="*/ 2147483647 h 141"/>
                <a:gd name="T18" fmla="*/ 2147483647 w 284"/>
                <a:gd name="T19" fmla="*/ 2147483647 h 141"/>
                <a:gd name="T20" fmla="*/ 2147483647 w 284"/>
                <a:gd name="T21" fmla="*/ 2147483647 h 141"/>
                <a:gd name="T22" fmla="*/ 2147483647 w 284"/>
                <a:gd name="T23" fmla="*/ 2147483647 h 141"/>
                <a:gd name="T24" fmla="*/ 2147483647 w 284"/>
                <a:gd name="T25" fmla="*/ 2147483647 h 141"/>
                <a:gd name="T26" fmla="*/ 2147483647 w 284"/>
                <a:gd name="T27" fmla="*/ 2147483647 h 141"/>
                <a:gd name="T28" fmla="*/ 2147483647 w 284"/>
                <a:gd name="T29" fmla="*/ 2147483647 h 141"/>
                <a:gd name="T30" fmla="*/ 2147483647 w 284"/>
                <a:gd name="T31" fmla="*/ 2147483647 h 141"/>
                <a:gd name="T32" fmla="*/ 2147483647 w 284"/>
                <a:gd name="T33" fmla="*/ 2147483647 h 141"/>
                <a:gd name="T34" fmla="*/ 2147483647 w 284"/>
                <a:gd name="T35" fmla="*/ 2147483647 h 141"/>
                <a:gd name="T36" fmla="*/ 2147483647 w 284"/>
                <a:gd name="T37" fmla="*/ 2147483647 h 141"/>
                <a:gd name="T38" fmla="*/ 2147483647 w 284"/>
                <a:gd name="T39" fmla="*/ 2147483647 h 141"/>
                <a:gd name="T40" fmla="*/ 2147483647 w 284"/>
                <a:gd name="T41" fmla="*/ 2147483647 h 141"/>
                <a:gd name="T42" fmla="*/ 2147483647 w 284"/>
                <a:gd name="T43" fmla="*/ 2147483647 h 141"/>
                <a:gd name="T44" fmla="*/ 2147483647 w 284"/>
                <a:gd name="T45" fmla="*/ 2147483647 h 141"/>
                <a:gd name="T46" fmla="*/ 2147483647 w 284"/>
                <a:gd name="T47" fmla="*/ 2147483647 h 141"/>
                <a:gd name="T48" fmla="*/ 2147483647 w 284"/>
                <a:gd name="T49" fmla="*/ 2147483647 h 141"/>
                <a:gd name="T50" fmla="*/ 2147483647 w 284"/>
                <a:gd name="T51" fmla="*/ 2147483647 h 141"/>
                <a:gd name="T52" fmla="*/ 2147483647 w 284"/>
                <a:gd name="T53" fmla="*/ 2147483647 h 141"/>
                <a:gd name="T54" fmla="*/ 2147483647 w 284"/>
                <a:gd name="T55" fmla="*/ 2147483647 h 141"/>
                <a:gd name="T56" fmla="*/ 2147483647 w 284"/>
                <a:gd name="T57" fmla="*/ 2147483647 h 141"/>
                <a:gd name="T58" fmla="*/ 2147483647 w 284"/>
                <a:gd name="T59" fmla="*/ 2147483647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Hình tự do 490"/>
            <p:cNvSpPr>
              <a:spLocks/>
            </p:cNvSpPr>
            <p:nvPr/>
          </p:nvSpPr>
          <p:spPr bwMode="auto">
            <a:xfrm>
              <a:off x="334252" y="2951474"/>
              <a:ext cx="604551" cy="221032"/>
            </a:xfrm>
            <a:custGeom>
              <a:avLst/>
              <a:gdLst>
                <a:gd name="T0" fmla="*/ 2147483647 w 157"/>
                <a:gd name="T1" fmla="*/ 2147483647 h 57"/>
                <a:gd name="T2" fmla="*/ 2147483647 w 157"/>
                <a:gd name="T3" fmla="*/ 0 h 57"/>
                <a:gd name="T4" fmla="*/ 2147483647 w 157"/>
                <a:gd name="T5" fmla="*/ 2147483647 h 57"/>
                <a:gd name="T6" fmla="*/ 2147483647 w 157"/>
                <a:gd name="T7" fmla="*/ 2147483647 h 57"/>
                <a:gd name="T8" fmla="*/ 2147483647 w 157"/>
                <a:gd name="T9" fmla="*/ 2147483647 h 57"/>
                <a:gd name="T10" fmla="*/ 2147483647 w 157"/>
                <a:gd name="T11" fmla="*/ 2147483647 h 57"/>
                <a:gd name="T12" fmla="*/ 2147483647 w 157"/>
                <a:gd name="T13" fmla="*/ 2147483647 h 57"/>
                <a:gd name="T14" fmla="*/ 2147483647 w 157"/>
                <a:gd name="T15" fmla="*/ 2147483647 h 57"/>
                <a:gd name="T16" fmla="*/ 2147483647 w 157"/>
                <a:gd name="T17" fmla="*/ 2147483647 h 57"/>
                <a:gd name="T18" fmla="*/ 2147483647 w 157"/>
                <a:gd name="T19" fmla="*/ 2147483647 h 57"/>
                <a:gd name="T20" fmla="*/ 2147483647 w 157"/>
                <a:gd name="T21" fmla="*/ 2147483647 h 57"/>
                <a:gd name="T22" fmla="*/ 2147483647 w 157"/>
                <a:gd name="T23" fmla="*/ 2147483647 h 57"/>
                <a:gd name="T24" fmla="*/ 2147483647 w 157"/>
                <a:gd name="T25" fmla="*/ 2147483647 h 57"/>
                <a:gd name="T26" fmla="*/ 2147483647 w 157"/>
                <a:gd name="T27" fmla="*/ 2147483647 h 57"/>
                <a:gd name="T28" fmla="*/ 2147483647 w 157"/>
                <a:gd name="T29" fmla="*/ 214748364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Hình tự do 485"/>
            <p:cNvSpPr>
              <a:spLocks/>
            </p:cNvSpPr>
            <p:nvPr/>
          </p:nvSpPr>
          <p:spPr bwMode="auto">
            <a:xfrm rot="-849371">
              <a:off x="4398145" y="4320992"/>
              <a:ext cx="621894" cy="358481"/>
            </a:xfrm>
            <a:custGeom>
              <a:avLst/>
              <a:gdLst>
                <a:gd name="T0" fmla="*/ 2147483647 w 162"/>
                <a:gd name="T1" fmla="*/ 2147483647 h 93"/>
                <a:gd name="T2" fmla="*/ 2147483647 w 162"/>
                <a:gd name="T3" fmla="*/ 2147483647 h 93"/>
                <a:gd name="T4" fmla="*/ 2147483647 w 162"/>
                <a:gd name="T5" fmla="*/ 2147483647 h 93"/>
                <a:gd name="T6" fmla="*/ 2147483647 w 162"/>
                <a:gd name="T7" fmla="*/ 2147483647 h 93"/>
                <a:gd name="T8" fmla="*/ 2147483647 w 162"/>
                <a:gd name="T9" fmla="*/ 2147483647 h 93"/>
                <a:gd name="T10" fmla="*/ 2147483647 w 162"/>
                <a:gd name="T11" fmla="*/ 2147483647 h 93"/>
                <a:gd name="T12" fmla="*/ 2147483647 w 162"/>
                <a:gd name="T13" fmla="*/ 2147483647 h 93"/>
                <a:gd name="T14" fmla="*/ 2147483647 w 162"/>
                <a:gd name="T15" fmla="*/ 2147483647 h 93"/>
                <a:gd name="T16" fmla="*/ 2147483647 w 162"/>
                <a:gd name="T17" fmla="*/ 2147483647 h 93"/>
                <a:gd name="T18" fmla="*/ 2147483647 w 162"/>
                <a:gd name="T19" fmla="*/ 2147483647 h 93"/>
                <a:gd name="T20" fmla="*/ 2147483647 w 162"/>
                <a:gd name="T21" fmla="*/ 2147483647 h 93"/>
                <a:gd name="T22" fmla="*/ 2147483647 w 162"/>
                <a:gd name="T23" fmla="*/ 2147483647 h 93"/>
                <a:gd name="T24" fmla="*/ 2147483647 w 162"/>
                <a:gd name="T25" fmla="*/ 2147483647 h 93"/>
                <a:gd name="T26" fmla="*/ 2147483647 w 162"/>
                <a:gd name="T27" fmla="*/ 2147483647 h 93"/>
                <a:gd name="T28" fmla="*/ 2147483647 w 162"/>
                <a:gd name="T29" fmla="*/ 2147483647 h 93"/>
                <a:gd name="T30" fmla="*/ 2147483647 w 162"/>
                <a:gd name="T31" fmla="*/ 2147483647 h 93"/>
                <a:gd name="T32" fmla="*/ 2147483647 w 162"/>
                <a:gd name="T33" fmla="*/ 2147483647 h 93"/>
                <a:gd name="T34" fmla="*/ 2147483647 w 162"/>
                <a:gd name="T35" fmla="*/ 2147483647 h 93"/>
                <a:gd name="T36" fmla="*/ 2147483647 w 162"/>
                <a:gd name="T37" fmla="*/ 2147483647 h 93"/>
                <a:gd name="T38" fmla="*/ 2147483647 w 162"/>
                <a:gd name="T39" fmla="*/ 2147483647 h 93"/>
                <a:gd name="T40" fmla="*/ 2147483647 w 162"/>
                <a:gd name="T41" fmla="*/ 2147483647 h 93"/>
                <a:gd name="T42" fmla="*/ 2147483647 w 162"/>
                <a:gd name="T43" fmla="*/ 2147483647 h 93"/>
                <a:gd name="T44" fmla="*/ 2147483647 w 162"/>
                <a:gd name="T45" fmla="*/ 2147483647 h 93"/>
                <a:gd name="T46" fmla="*/ 2147483647 w 162"/>
                <a:gd name="T47" fmla="*/ 2147483647 h 93"/>
                <a:gd name="T48" fmla="*/ 2147483647 w 162"/>
                <a:gd name="T49" fmla="*/ 2147483647 h 93"/>
                <a:gd name="T50" fmla="*/ 2147483647 w 162"/>
                <a:gd name="T51" fmla="*/ 2147483647 h 93"/>
                <a:gd name="T52" fmla="*/ 2147483647 w 162"/>
                <a:gd name="T53" fmla="*/ 2147483647 h 93"/>
                <a:gd name="T54" fmla="*/ 2147483647 w 162"/>
                <a:gd name="T55" fmla="*/ 2147483647 h 93"/>
                <a:gd name="T56" fmla="*/ 2147483647 w 162"/>
                <a:gd name="T57" fmla="*/ 2147483647 h 93"/>
                <a:gd name="T58" fmla="*/ 2147483647 w 162"/>
                <a:gd name="T59" fmla="*/ 2147483647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 name="Nhóm 39"/>
          <p:cNvGrpSpPr>
            <a:grpSpLocks/>
          </p:cNvGrpSpPr>
          <p:nvPr/>
        </p:nvGrpSpPr>
        <p:grpSpPr bwMode="auto">
          <a:xfrm rot="-2611328">
            <a:off x="68263" y="188913"/>
            <a:ext cx="517525" cy="588962"/>
            <a:chOff x="11036616" y="1071278"/>
            <a:chExt cx="1030189" cy="1170315"/>
          </a:xfrm>
        </p:grpSpPr>
        <p:sp>
          <p:nvSpPr>
            <p:cNvPr id="41" name="Hình tự do 28"/>
            <p:cNvSpPr>
              <a:spLocks/>
            </p:cNvSpPr>
            <p:nvPr/>
          </p:nvSpPr>
          <p:spPr bwMode="auto">
            <a:xfrm rot="-1200454">
              <a:off x="11042550" y="1067082"/>
              <a:ext cx="1030186" cy="1091456"/>
            </a:xfrm>
            <a:custGeom>
              <a:avLst/>
              <a:gdLst>
                <a:gd name="T0" fmla="*/ 2147483647 w 493"/>
                <a:gd name="T1" fmla="*/ 2147483647 h 523"/>
                <a:gd name="T2" fmla="*/ 2147483647 w 493"/>
                <a:gd name="T3" fmla="*/ 2147483647 h 523"/>
                <a:gd name="T4" fmla="*/ 2147483647 w 493"/>
                <a:gd name="T5" fmla="*/ 2147483647 h 523"/>
                <a:gd name="T6" fmla="*/ 2147483647 w 493"/>
                <a:gd name="T7" fmla="*/ 2147483647 h 523"/>
                <a:gd name="T8" fmla="*/ 2147483647 w 493"/>
                <a:gd name="T9" fmla="*/ 2147483647 h 523"/>
                <a:gd name="T10" fmla="*/ 2147483647 w 493"/>
                <a:gd name="T11" fmla="*/ 0 h 523"/>
                <a:gd name="T12" fmla="*/ 2147483647 w 493"/>
                <a:gd name="T13" fmla="*/ 2147483647 h 523"/>
                <a:gd name="T14" fmla="*/ 2147483647 w 493"/>
                <a:gd name="T15" fmla="*/ 2147483647 h 523"/>
                <a:gd name="T16" fmla="*/ 2147483647 w 493"/>
                <a:gd name="T17" fmla="*/ 2147483647 h 523"/>
                <a:gd name="T18" fmla="*/ 2147483647 w 493"/>
                <a:gd name="T19" fmla="*/ 2147483647 h 523"/>
                <a:gd name="T20" fmla="*/ 2147483647 w 493"/>
                <a:gd name="T21" fmla="*/ 2147483647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Hình tự do 29"/>
            <p:cNvSpPr>
              <a:spLocks/>
            </p:cNvSpPr>
            <p:nvPr/>
          </p:nvSpPr>
          <p:spPr bwMode="auto">
            <a:xfrm rot="-1200454">
              <a:off x="11113749" y="1132956"/>
              <a:ext cx="870402" cy="886413"/>
            </a:xfrm>
            <a:custGeom>
              <a:avLst/>
              <a:gdLst>
                <a:gd name="T0" fmla="*/ 2147483647 w 418"/>
                <a:gd name="T1" fmla="*/ 2147483647 h 424"/>
                <a:gd name="T2" fmla="*/ 2147483647 w 418"/>
                <a:gd name="T3" fmla="*/ 2147483647 h 424"/>
                <a:gd name="T4" fmla="*/ 2147483647 w 418"/>
                <a:gd name="T5" fmla="*/ 2147483647 h 424"/>
                <a:gd name="T6" fmla="*/ 2147483647 w 418"/>
                <a:gd name="T7" fmla="*/ 2147483647 h 424"/>
                <a:gd name="T8" fmla="*/ 2147483647 w 418"/>
                <a:gd name="T9" fmla="*/ 2147483647 h 424"/>
                <a:gd name="T10" fmla="*/ 2147483647 w 418"/>
                <a:gd name="T11" fmla="*/ 0 h 424"/>
                <a:gd name="T12" fmla="*/ 2147483647 w 418"/>
                <a:gd name="T13" fmla="*/ 2147483647 h 424"/>
                <a:gd name="T14" fmla="*/ 2147483647 w 418"/>
                <a:gd name="T15" fmla="*/ 2147483647 h 424"/>
                <a:gd name="T16" fmla="*/ 2147483647 w 418"/>
                <a:gd name="T17" fmla="*/ 2147483647 h 424"/>
                <a:gd name="T18" fmla="*/ 2147483647 w 418"/>
                <a:gd name="T19" fmla="*/ 2147483647 h 424"/>
                <a:gd name="T20" fmla="*/ 2147483647 w 418"/>
                <a:gd name="T21" fmla="*/ 2147483647 h 424"/>
                <a:gd name="T22" fmla="*/ 2147483647 w 418"/>
                <a:gd name="T23" fmla="*/ 2147483647 h 424"/>
                <a:gd name="T24" fmla="*/ 2147483647 w 418"/>
                <a:gd name="T25" fmla="*/ 214748364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Hình tự do 30"/>
            <p:cNvSpPr>
              <a:spLocks/>
            </p:cNvSpPr>
            <p:nvPr/>
          </p:nvSpPr>
          <p:spPr bwMode="auto">
            <a:xfrm rot="-1200454">
              <a:off x="11487730" y="1368769"/>
              <a:ext cx="147171" cy="615125"/>
            </a:xfrm>
            <a:custGeom>
              <a:avLst/>
              <a:gdLst>
                <a:gd name="T0" fmla="*/ 2147483647 w 69"/>
                <a:gd name="T1" fmla="*/ 2147483647 h 295"/>
                <a:gd name="T2" fmla="*/ 2147483647 w 69"/>
                <a:gd name="T3" fmla="*/ 0 h 295"/>
                <a:gd name="T4" fmla="*/ 2147483647 w 69"/>
                <a:gd name="T5" fmla="*/ 2147483647 h 295"/>
                <a:gd name="T6" fmla="*/ 0 60000 65536"/>
                <a:gd name="T7" fmla="*/ 0 60000 65536"/>
                <a:gd name="T8" fmla="*/ 0 60000 65536"/>
              </a:gdLst>
              <a:ahLst/>
              <a:cxnLst>
                <a:cxn ang="T6">
                  <a:pos x="T0" y="T1"/>
                </a:cxn>
                <a:cxn ang="T7">
                  <a:pos x="T2" y="T3"/>
                </a:cxn>
                <a:cxn ang="T8">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Hình tự do 31"/>
            <p:cNvSpPr>
              <a:spLocks/>
            </p:cNvSpPr>
            <p:nvPr/>
          </p:nvSpPr>
          <p:spPr bwMode="auto">
            <a:xfrm rot="-1200454">
              <a:off x="11275100" y="1606328"/>
              <a:ext cx="277520" cy="299676"/>
            </a:xfrm>
            <a:custGeom>
              <a:avLst/>
              <a:gdLst>
                <a:gd name="T0" fmla="*/ 2147483647 w 134"/>
                <a:gd name="T1" fmla="*/ 2147483647 h 143"/>
                <a:gd name="T2" fmla="*/ 0 w 134"/>
                <a:gd name="T3" fmla="*/ 0 h 143"/>
                <a:gd name="T4" fmla="*/ 2147483647 w 134"/>
                <a:gd name="T5" fmla="*/ 2147483647 h 143"/>
                <a:gd name="T6" fmla="*/ 0 60000 65536"/>
                <a:gd name="T7" fmla="*/ 0 60000 65536"/>
                <a:gd name="T8" fmla="*/ 0 60000 65536"/>
              </a:gdLst>
              <a:ahLst/>
              <a:cxnLst>
                <a:cxn ang="T6">
                  <a:pos x="T0" y="T1"/>
                </a:cxn>
                <a:cxn ang="T7">
                  <a:pos x="T2" y="T3"/>
                </a:cxn>
                <a:cxn ang="T8">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Hình tự do 32"/>
            <p:cNvSpPr>
              <a:spLocks/>
            </p:cNvSpPr>
            <p:nvPr/>
          </p:nvSpPr>
          <p:spPr bwMode="auto">
            <a:xfrm rot="-1200454">
              <a:off x="11403850" y="1941237"/>
              <a:ext cx="243881" cy="85172"/>
            </a:xfrm>
            <a:custGeom>
              <a:avLst/>
              <a:gdLst>
                <a:gd name="T0" fmla="*/ 2147483647 w 117"/>
                <a:gd name="T1" fmla="*/ 2147483647 h 40"/>
                <a:gd name="T2" fmla="*/ 0 w 117"/>
                <a:gd name="T3" fmla="*/ 0 h 40"/>
                <a:gd name="T4" fmla="*/ 2147483647 w 117"/>
                <a:gd name="T5" fmla="*/ 2147483647 h 40"/>
                <a:gd name="T6" fmla="*/ 0 60000 65536"/>
                <a:gd name="T7" fmla="*/ 0 60000 65536"/>
                <a:gd name="T8" fmla="*/ 0 60000 65536"/>
              </a:gdLst>
              <a:ahLst/>
              <a:cxnLst>
                <a:cxn ang="T6">
                  <a:pos x="T0" y="T1"/>
                </a:cxn>
                <a:cxn ang="T7">
                  <a:pos x="T2" y="T3"/>
                </a:cxn>
                <a:cxn ang="T8">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Hình tự do 33"/>
            <p:cNvSpPr>
              <a:spLocks/>
            </p:cNvSpPr>
            <p:nvPr/>
          </p:nvSpPr>
          <p:spPr bwMode="auto">
            <a:xfrm rot="-1200454">
              <a:off x="11619965" y="1558993"/>
              <a:ext cx="340591" cy="230277"/>
            </a:xfrm>
            <a:custGeom>
              <a:avLst/>
              <a:gdLst>
                <a:gd name="T0" fmla="*/ 0 w 164"/>
                <a:gd name="T1" fmla="*/ 2147483647 h 110"/>
                <a:gd name="T2" fmla="*/ 2147483647 w 164"/>
                <a:gd name="T3" fmla="*/ 0 h 110"/>
                <a:gd name="T4" fmla="*/ 0 w 164"/>
                <a:gd name="T5" fmla="*/ 2147483647 h 110"/>
                <a:gd name="T6" fmla="*/ 0 60000 65536"/>
                <a:gd name="T7" fmla="*/ 0 60000 65536"/>
                <a:gd name="T8" fmla="*/ 0 60000 65536"/>
              </a:gdLst>
              <a:ahLst/>
              <a:cxnLst>
                <a:cxn ang="T6">
                  <a:pos x="T0" y="T1"/>
                </a:cxn>
                <a:cxn ang="T7">
                  <a:pos x="T2" y="T3"/>
                </a:cxn>
                <a:cxn ang="T8">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Hình tự do 34"/>
            <p:cNvSpPr>
              <a:spLocks/>
            </p:cNvSpPr>
            <p:nvPr/>
          </p:nvSpPr>
          <p:spPr bwMode="auto">
            <a:xfrm rot="-1200454">
              <a:off x="11673336" y="1823105"/>
              <a:ext cx="327978" cy="104097"/>
            </a:xfrm>
            <a:custGeom>
              <a:avLst/>
              <a:gdLst>
                <a:gd name="T0" fmla="*/ 0 w 158"/>
                <a:gd name="T1" fmla="*/ 2147483647 h 50"/>
                <a:gd name="T2" fmla="*/ 2147483647 w 158"/>
                <a:gd name="T3" fmla="*/ 0 h 50"/>
                <a:gd name="T4" fmla="*/ 0 w 158"/>
                <a:gd name="T5" fmla="*/ 2147483647 h 50"/>
                <a:gd name="T6" fmla="*/ 0 60000 65536"/>
                <a:gd name="T7" fmla="*/ 0 60000 65536"/>
                <a:gd name="T8" fmla="*/ 0 60000 65536"/>
              </a:gdLst>
              <a:ahLst/>
              <a:cxnLst>
                <a:cxn ang="T6">
                  <a:pos x="T0" y="T1"/>
                </a:cxn>
                <a:cxn ang="T7">
                  <a:pos x="T2" y="T3"/>
                </a:cxn>
                <a:cxn ang="T8">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Hình tự do 35"/>
            <p:cNvSpPr>
              <a:spLocks/>
            </p:cNvSpPr>
            <p:nvPr/>
          </p:nvSpPr>
          <p:spPr bwMode="auto">
            <a:xfrm rot="-1200454">
              <a:off x="11584137" y="2023813"/>
              <a:ext cx="163988" cy="211352"/>
            </a:xfrm>
            <a:custGeom>
              <a:avLst/>
              <a:gdLst>
                <a:gd name="T0" fmla="*/ 2147483647 w 79"/>
                <a:gd name="T1" fmla="*/ 2147483647 h 101"/>
                <a:gd name="T2" fmla="*/ 2147483647 w 79"/>
                <a:gd name="T3" fmla="*/ 2147483647 h 101"/>
                <a:gd name="T4" fmla="*/ 0 w 79"/>
                <a:gd name="T5" fmla="*/ 2147483647 h 101"/>
                <a:gd name="T6" fmla="*/ 2147483647 w 79"/>
                <a:gd name="T7" fmla="*/ 2147483647 h 101"/>
                <a:gd name="T8" fmla="*/ 2147483647 w 79"/>
                <a:gd name="T9" fmla="*/ 0 h 101"/>
                <a:gd name="T10" fmla="*/ 2147483647 w 79"/>
                <a:gd name="T11" fmla="*/ 2147483647 h 101"/>
                <a:gd name="T12" fmla="*/ 2147483647 w 79"/>
                <a:gd name="T13" fmla="*/ 2147483647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9" name="Hình tự do 500"/>
          <p:cNvSpPr>
            <a:spLocks/>
          </p:cNvSpPr>
          <p:nvPr/>
        </p:nvSpPr>
        <p:spPr bwMode="auto">
          <a:xfrm>
            <a:off x="3284538" y="4664075"/>
            <a:ext cx="8902700" cy="2193925"/>
          </a:xfrm>
          <a:custGeom>
            <a:avLst/>
            <a:gdLst>
              <a:gd name="T0" fmla="*/ 5922174 w 8267700"/>
              <a:gd name="T1" fmla="*/ 322 h 2293105"/>
              <a:gd name="T2" fmla="*/ 10322759 w 8267700"/>
              <a:gd name="T3" fmla="*/ 490825 h 2293105"/>
              <a:gd name="T4" fmla="*/ 10322759 w 8267700"/>
              <a:gd name="T5" fmla="*/ 2008249 h 2293105"/>
              <a:gd name="T6" fmla="*/ 1456929 w 8267700"/>
              <a:gd name="T7" fmla="*/ 2008249 h 2293105"/>
              <a:gd name="T8" fmla="*/ 0 w 8267700"/>
              <a:gd name="T9" fmla="*/ 676716 h 2293105"/>
              <a:gd name="T10" fmla="*/ 5922174 w 8267700"/>
              <a:gd name="T11" fmla="*/ 322 h 2293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0" name="Nhóm 49"/>
          <p:cNvGrpSpPr>
            <a:grpSpLocks/>
          </p:cNvGrpSpPr>
          <p:nvPr/>
        </p:nvGrpSpPr>
        <p:grpSpPr bwMode="auto">
          <a:xfrm>
            <a:off x="11434763" y="6350"/>
            <a:ext cx="679450" cy="712788"/>
            <a:chOff x="11231706" y="127529"/>
            <a:chExt cx="679129" cy="712528"/>
          </a:xfrm>
        </p:grpSpPr>
        <p:sp>
          <p:nvSpPr>
            <p:cNvPr id="51" name="Hình tự do 36"/>
            <p:cNvSpPr>
              <a:spLocks/>
            </p:cNvSpPr>
            <p:nvPr/>
          </p:nvSpPr>
          <p:spPr bwMode="auto">
            <a:xfrm rot="-1200454">
              <a:off x="11673881" y="635344"/>
              <a:ext cx="135403" cy="204713"/>
            </a:xfrm>
            <a:custGeom>
              <a:avLst/>
              <a:gdLst>
                <a:gd name="T0" fmla="*/ 2147483647 w 64"/>
                <a:gd name="T1" fmla="*/ 2147483647 h 98"/>
                <a:gd name="T2" fmla="*/ 2147483647 w 64"/>
                <a:gd name="T3" fmla="*/ 2147483647 h 98"/>
                <a:gd name="T4" fmla="*/ 0 w 64"/>
                <a:gd name="T5" fmla="*/ 2147483647 h 98"/>
                <a:gd name="T6" fmla="*/ 2147483647 w 64"/>
                <a:gd name="T7" fmla="*/ 2147483647 h 98"/>
                <a:gd name="T8" fmla="*/ 2147483647 w 64"/>
                <a:gd name="T9" fmla="*/ 0 h 98"/>
                <a:gd name="T10" fmla="*/ 2147483647 w 64"/>
                <a:gd name="T11" fmla="*/ 2147483647 h 98"/>
                <a:gd name="T12" fmla="*/ 2147483647 w 64"/>
                <a:gd name="T13" fmla="*/ 2147483647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Hình tự do 37"/>
            <p:cNvSpPr>
              <a:spLocks/>
            </p:cNvSpPr>
            <p:nvPr/>
          </p:nvSpPr>
          <p:spPr bwMode="auto">
            <a:xfrm rot="-1200454">
              <a:off x="11231706" y="127529"/>
              <a:ext cx="679129" cy="644290"/>
            </a:xfrm>
            <a:custGeom>
              <a:avLst/>
              <a:gdLst>
                <a:gd name="T0" fmla="*/ 2147483647 w 325"/>
                <a:gd name="T1" fmla="*/ 2147483647 h 309"/>
                <a:gd name="T2" fmla="*/ 2147483647 w 325"/>
                <a:gd name="T3" fmla="*/ 2147483647 h 309"/>
                <a:gd name="T4" fmla="*/ 2147483647 w 325"/>
                <a:gd name="T5" fmla="*/ 2147483647 h 309"/>
                <a:gd name="T6" fmla="*/ 2147483647 w 325"/>
                <a:gd name="T7" fmla="*/ 2147483647 h 309"/>
                <a:gd name="T8" fmla="*/ 2147483647 w 325"/>
                <a:gd name="T9" fmla="*/ 2147483647 h 309"/>
                <a:gd name="T10" fmla="*/ 2147483647 w 325"/>
                <a:gd name="T11" fmla="*/ 2147483647 h 309"/>
                <a:gd name="T12" fmla="*/ 2147483647 w 325"/>
                <a:gd name="T13" fmla="*/ 2147483647 h 309"/>
                <a:gd name="T14" fmla="*/ 2147483647 w 325"/>
                <a:gd name="T15" fmla="*/ 2147483647 h 309"/>
                <a:gd name="T16" fmla="*/ 2147483647 w 325"/>
                <a:gd name="T17" fmla="*/ 0 h 309"/>
                <a:gd name="T18" fmla="*/ 2147483647 w 325"/>
                <a:gd name="T19" fmla="*/ 2147483647 h 309"/>
                <a:gd name="T20" fmla="*/ 0 w 325"/>
                <a:gd name="T21" fmla="*/ 2147483647 h 309"/>
                <a:gd name="T22" fmla="*/ 2147483647 w 325"/>
                <a:gd name="T23" fmla="*/ 2147483647 h 309"/>
                <a:gd name="T24" fmla="*/ 2147483647 w 325"/>
                <a:gd name="T25" fmla="*/ 2147483647 h 309"/>
                <a:gd name="T26" fmla="*/ 2147483647 w 325"/>
                <a:gd name="T27" fmla="*/ 2147483647 h 309"/>
                <a:gd name="T28" fmla="*/ 2147483647 w 325"/>
                <a:gd name="T29" fmla="*/ 2147483647 h 309"/>
                <a:gd name="T30" fmla="*/ 2147483647 w 325"/>
                <a:gd name="T31" fmla="*/ 2147483647 h 309"/>
                <a:gd name="T32" fmla="*/ 2147483647 w 325"/>
                <a:gd name="T33" fmla="*/ 2147483647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Hình tự do 38"/>
            <p:cNvSpPr>
              <a:spLocks/>
            </p:cNvSpPr>
            <p:nvPr/>
          </p:nvSpPr>
          <p:spPr bwMode="auto">
            <a:xfrm rot="-1200454">
              <a:off x="11276136" y="184658"/>
              <a:ext cx="573344" cy="599856"/>
            </a:xfrm>
            <a:custGeom>
              <a:avLst/>
              <a:gdLst>
                <a:gd name="T0" fmla="*/ 2147483647 w 275"/>
                <a:gd name="T1" fmla="*/ 2147483647 h 287"/>
                <a:gd name="T2" fmla="*/ 2147483647 w 275"/>
                <a:gd name="T3" fmla="*/ 2147483647 h 287"/>
                <a:gd name="T4" fmla="*/ 2147483647 w 275"/>
                <a:gd name="T5" fmla="*/ 2147483647 h 287"/>
                <a:gd name="T6" fmla="*/ 0 w 275"/>
                <a:gd name="T7" fmla="*/ 2147483647 h 287"/>
                <a:gd name="T8" fmla="*/ 2147483647 w 275"/>
                <a:gd name="T9" fmla="*/ 2147483647 h 287"/>
                <a:gd name="T10" fmla="*/ 2147483647 w 275"/>
                <a:gd name="T11" fmla="*/ 0 h 287"/>
                <a:gd name="T12" fmla="*/ 2147483647 w 275"/>
                <a:gd name="T13" fmla="*/ 2147483647 h 287"/>
                <a:gd name="T14" fmla="*/ 2147483647 w 275"/>
                <a:gd name="T15" fmla="*/ 2147483647 h 287"/>
                <a:gd name="T16" fmla="*/ 2147483647 w 275"/>
                <a:gd name="T17" fmla="*/ 2147483647 h 287"/>
                <a:gd name="T18" fmla="*/ 2147483647 w 275"/>
                <a:gd name="T19" fmla="*/ 2147483647 h 287"/>
                <a:gd name="T20" fmla="*/ 2147483647 w 275"/>
                <a:gd name="T21" fmla="*/ 2147483647 h 287"/>
                <a:gd name="T22" fmla="*/ 2147483647 w 275"/>
                <a:gd name="T23" fmla="*/ 2147483647 h 287"/>
                <a:gd name="T24" fmla="*/ 2147483647 w 275"/>
                <a:gd name="T25" fmla="*/ 2147483647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Hình tự do 39"/>
            <p:cNvSpPr>
              <a:spLocks/>
            </p:cNvSpPr>
            <p:nvPr/>
          </p:nvSpPr>
          <p:spPr bwMode="auto">
            <a:xfrm rot="-1200454">
              <a:off x="11485586" y="306852"/>
              <a:ext cx="188295" cy="380861"/>
            </a:xfrm>
            <a:custGeom>
              <a:avLst/>
              <a:gdLst>
                <a:gd name="T0" fmla="*/ 2147483647 w 90"/>
                <a:gd name="T1" fmla="*/ 2147483647 h 182"/>
                <a:gd name="T2" fmla="*/ 0 w 90"/>
                <a:gd name="T3" fmla="*/ 0 h 182"/>
                <a:gd name="T4" fmla="*/ 2147483647 w 90"/>
                <a:gd name="T5" fmla="*/ 2147483647 h 182"/>
                <a:gd name="T6" fmla="*/ 0 60000 65536"/>
                <a:gd name="T7" fmla="*/ 0 60000 65536"/>
                <a:gd name="T8" fmla="*/ 0 60000 65536"/>
              </a:gdLst>
              <a:ahLst/>
              <a:cxnLst>
                <a:cxn ang="T6">
                  <a:pos x="T0" y="T1"/>
                </a:cxn>
                <a:cxn ang="T7">
                  <a:pos x="T2" y="T3"/>
                </a:cxn>
                <a:cxn ang="T8">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Hình tự do 40"/>
            <p:cNvSpPr>
              <a:spLocks/>
            </p:cNvSpPr>
            <p:nvPr/>
          </p:nvSpPr>
          <p:spPr bwMode="auto">
            <a:xfrm rot="-1200454">
              <a:off x="11633682" y="298916"/>
              <a:ext cx="112131" cy="247560"/>
            </a:xfrm>
            <a:custGeom>
              <a:avLst/>
              <a:gdLst>
                <a:gd name="T0" fmla="*/ 0 w 54"/>
                <a:gd name="T1" fmla="*/ 2147483647 h 119"/>
                <a:gd name="T2" fmla="*/ 2147483647 w 54"/>
                <a:gd name="T3" fmla="*/ 0 h 119"/>
                <a:gd name="T4" fmla="*/ 0 w 54"/>
                <a:gd name="T5" fmla="*/ 2147483647 h 119"/>
                <a:gd name="T6" fmla="*/ 0 60000 65536"/>
                <a:gd name="T7" fmla="*/ 0 60000 65536"/>
                <a:gd name="T8" fmla="*/ 0 60000 65536"/>
              </a:gdLst>
              <a:ahLst/>
              <a:cxnLst>
                <a:cxn ang="T6">
                  <a:pos x="T0" y="T1"/>
                </a:cxn>
                <a:cxn ang="T7">
                  <a:pos x="T2" y="T3"/>
                </a:cxn>
                <a:cxn ang="T8">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Hình tự do 41"/>
            <p:cNvSpPr>
              <a:spLocks/>
            </p:cNvSpPr>
            <p:nvPr/>
          </p:nvSpPr>
          <p:spPr bwMode="auto">
            <a:xfrm rot="-1200454">
              <a:off x="11709846" y="508390"/>
              <a:ext cx="143865" cy="90455"/>
            </a:xfrm>
            <a:custGeom>
              <a:avLst/>
              <a:gdLst>
                <a:gd name="T0" fmla="*/ 0 w 69"/>
                <a:gd name="T1" fmla="*/ 2147483647 h 43"/>
                <a:gd name="T2" fmla="*/ 2147483647 w 69"/>
                <a:gd name="T3" fmla="*/ 0 h 43"/>
                <a:gd name="T4" fmla="*/ 0 w 69"/>
                <a:gd name="T5" fmla="*/ 2147483647 h 43"/>
                <a:gd name="T6" fmla="*/ 0 60000 65536"/>
                <a:gd name="T7" fmla="*/ 0 60000 65536"/>
                <a:gd name="T8" fmla="*/ 0 60000 65536"/>
              </a:gdLst>
              <a:ahLst/>
              <a:cxnLst>
                <a:cxn ang="T6">
                  <a:pos x="T0" y="T1"/>
                </a:cxn>
                <a:cxn ang="T7">
                  <a:pos x="T2" y="T3"/>
                </a:cxn>
                <a:cxn ang="T8">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Hình tự do 42"/>
            <p:cNvSpPr>
              <a:spLocks/>
            </p:cNvSpPr>
            <p:nvPr/>
          </p:nvSpPr>
          <p:spPr bwMode="auto">
            <a:xfrm rot="-1200454">
              <a:off x="11538478" y="665496"/>
              <a:ext cx="156559" cy="52368"/>
            </a:xfrm>
            <a:custGeom>
              <a:avLst/>
              <a:gdLst>
                <a:gd name="T0" fmla="*/ 2147483647 w 75"/>
                <a:gd name="T1" fmla="*/ 0 h 25"/>
                <a:gd name="T2" fmla="*/ 0 w 75"/>
                <a:gd name="T3" fmla="*/ 2147483647 h 25"/>
                <a:gd name="T4" fmla="*/ 2147483647 w 75"/>
                <a:gd name="T5" fmla="*/ 0 h 25"/>
                <a:gd name="T6" fmla="*/ 0 60000 65536"/>
                <a:gd name="T7" fmla="*/ 0 60000 65536"/>
                <a:gd name="T8" fmla="*/ 0 60000 65536"/>
              </a:gdLst>
              <a:ahLst/>
              <a:cxnLst>
                <a:cxn ang="T6">
                  <a:pos x="T0" y="T1"/>
                </a:cxn>
                <a:cxn ang="T7">
                  <a:pos x="T2" y="T3"/>
                </a:cxn>
                <a:cxn ang="T8">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Hình tự do 43"/>
            <p:cNvSpPr>
              <a:spLocks/>
            </p:cNvSpPr>
            <p:nvPr/>
          </p:nvSpPr>
          <p:spPr bwMode="auto">
            <a:xfrm rot="-1200454">
              <a:off x="11386150" y="578215"/>
              <a:ext cx="264457" cy="98389"/>
            </a:xfrm>
            <a:custGeom>
              <a:avLst/>
              <a:gdLst>
                <a:gd name="T0" fmla="*/ 2147483647 w 127"/>
                <a:gd name="T1" fmla="*/ 2147483647 h 47"/>
                <a:gd name="T2" fmla="*/ 0 w 127"/>
                <a:gd name="T3" fmla="*/ 0 h 47"/>
                <a:gd name="T4" fmla="*/ 2147483647 w 127"/>
                <a:gd name="T5" fmla="*/ 2147483647 h 47"/>
                <a:gd name="T6" fmla="*/ 0 60000 65536"/>
                <a:gd name="T7" fmla="*/ 0 60000 65536"/>
                <a:gd name="T8" fmla="*/ 0 60000 65536"/>
              </a:gdLst>
              <a:ahLst/>
              <a:cxnLst>
                <a:cxn ang="T6">
                  <a:pos x="T0" y="T1"/>
                </a:cxn>
                <a:cxn ang="T7">
                  <a:pos x="T2" y="T3"/>
                </a:cxn>
                <a:cxn ang="T8">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9" name="Hình tự do 413"/>
          <p:cNvSpPr>
            <a:spLocks/>
          </p:cNvSpPr>
          <p:nvPr/>
        </p:nvSpPr>
        <p:spPr bwMode="auto">
          <a:xfrm>
            <a:off x="-23813" y="3006725"/>
            <a:ext cx="12190413" cy="3851275"/>
          </a:xfrm>
          <a:custGeom>
            <a:avLst/>
            <a:gdLst>
              <a:gd name="T0" fmla="*/ 282982 w 12188952"/>
              <a:gd name="T1" fmla="*/ 953 h 3850488"/>
              <a:gd name="T2" fmla="*/ 2375343 w 12188952"/>
              <a:gd name="T3" fmla="*/ 434558 h 3850488"/>
              <a:gd name="T4" fmla="*/ 7430887 w 12188952"/>
              <a:gd name="T5" fmla="*/ 3010629 h 3850488"/>
              <a:gd name="T6" fmla="*/ 12194267 w 12188952"/>
              <a:gd name="T7" fmla="*/ 2151700 h 3850488"/>
              <a:gd name="T8" fmla="*/ 12194267 w 12188952"/>
              <a:gd name="T9" fmla="*/ 3853636 h 3850488"/>
              <a:gd name="T10" fmla="*/ 0 w 12188952"/>
              <a:gd name="T11" fmla="*/ 3853636 h 3850488"/>
              <a:gd name="T12" fmla="*/ 0 w 12188952"/>
              <a:gd name="T13" fmla="*/ 2369 h 3850488"/>
              <a:gd name="T14" fmla="*/ 282982 w 12188952"/>
              <a:gd name="T15" fmla="*/ 953 h 385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Hình tự do 414"/>
          <p:cNvSpPr>
            <a:spLocks/>
          </p:cNvSpPr>
          <p:nvPr/>
        </p:nvSpPr>
        <p:spPr bwMode="auto">
          <a:xfrm>
            <a:off x="-23813" y="3324225"/>
            <a:ext cx="12190413" cy="3382963"/>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a:lstStyle/>
          <a:p>
            <a:pPr eaLnBrk="1" hangingPunct="1">
              <a:defRPr/>
            </a:pPr>
            <a:endParaRPr>
              <a:latin typeface="Arial" charset="0"/>
            </a:endParaRPr>
          </a:p>
        </p:txBody>
      </p:sp>
      <p:grpSp>
        <p:nvGrpSpPr>
          <p:cNvPr id="61" name="Nhóm 5"/>
          <p:cNvGrpSpPr>
            <a:grpSpLocks noChangeAspect="1"/>
          </p:cNvGrpSpPr>
          <p:nvPr/>
        </p:nvGrpSpPr>
        <p:grpSpPr bwMode="auto">
          <a:xfrm>
            <a:off x="-1588" y="854075"/>
            <a:ext cx="1881188" cy="2341563"/>
            <a:chOff x="3000" y="1116"/>
            <a:chExt cx="1680" cy="2091"/>
          </a:xfrm>
        </p:grpSpPr>
        <p:sp>
          <p:nvSpPr>
            <p:cNvPr id="62" name="Hình tự do 6"/>
            <p:cNvSpPr>
              <a:spLocks/>
            </p:cNvSpPr>
            <p:nvPr/>
          </p:nvSpPr>
          <p:spPr bwMode="auto">
            <a:xfrm>
              <a:off x="3019" y="2576"/>
              <a:ext cx="85" cy="92"/>
            </a:xfrm>
            <a:custGeom>
              <a:avLst/>
              <a:gdLst>
                <a:gd name="T0" fmla="*/ 0 w 36"/>
                <a:gd name="T1" fmla="*/ 986 h 39"/>
                <a:gd name="T2" fmla="*/ 66 w 36"/>
                <a:gd name="T3" fmla="*/ 1208 h 39"/>
                <a:gd name="T4" fmla="*/ 803 w 36"/>
                <a:gd name="T5" fmla="*/ 0 h 39"/>
                <a:gd name="T6" fmla="*/ 0 w 36"/>
                <a:gd name="T7" fmla="*/ 986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Hình tự do 7"/>
            <p:cNvSpPr>
              <a:spLocks/>
            </p:cNvSpPr>
            <p:nvPr/>
          </p:nvSpPr>
          <p:spPr bwMode="auto">
            <a:xfrm>
              <a:off x="3057" y="2617"/>
              <a:ext cx="117" cy="72"/>
            </a:xfrm>
            <a:custGeom>
              <a:avLst/>
              <a:gdLst>
                <a:gd name="T0" fmla="*/ 1196 w 49"/>
                <a:gd name="T1" fmla="*/ 490 h 31"/>
                <a:gd name="T2" fmla="*/ 423 w 49"/>
                <a:gd name="T3" fmla="*/ 664 h 31"/>
                <a:gd name="T4" fmla="*/ 165 w 49"/>
                <a:gd name="T5" fmla="*/ 379 h 31"/>
                <a:gd name="T6" fmla="*/ 0 w 49"/>
                <a:gd name="T7" fmla="*/ 578 h 31"/>
                <a:gd name="T8" fmla="*/ 451 w 49"/>
                <a:gd name="T9" fmla="*/ 901 h 31"/>
                <a:gd name="T10" fmla="*/ 1402 w 49"/>
                <a:gd name="T11" fmla="*/ 578 h 31"/>
                <a:gd name="T12" fmla="*/ 1590 w 49"/>
                <a:gd name="T13" fmla="*/ 0 h 31"/>
                <a:gd name="T14" fmla="*/ 1196 w 49"/>
                <a:gd name="T15" fmla="*/ 49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Hình tự do 8"/>
            <p:cNvSpPr>
              <a:spLocks/>
            </p:cNvSpPr>
            <p:nvPr/>
          </p:nvSpPr>
          <p:spPr bwMode="auto">
            <a:xfrm>
              <a:off x="3132" y="2675"/>
              <a:ext cx="72" cy="24"/>
            </a:xfrm>
            <a:custGeom>
              <a:avLst/>
              <a:gdLst>
                <a:gd name="T0" fmla="*/ 427 w 30"/>
                <a:gd name="T1" fmla="*/ 168 h 10"/>
                <a:gd name="T2" fmla="*/ 197 w 30"/>
                <a:gd name="T3" fmla="*/ 0 h 10"/>
                <a:gd name="T4" fmla="*/ 0 w 30"/>
                <a:gd name="T5" fmla="*/ 29 h 10"/>
                <a:gd name="T6" fmla="*/ 427 w 30"/>
                <a:gd name="T7" fmla="*/ 334 h 10"/>
                <a:gd name="T8" fmla="*/ 996 w 30"/>
                <a:gd name="T9" fmla="*/ 29 h 10"/>
                <a:gd name="T10" fmla="*/ 427 w 30"/>
                <a:gd name="T11" fmla="*/ 168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Hình tự do 9"/>
            <p:cNvSpPr>
              <a:spLocks/>
            </p:cNvSpPr>
            <p:nvPr/>
          </p:nvSpPr>
          <p:spPr bwMode="auto">
            <a:xfrm>
              <a:off x="3004" y="2742"/>
              <a:ext cx="232" cy="198"/>
            </a:xfrm>
            <a:custGeom>
              <a:avLst/>
              <a:gdLst>
                <a:gd name="T0" fmla="*/ 335 w 99"/>
                <a:gd name="T1" fmla="*/ 278 h 84"/>
                <a:gd name="T2" fmla="*/ 576 w 99"/>
                <a:gd name="T3" fmla="*/ 929 h 84"/>
                <a:gd name="T4" fmla="*/ 1544 w 99"/>
                <a:gd name="T5" fmla="*/ 889 h 84"/>
                <a:gd name="T6" fmla="*/ 1636 w 99"/>
                <a:gd name="T7" fmla="*/ 1662 h 84"/>
                <a:gd name="T8" fmla="*/ 2261 w 99"/>
                <a:gd name="T9" fmla="*/ 1572 h 84"/>
                <a:gd name="T10" fmla="*/ 2290 w 99"/>
                <a:gd name="T11" fmla="*/ 2133 h 84"/>
                <a:gd name="T12" fmla="*/ 2714 w 99"/>
                <a:gd name="T13" fmla="*/ 2251 h 84"/>
                <a:gd name="T14" fmla="*/ 2653 w 99"/>
                <a:gd name="T15" fmla="*/ 2529 h 84"/>
                <a:gd name="T16" fmla="*/ 2690 w 99"/>
                <a:gd name="T17" fmla="*/ 2595 h 84"/>
                <a:gd name="T18" fmla="*/ 2805 w 99"/>
                <a:gd name="T19" fmla="*/ 2228 h 84"/>
                <a:gd name="T20" fmla="*/ 2404 w 99"/>
                <a:gd name="T21" fmla="*/ 2044 h 84"/>
                <a:gd name="T22" fmla="*/ 2355 w 99"/>
                <a:gd name="T23" fmla="*/ 1478 h 84"/>
                <a:gd name="T24" fmla="*/ 1811 w 99"/>
                <a:gd name="T25" fmla="*/ 1388 h 84"/>
                <a:gd name="T26" fmla="*/ 1570 w 99"/>
                <a:gd name="T27" fmla="*/ 705 h 84"/>
                <a:gd name="T28" fmla="*/ 670 w 99"/>
                <a:gd name="T29" fmla="*/ 745 h 84"/>
                <a:gd name="T30" fmla="*/ 363 w 99"/>
                <a:gd name="T31" fmla="*/ 94 h 84"/>
                <a:gd name="T32" fmla="*/ 0 w 99"/>
                <a:gd name="T33" fmla="*/ 118 h 84"/>
                <a:gd name="T34" fmla="*/ 0 w 99"/>
                <a:gd name="T35" fmla="*/ 339 h 84"/>
                <a:gd name="T36" fmla="*/ 335 w 99"/>
                <a:gd name="T37" fmla="*/ 278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Hình tự do 10"/>
            <p:cNvSpPr>
              <a:spLocks/>
            </p:cNvSpPr>
            <p:nvPr/>
          </p:nvSpPr>
          <p:spPr bwMode="auto">
            <a:xfrm>
              <a:off x="4589" y="2069"/>
              <a:ext cx="91" cy="21"/>
            </a:xfrm>
            <a:custGeom>
              <a:avLst/>
              <a:gdLst>
                <a:gd name="T0" fmla="*/ 1250 w 38"/>
                <a:gd name="T1" fmla="*/ 180 h 9"/>
                <a:gd name="T2" fmla="*/ 328 w 38"/>
                <a:gd name="T3" fmla="*/ 0 h 9"/>
                <a:gd name="T4" fmla="*/ 29 w 38"/>
                <a:gd name="T5" fmla="*/ 0 h 9"/>
                <a:gd name="T6" fmla="*/ 0 w 38"/>
                <a:gd name="T7" fmla="*/ 266 h 9"/>
                <a:gd name="T8" fmla="*/ 1250 w 38"/>
                <a:gd name="T9" fmla="*/ 18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Hình tự do 11"/>
            <p:cNvSpPr>
              <a:spLocks/>
            </p:cNvSpPr>
            <p:nvPr/>
          </p:nvSpPr>
          <p:spPr bwMode="auto">
            <a:xfrm>
              <a:off x="3000" y="1631"/>
              <a:ext cx="1601" cy="1531"/>
            </a:xfrm>
            <a:custGeom>
              <a:avLst/>
              <a:gdLst>
                <a:gd name="T0" fmla="*/ 20922 w 677"/>
                <a:gd name="T1" fmla="*/ 5448 h 648"/>
                <a:gd name="T2" fmla="*/ 15166 w 677"/>
                <a:gd name="T3" fmla="*/ 2769 h 648"/>
                <a:gd name="T4" fmla="*/ 11916 w 677"/>
                <a:gd name="T5" fmla="*/ 1122 h 648"/>
                <a:gd name="T6" fmla="*/ 9601 w 677"/>
                <a:gd name="T7" fmla="*/ 0 h 648"/>
                <a:gd name="T8" fmla="*/ 6482 w 677"/>
                <a:gd name="T9" fmla="*/ 1373 h 648"/>
                <a:gd name="T10" fmla="*/ 6097 w 677"/>
                <a:gd name="T11" fmla="*/ 1529 h 648"/>
                <a:gd name="T12" fmla="*/ 6097 w 677"/>
                <a:gd name="T13" fmla="*/ 1585 h 648"/>
                <a:gd name="T14" fmla="*/ 3122 w 677"/>
                <a:gd name="T15" fmla="*/ 2930 h 648"/>
                <a:gd name="T16" fmla="*/ 0 w 677"/>
                <a:gd name="T17" fmla="*/ 4366 h 648"/>
                <a:gd name="T18" fmla="*/ 0 w 677"/>
                <a:gd name="T19" fmla="*/ 20007 h 648"/>
                <a:gd name="T20" fmla="*/ 2566 w 677"/>
                <a:gd name="T21" fmla="*/ 19938 h 648"/>
                <a:gd name="T22" fmla="*/ 6281 w 677"/>
                <a:gd name="T23" fmla="*/ 20073 h 648"/>
                <a:gd name="T24" fmla="*/ 7383 w 677"/>
                <a:gd name="T25" fmla="*/ 20073 h 648"/>
                <a:gd name="T26" fmla="*/ 12723 w 677"/>
                <a:gd name="T27" fmla="*/ 20073 h 648"/>
                <a:gd name="T28" fmla="*/ 14234 w 677"/>
                <a:gd name="T29" fmla="*/ 20191 h 648"/>
                <a:gd name="T30" fmla="*/ 17140 w 677"/>
                <a:gd name="T31" fmla="*/ 19877 h 648"/>
                <a:gd name="T32" fmla="*/ 19770 w 677"/>
                <a:gd name="T33" fmla="*/ 20035 h 648"/>
                <a:gd name="T34" fmla="*/ 21172 w 677"/>
                <a:gd name="T35" fmla="*/ 5555 h 648"/>
                <a:gd name="T36" fmla="*/ 20922 w 677"/>
                <a:gd name="T37" fmla="*/ 5448 h 648"/>
                <a:gd name="T38" fmla="*/ 20922 w 677"/>
                <a:gd name="T39" fmla="*/ 5448 h 6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Hình tự do 12"/>
            <p:cNvSpPr>
              <a:spLocks/>
            </p:cNvSpPr>
            <p:nvPr/>
          </p:nvSpPr>
          <p:spPr bwMode="auto">
            <a:xfrm>
              <a:off x="3433" y="1740"/>
              <a:ext cx="559" cy="17"/>
            </a:xfrm>
            <a:custGeom>
              <a:avLst/>
              <a:gdLst>
                <a:gd name="T0" fmla="*/ 7333 w 237"/>
                <a:gd name="T1" fmla="*/ 243 h 7"/>
                <a:gd name="T2" fmla="*/ 7088 w 237"/>
                <a:gd name="T3" fmla="*/ 100 h 7"/>
                <a:gd name="T4" fmla="*/ 3988 w 237"/>
                <a:gd name="T5" fmla="*/ 29 h 7"/>
                <a:gd name="T6" fmla="*/ 406 w 237"/>
                <a:gd name="T7" fmla="*/ 0 h 7"/>
                <a:gd name="T8" fmla="*/ 368 w 237"/>
                <a:gd name="T9" fmla="*/ 0 h 7"/>
                <a:gd name="T10" fmla="*/ 368 w 237"/>
                <a:gd name="T11" fmla="*/ 70 h 7"/>
                <a:gd name="T12" fmla="*/ 0 w 237"/>
                <a:gd name="T13" fmla="*/ 211 h 7"/>
                <a:gd name="T14" fmla="*/ 802 w 237"/>
                <a:gd name="T15" fmla="*/ 211 h 7"/>
                <a:gd name="T16" fmla="*/ 7333 w 237"/>
                <a:gd name="T17" fmla="*/ 24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Hình tự do 13"/>
            <p:cNvSpPr>
              <a:spLocks noEditPoints="1"/>
            </p:cNvSpPr>
            <p:nvPr/>
          </p:nvSpPr>
          <p:spPr bwMode="auto">
            <a:xfrm>
              <a:off x="3000" y="1757"/>
              <a:ext cx="1640" cy="1450"/>
            </a:xfrm>
            <a:custGeom>
              <a:avLst/>
              <a:gdLst>
                <a:gd name="T0" fmla="*/ 20729 w 694"/>
                <a:gd name="T1" fmla="*/ 7089 h 614"/>
                <a:gd name="T2" fmla="*/ 17870 w 694"/>
                <a:gd name="T3" fmla="*/ 5727 h 614"/>
                <a:gd name="T4" fmla="*/ 17931 w 694"/>
                <a:gd name="T5" fmla="*/ 3703 h 614"/>
                <a:gd name="T6" fmla="*/ 19214 w 694"/>
                <a:gd name="T7" fmla="*/ 2950 h 614"/>
                <a:gd name="T8" fmla="*/ 15781 w 694"/>
                <a:gd name="T9" fmla="*/ 1372 h 614"/>
                <a:gd name="T10" fmla="*/ 9013 w 694"/>
                <a:gd name="T11" fmla="*/ 1237 h 614"/>
                <a:gd name="T12" fmla="*/ 9226 w 694"/>
                <a:gd name="T13" fmla="*/ 1433 h 614"/>
                <a:gd name="T14" fmla="*/ 5674 w 694"/>
                <a:gd name="T15" fmla="*/ 2765 h 614"/>
                <a:gd name="T16" fmla="*/ 0 w 694"/>
                <a:gd name="T17" fmla="*/ 2990 h 614"/>
                <a:gd name="T18" fmla="*/ 10476 w 694"/>
                <a:gd name="T19" fmla="*/ 3018 h 614"/>
                <a:gd name="T20" fmla="*/ 872 w 694"/>
                <a:gd name="T21" fmla="*/ 3764 h 614"/>
                <a:gd name="T22" fmla="*/ 0 w 694"/>
                <a:gd name="T23" fmla="*/ 5689 h 614"/>
                <a:gd name="T24" fmla="*/ 910 w 694"/>
                <a:gd name="T25" fmla="*/ 7311 h 614"/>
                <a:gd name="T26" fmla="*/ 938 w 694"/>
                <a:gd name="T27" fmla="*/ 9326 h 614"/>
                <a:gd name="T28" fmla="*/ 14687 w 694"/>
                <a:gd name="T29" fmla="*/ 9326 h 614"/>
                <a:gd name="T30" fmla="*/ 3339 w 694"/>
                <a:gd name="T31" fmla="*/ 11694 h 614"/>
                <a:gd name="T32" fmla="*/ 910 w 694"/>
                <a:gd name="T33" fmla="*/ 13185 h 614"/>
                <a:gd name="T34" fmla="*/ 0 w 694"/>
                <a:gd name="T35" fmla="*/ 14684 h 614"/>
                <a:gd name="T36" fmla="*/ 4183 w 694"/>
                <a:gd name="T37" fmla="*/ 16056 h 614"/>
                <a:gd name="T38" fmla="*/ 5993 w 694"/>
                <a:gd name="T39" fmla="*/ 18253 h 614"/>
                <a:gd name="T40" fmla="*/ 13129 w 694"/>
                <a:gd name="T41" fmla="*/ 18756 h 614"/>
                <a:gd name="T42" fmla="*/ 9292 w 694"/>
                <a:gd name="T43" fmla="*/ 5911 h 614"/>
                <a:gd name="T44" fmla="*/ 6177 w 694"/>
                <a:gd name="T45" fmla="*/ 5850 h 614"/>
                <a:gd name="T46" fmla="*/ 8510 w 694"/>
                <a:gd name="T47" fmla="*/ 8655 h 614"/>
                <a:gd name="T48" fmla="*/ 11163 w 694"/>
                <a:gd name="T49" fmla="*/ 7283 h 614"/>
                <a:gd name="T50" fmla="*/ 11163 w 694"/>
                <a:gd name="T51" fmla="*/ 5939 h 614"/>
                <a:gd name="T52" fmla="*/ 6109 w 694"/>
                <a:gd name="T53" fmla="*/ 4362 h 614"/>
                <a:gd name="T54" fmla="*/ 10360 w 694"/>
                <a:gd name="T55" fmla="*/ 4362 h 614"/>
                <a:gd name="T56" fmla="*/ 12442 w 694"/>
                <a:gd name="T57" fmla="*/ 5755 h 614"/>
                <a:gd name="T58" fmla="*/ 3429 w 694"/>
                <a:gd name="T59" fmla="*/ 12932 h 614"/>
                <a:gd name="T60" fmla="*/ 5953 w 694"/>
                <a:gd name="T61" fmla="*/ 15893 h 614"/>
                <a:gd name="T62" fmla="*/ 5993 w 694"/>
                <a:gd name="T63" fmla="*/ 17412 h 614"/>
                <a:gd name="T64" fmla="*/ 9701 w 694"/>
                <a:gd name="T65" fmla="*/ 12972 h 614"/>
                <a:gd name="T66" fmla="*/ 12442 w 694"/>
                <a:gd name="T67" fmla="*/ 11605 h 614"/>
                <a:gd name="T68" fmla="*/ 6333 w 694"/>
                <a:gd name="T69" fmla="*/ 14528 h 614"/>
                <a:gd name="T70" fmla="*/ 9701 w 694"/>
                <a:gd name="T71" fmla="*/ 15893 h 614"/>
                <a:gd name="T72" fmla="*/ 12508 w 694"/>
                <a:gd name="T73" fmla="*/ 17450 h 614"/>
                <a:gd name="T74" fmla="*/ 9292 w 694"/>
                <a:gd name="T75" fmla="*/ 17634 h 614"/>
                <a:gd name="T76" fmla="*/ 15216 w 694"/>
                <a:gd name="T77" fmla="*/ 13185 h 614"/>
                <a:gd name="T78" fmla="*/ 12905 w 694"/>
                <a:gd name="T79" fmla="*/ 13156 h 614"/>
                <a:gd name="T80" fmla="*/ 19857 w 694"/>
                <a:gd name="T81" fmla="*/ 15893 h 614"/>
                <a:gd name="T82" fmla="*/ 19741 w 694"/>
                <a:gd name="T83" fmla="*/ 17605 h 614"/>
                <a:gd name="T84" fmla="*/ 17182 w 694"/>
                <a:gd name="T85" fmla="*/ 17634 h 614"/>
                <a:gd name="T86" fmla="*/ 13380 w 694"/>
                <a:gd name="T87" fmla="*/ 16106 h 614"/>
                <a:gd name="T88" fmla="*/ 12945 w 694"/>
                <a:gd name="T89" fmla="*/ 14741 h 614"/>
                <a:gd name="T90" fmla="*/ 15256 w 694"/>
                <a:gd name="T91" fmla="*/ 13185 h 614"/>
                <a:gd name="T92" fmla="*/ 20455 w 694"/>
                <a:gd name="T93" fmla="*/ 9982 h 614"/>
                <a:gd name="T94" fmla="*/ 20294 w 694"/>
                <a:gd name="T95" fmla="*/ 11723 h 614"/>
                <a:gd name="T96" fmla="*/ 12877 w 694"/>
                <a:gd name="T97" fmla="*/ 11789 h 614"/>
                <a:gd name="T98" fmla="*/ 20294 w 694"/>
                <a:gd name="T99" fmla="*/ 11694 h 614"/>
                <a:gd name="T100" fmla="*/ 18144 w 694"/>
                <a:gd name="T101" fmla="*/ 11539 h 614"/>
                <a:gd name="T102" fmla="*/ 5674 w 694"/>
                <a:gd name="T103" fmla="*/ 11539 h 614"/>
                <a:gd name="T104" fmla="*/ 19836 w 694"/>
                <a:gd name="T105" fmla="*/ 10261 h 614"/>
                <a:gd name="T106" fmla="*/ 17747 w 694"/>
                <a:gd name="T107" fmla="*/ 9274 h 614"/>
                <a:gd name="T108" fmla="*/ 20611 w 694"/>
                <a:gd name="T109" fmla="*/ 8589 h 614"/>
                <a:gd name="T110" fmla="*/ 20706 w 694"/>
                <a:gd name="T111" fmla="*/ 7333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Hình tự do 14"/>
            <p:cNvSpPr>
              <a:spLocks/>
            </p:cNvSpPr>
            <p:nvPr/>
          </p:nvSpPr>
          <p:spPr bwMode="auto">
            <a:xfrm>
              <a:off x="3669" y="1251"/>
              <a:ext cx="59" cy="57"/>
            </a:xfrm>
            <a:custGeom>
              <a:avLst/>
              <a:gdLst>
                <a:gd name="T0" fmla="*/ 618 w 25"/>
                <a:gd name="T1" fmla="*/ 508 h 24"/>
                <a:gd name="T2" fmla="*/ 463 w 25"/>
                <a:gd name="T3" fmla="*/ 0 h 24"/>
                <a:gd name="T4" fmla="*/ 0 w 25"/>
                <a:gd name="T5" fmla="*/ 283 h 24"/>
                <a:gd name="T6" fmla="*/ 184 w 25"/>
                <a:gd name="T7" fmla="*/ 762 h 24"/>
                <a:gd name="T8" fmla="*/ 618 w 25"/>
                <a:gd name="T9" fmla="*/ 508 h 24"/>
                <a:gd name="T10" fmla="*/ 618 w 25"/>
                <a:gd name="T11" fmla="*/ 508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Hình tự do 15"/>
            <p:cNvSpPr>
              <a:spLocks/>
            </p:cNvSpPr>
            <p:nvPr/>
          </p:nvSpPr>
          <p:spPr bwMode="auto">
            <a:xfrm>
              <a:off x="3605" y="1256"/>
              <a:ext cx="274" cy="302"/>
            </a:xfrm>
            <a:custGeom>
              <a:avLst/>
              <a:gdLst>
                <a:gd name="T0" fmla="*/ 2679 w 116"/>
                <a:gd name="T1" fmla="*/ 1118 h 128"/>
                <a:gd name="T2" fmla="*/ 1094 w 116"/>
                <a:gd name="T3" fmla="*/ 340 h 128"/>
                <a:gd name="T4" fmla="*/ 222 w 116"/>
                <a:gd name="T5" fmla="*/ 1826 h 128"/>
                <a:gd name="T6" fmla="*/ 959 w 116"/>
                <a:gd name="T7" fmla="*/ 2878 h 128"/>
                <a:gd name="T8" fmla="*/ 319 w 116"/>
                <a:gd name="T9" fmla="*/ 3718 h 128"/>
                <a:gd name="T10" fmla="*/ 3609 w 116"/>
                <a:gd name="T11" fmla="*/ 2600 h 128"/>
                <a:gd name="T12" fmla="*/ 2679 w 116"/>
                <a:gd name="T13" fmla="*/ 2350 h 128"/>
                <a:gd name="T14" fmla="*/ 2679 w 116"/>
                <a:gd name="T15" fmla="*/ 1118 h 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Hình tự do 16"/>
            <p:cNvSpPr>
              <a:spLocks/>
            </p:cNvSpPr>
            <p:nvPr/>
          </p:nvSpPr>
          <p:spPr bwMode="auto">
            <a:xfrm>
              <a:off x="3631" y="1453"/>
              <a:ext cx="248" cy="109"/>
            </a:xfrm>
            <a:custGeom>
              <a:avLst/>
              <a:gdLst>
                <a:gd name="T0" fmla="*/ 3269 w 105"/>
                <a:gd name="T1" fmla="*/ 0 h 46"/>
                <a:gd name="T2" fmla="*/ 1528 w 105"/>
                <a:gd name="T3" fmla="*/ 348 h 46"/>
                <a:gd name="T4" fmla="*/ 0 w 105"/>
                <a:gd name="T5" fmla="*/ 1038 h 46"/>
                <a:gd name="T6" fmla="*/ 1741 w 105"/>
                <a:gd name="T7" fmla="*/ 1128 h 46"/>
                <a:gd name="T8" fmla="*/ 3269 w 105"/>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Hình tự do 17"/>
            <p:cNvSpPr>
              <a:spLocks/>
            </p:cNvSpPr>
            <p:nvPr/>
          </p:nvSpPr>
          <p:spPr bwMode="auto">
            <a:xfrm>
              <a:off x="3733" y="1483"/>
              <a:ext cx="68" cy="37"/>
            </a:xfrm>
            <a:custGeom>
              <a:avLst/>
              <a:gdLst>
                <a:gd name="T0" fmla="*/ 0 w 29"/>
                <a:gd name="T1" fmla="*/ 261 h 16"/>
                <a:gd name="T2" fmla="*/ 814 w 29"/>
                <a:gd name="T3" fmla="*/ 28 h 16"/>
                <a:gd name="T4" fmla="*/ 516 w 29"/>
                <a:gd name="T5" fmla="*/ 460 h 16"/>
                <a:gd name="T6" fmla="*/ 0 w 29"/>
                <a:gd name="T7" fmla="*/ 261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Hình tự do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p:spPr>
          <p:txBody>
            <a:bodyPr/>
            <a:lstStyle/>
            <a:p>
              <a:pPr eaLnBrk="1" hangingPunct="1">
                <a:defRPr/>
              </a:pPr>
              <a:endParaRPr>
                <a:latin typeface="Arial" charset="0"/>
              </a:endParaRPr>
            </a:p>
          </p:txBody>
        </p:sp>
        <p:sp>
          <p:nvSpPr>
            <p:cNvPr id="75" name="Hình tự do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p:spPr>
          <p:txBody>
            <a:bodyPr/>
            <a:lstStyle/>
            <a:p>
              <a:pPr eaLnBrk="1" hangingPunct="1">
                <a:defRPr/>
              </a:pPr>
              <a:endParaRPr>
                <a:latin typeface="Arial" charset="0"/>
              </a:endParaRPr>
            </a:p>
          </p:txBody>
        </p:sp>
        <p:sp>
          <p:nvSpPr>
            <p:cNvPr id="76" name="Hình tự do 20"/>
            <p:cNvSpPr>
              <a:spLocks/>
            </p:cNvSpPr>
            <p:nvPr/>
          </p:nvSpPr>
          <p:spPr bwMode="auto">
            <a:xfrm>
              <a:off x="3695" y="2568"/>
              <a:ext cx="34" cy="577"/>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p:spPr>
          <p:txBody>
            <a:bodyPr/>
            <a:lstStyle/>
            <a:p>
              <a:pPr eaLnBrk="1" hangingPunct="1">
                <a:defRPr/>
              </a:pPr>
              <a:endParaRPr>
                <a:latin typeface="Arial" charset="0"/>
              </a:endParaRPr>
            </a:p>
          </p:txBody>
        </p:sp>
        <p:sp>
          <p:nvSpPr>
            <p:cNvPr id="77" name="Hình tự do 21"/>
            <p:cNvSpPr>
              <a:spLocks/>
            </p:cNvSpPr>
            <p:nvPr/>
          </p:nvSpPr>
          <p:spPr bwMode="auto">
            <a:xfrm>
              <a:off x="3094"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7" h="356">
                  <a:moveTo>
                    <a:pt x="0" y="0"/>
                  </a:moveTo>
                  <a:lnTo>
                    <a:pt x="21" y="356"/>
                  </a:lnTo>
                  <a:lnTo>
                    <a:pt x="357" y="356"/>
                  </a:lnTo>
                  <a:lnTo>
                    <a:pt x="343" y="11"/>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Hình tự do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5" h="356">
                  <a:moveTo>
                    <a:pt x="0" y="0"/>
                  </a:moveTo>
                  <a:lnTo>
                    <a:pt x="12" y="356"/>
                  </a:lnTo>
                  <a:lnTo>
                    <a:pt x="355" y="356"/>
                  </a:lnTo>
                  <a:lnTo>
                    <a:pt x="347"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Hình tự do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p:spPr>
          <p:txBody>
            <a:bodyPr/>
            <a:lstStyle/>
            <a:p>
              <a:pPr eaLnBrk="1" hangingPunct="1">
                <a:defRPr/>
              </a:pPr>
              <a:endParaRPr>
                <a:latin typeface="Arial" charset="0"/>
              </a:endParaRPr>
            </a:p>
          </p:txBody>
        </p:sp>
        <p:sp>
          <p:nvSpPr>
            <p:cNvPr id="80" name="Hình tự do 24"/>
            <p:cNvSpPr>
              <a:spLocks/>
            </p:cNvSpPr>
            <p:nvPr/>
          </p:nvSpPr>
          <p:spPr bwMode="auto">
            <a:xfrm>
              <a:off x="3472" y="3143"/>
              <a:ext cx="491" cy="11"/>
            </a:xfrm>
            <a:custGeom>
              <a:avLst/>
              <a:gdLst>
                <a:gd name="T0" fmla="*/ 1053 w 208"/>
                <a:gd name="T1" fmla="*/ 0 h 5"/>
                <a:gd name="T2" fmla="*/ 0 w 208"/>
                <a:gd name="T3" fmla="*/ 0 h 5"/>
                <a:gd name="T4" fmla="*/ 0 w 208"/>
                <a:gd name="T5" fmla="*/ 117 h 5"/>
                <a:gd name="T6" fmla="*/ 1119 w 208"/>
                <a:gd name="T7" fmla="*/ 117 h 5"/>
                <a:gd name="T8" fmla="*/ 6459 w 208"/>
                <a:gd name="T9" fmla="*/ 97 h 5"/>
                <a:gd name="T10" fmla="*/ 6459 w 208"/>
                <a:gd name="T11" fmla="*/ 0 h 5"/>
                <a:gd name="T12" fmla="*/ 6369 w 208"/>
                <a:gd name="T13" fmla="*/ 0 h 5"/>
                <a:gd name="T14" fmla="*/ 1053 w 208"/>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 name="Nhóm 33"/>
          <p:cNvGrpSpPr>
            <a:grpSpLocks noChangeAspect="1"/>
          </p:cNvGrpSpPr>
          <p:nvPr/>
        </p:nvGrpSpPr>
        <p:grpSpPr bwMode="auto">
          <a:xfrm>
            <a:off x="1714500" y="4545013"/>
            <a:ext cx="1873250" cy="2324100"/>
            <a:chOff x="3359" y="1523"/>
            <a:chExt cx="943" cy="1170"/>
          </a:xfrm>
        </p:grpSpPr>
        <p:sp>
          <p:nvSpPr>
            <p:cNvPr id="82" name="Hình tự do 34"/>
            <p:cNvSpPr>
              <a:spLocks/>
            </p:cNvSpPr>
            <p:nvPr/>
          </p:nvSpPr>
          <p:spPr bwMode="auto">
            <a:xfrm>
              <a:off x="3359" y="1523"/>
              <a:ext cx="943" cy="922"/>
            </a:xfrm>
            <a:custGeom>
              <a:avLst/>
              <a:gdLst>
                <a:gd name="T0" fmla="*/ 6641 w 399"/>
                <a:gd name="T1" fmla="*/ 12021 h 390"/>
                <a:gd name="T2" fmla="*/ 11512 w 399"/>
                <a:gd name="T3" fmla="*/ 6182 h 390"/>
                <a:gd name="T4" fmla="*/ 1966 w 399"/>
                <a:gd name="T5" fmla="*/ 3660 h 390"/>
                <a:gd name="T6" fmla="*/ 6641 w 399"/>
                <a:gd name="T7" fmla="*/ 12021 h 3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Hình tự do 35"/>
            <p:cNvSpPr>
              <a:spLocks/>
            </p:cNvSpPr>
            <p:nvPr/>
          </p:nvSpPr>
          <p:spPr bwMode="auto">
            <a:xfrm>
              <a:off x="3565" y="1904"/>
              <a:ext cx="564" cy="789"/>
            </a:xfrm>
            <a:custGeom>
              <a:avLst/>
              <a:gdLst>
                <a:gd name="T0" fmla="*/ 4325 w 238"/>
                <a:gd name="T1" fmla="*/ 4269 h 334"/>
                <a:gd name="T2" fmla="*/ 7507 w 238"/>
                <a:gd name="T3" fmla="*/ 3773 h 334"/>
                <a:gd name="T4" fmla="*/ 4256 w 238"/>
                <a:gd name="T5" fmla="*/ 3543 h 334"/>
                <a:gd name="T6" fmla="*/ 7507 w 238"/>
                <a:gd name="T7" fmla="*/ 1684 h 334"/>
                <a:gd name="T8" fmla="*/ 4128 w 238"/>
                <a:gd name="T9" fmla="*/ 2613 h 334"/>
                <a:gd name="T10" fmla="*/ 4128 w 238"/>
                <a:gd name="T11" fmla="*/ 2613 h 334"/>
                <a:gd name="T12" fmla="*/ 5616 w 238"/>
                <a:gd name="T13" fmla="*/ 184 h 334"/>
                <a:gd name="T14" fmla="*/ 3981 w 238"/>
                <a:gd name="T15" fmla="*/ 1925 h 334"/>
                <a:gd name="T16" fmla="*/ 2903 w 238"/>
                <a:gd name="T17" fmla="*/ 0 h 334"/>
                <a:gd name="T18" fmla="*/ 3730 w 238"/>
                <a:gd name="T19" fmla="*/ 2650 h 334"/>
                <a:gd name="T20" fmla="*/ 3751 w 238"/>
                <a:gd name="T21" fmla="*/ 2769 h 334"/>
                <a:gd name="T22" fmla="*/ 690 w 238"/>
                <a:gd name="T23" fmla="*/ 872 h 334"/>
                <a:gd name="T24" fmla="*/ 3431 w 238"/>
                <a:gd name="T25" fmla="*/ 3638 h 334"/>
                <a:gd name="T26" fmla="*/ 0 w 238"/>
                <a:gd name="T27" fmla="*/ 3154 h 334"/>
                <a:gd name="T28" fmla="*/ 3498 w 238"/>
                <a:gd name="T29" fmla="*/ 4391 h 334"/>
                <a:gd name="T30" fmla="*/ 3382 w 238"/>
                <a:gd name="T31" fmla="*/ 10401 h 334"/>
                <a:gd name="T32" fmla="*/ 4128 w 238"/>
                <a:gd name="T33" fmla="*/ 10401 h 334"/>
                <a:gd name="T34" fmla="*/ 4325 w 238"/>
                <a:gd name="T35" fmla="*/ 4269 h 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Hình tự do 36"/>
            <p:cNvSpPr>
              <a:spLocks/>
            </p:cNvSpPr>
            <p:nvPr/>
          </p:nvSpPr>
          <p:spPr bwMode="auto">
            <a:xfrm>
              <a:off x="3553" y="1620"/>
              <a:ext cx="596" cy="193"/>
            </a:xfrm>
            <a:custGeom>
              <a:avLst/>
              <a:gdLst>
                <a:gd name="T0" fmla="*/ 4602 w 252"/>
                <a:gd name="T1" fmla="*/ 558 h 81"/>
                <a:gd name="T2" fmla="*/ 5291 w 252"/>
                <a:gd name="T3" fmla="*/ 2423 h 81"/>
                <a:gd name="T4" fmla="*/ 6785 w 252"/>
                <a:gd name="T5" fmla="*/ 1096 h 81"/>
                <a:gd name="T6" fmla="*/ 7199 w 252"/>
                <a:gd name="T7" fmla="*/ 2542 h 81"/>
                <a:gd name="T8" fmla="*/ 7289 w 252"/>
                <a:gd name="T9" fmla="*/ 998 h 81"/>
                <a:gd name="T10" fmla="*/ 5388 w 252"/>
                <a:gd name="T11" fmla="*/ 1937 h 81"/>
                <a:gd name="T12" fmla="*/ 4409 w 252"/>
                <a:gd name="T13" fmla="*/ 136 h 81"/>
                <a:gd name="T14" fmla="*/ 3597 w 252"/>
                <a:gd name="T15" fmla="*/ 1027 h 81"/>
                <a:gd name="T16" fmla="*/ 2656 w 252"/>
                <a:gd name="T17" fmla="*/ 69 h 81"/>
                <a:gd name="T18" fmla="*/ 1533 w 252"/>
                <a:gd name="T19" fmla="*/ 2056 h 81"/>
                <a:gd name="T20" fmla="*/ 0 w 252"/>
                <a:gd name="T21" fmla="*/ 1613 h 81"/>
                <a:gd name="T22" fmla="*/ 1745 w 252"/>
                <a:gd name="T23" fmla="*/ 2476 h 81"/>
                <a:gd name="T24" fmla="*/ 2568 w 252"/>
                <a:gd name="T25" fmla="*/ 353 h 81"/>
                <a:gd name="T26" fmla="*/ 3574 w 252"/>
                <a:gd name="T27" fmla="*/ 1487 h 81"/>
                <a:gd name="T28" fmla="*/ 4602 w 252"/>
                <a:gd name="T29" fmla="*/ 558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Hình tự do 37"/>
            <p:cNvSpPr>
              <a:spLocks/>
            </p:cNvSpPr>
            <p:nvPr/>
          </p:nvSpPr>
          <p:spPr bwMode="auto">
            <a:xfrm>
              <a:off x="3407" y="1788"/>
              <a:ext cx="305" cy="661"/>
            </a:xfrm>
            <a:custGeom>
              <a:avLst/>
              <a:gdLst>
                <a:gd name="T0" fmla="*/ 2880 w 129"/>
                <a:gd name="T1" fmla="*/ 7986 h 280"/>
                <a:gd name="T2" fmla="*/ 2778 w 129"/>
                <a:gd name="T3" fmla="*/ 6827 h 280"/>
                <a:gd name="T4" fmla="*/ 1560 w 129"/>
                <a:gd name="T5" fmla="*/ 7262 h 280"/>
                <a:gd name="T6" fmla="*/ 1996 w 129"/>
                <a:gd name="T7" fmla="*/ 5774 h 280"/>
                <a:gd name="T8" fmla="*/ 939 w 129"/>
                <a:gd name="T9" fmla="*/ 5713 h 280"/>
                <a:gd name="T10" fmla="*/ 1402 w 129"/>
                <a:gd name="T11" fmla="*/ 4537 h 280"/>
                <a:gd name="T12" fmla="*/ 340 w 129"/>
                <a:gd name="T13" fmla="*/ 4129 h 280"/>
                <a:gd name="T14" fmla="*/ 1492 w 129"/>
                <a:gd name="T15" fmla="*/ 3239 h 280"/>
                <a:gd name="T16" fmla="*/ 504 w 129"/>
                <a:gd name="T17" fmla="*/ 2552 h 280"/>
                <a:gd name="T18" fmla="*/ 1402 w 129"/>
                <a:gd name="T19" fmla="*/ 1983 h 280"/>
                <a:gd name="T20" fmla="*/ 872 w 129"/>
                <a:gd name="T21" fmla="*/ 1093 h 280"/>
                <a:gd name="T22" fmla="*/ 1464 w 129"/>
                <a:gd name="T23" fmla="*/ 463 h 280"/>
                <a:gd name="T24" fmla="*/ 2246 w 129"/>
                <a:gd name="T25" fmla="*/ 250 h 280"/>
                <a:gd name="T26" fmla="*/ 716 w 129"/>
                <a:gd name="T27" fmla="*/ 774 h 280"/>
                <a:gd name="T28" fmla="*/ 1095 w 129"/>
                <a:gd name="T29" fmla="*/ 1922 h 280"/>
                <a:gd name="T30" fmla="*/ 251 w 129"/>
                <a:gd name="T31" fmla="*/ 2602 h 280"/>
                <a:gd name="T32" fmla="*/ 1057 w 129"/>
                <a:gd name="T33" fmla="*/ 3288 h 280"/>
                <a:gd name="T34" fmla="*/ 28 w 129"/>
                <a:gd name="T35" fmla="*/ 4353 h 280"/>
                <a:gd name="T36" fmla="*/ 1057 w 129"/>
                <a:gd name="T37" fmla="*/ 4788 h 280"/>
                <a:gd name="T38" fmla="*/ 688 w 129"/>
                <a:gd name="T39" fmla="*/ 5803 h 280"/>
                <a:gd name="T40" fmla="*/ 1655 w 129"/>
                <a:gd name="T41" fmla="*/ 5907 h 280"/>
                <a:gd name="T42" fmla="*/ 1279 w 129"/>
                <a:gd name="T43" fmla="*/ 7356 h 280"/>
                <a:gd name="T44" fmla="*/ 2499 w 129"/>
                <a:gd name="T45" fmla="*/ 7172 h 280"/>
                <a:gd name="T46" fmla="*/ 3119 w 129"/>
                <a:gd name="T47" fmla="*/ 8470 h 280"/>
                <a:gd name="T48" fmla="*/ 4031 w 129"/>
                <a:gd name="T49" fmla="*/ 7736 h 280"/>
                <a:gd name="T50" fmla="*/ 2880 w 129"/>
                <a:gd name="T51" fmla="*/ 7986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Hình tự do 38"/>
            <p:cNvSpPr>
              <a:spLocks/>
            </p:cNvSpPr>
            <p:nvPr/>
          </p:nvSpPr>
          <p:spPr bwMode="auto">
            <a:xfrm>
              <a:off x="3884" y="1779"/>
              <a:ext cx="392" cy="667"/>
            </a:xfrm>
            <a:custGeom>
              <a:avLst/>
              <a:gdLst>
                <a:gd name="T0" fmla="*/ 5070 w 166"/>
                <a:gd name="T1" fmla="*/ 3508 h 282"/>
                <a:gd name="T2" fmla="*/ 4293 w 166"/>
                <a:gd name="T3" fmla="*/ 2595 h 282"/>
                <a:gd name="T4" fmla="*/ 4817 w 166"/>
                <a:gd name="T5" fmla="*/ 1746 h 282"/>
                <a:gd name="T6" fmla="*/ 4071 w 166"/>
                <a:gd name="T7" fmla="*/ 1164 h 282"/>
                <a:gd name="T8" fmla="*/ 4227 w 166"/>
                <a:gd name="T9" fmla="*/ 409 h 282"/>
                <a:gd name="T10" fmla="*/ 3542 w 166"/>
                <a:gd name="T11" fmla="*/ 341 h 282"/>
                <a:gd name="T12" fmla="*/ 3637 w 166"/>
                <a:gd name="T13" fmla="*/ 435 h 282"/>
                <a:gd name="T14" fmla="*/ 4071 w 166"/>
                <a:gd name="T15" fmla="*/ 532 h 282"/>
                <a:gd name="T16" fmla="*/ 3792 w 166"/>
                <a:gd name="T17" fmla="*/ 1308 h 282"/>
                <a:gd name="T18" fmla="*/ 4546 w 166"/>
                <a:gd name="T19" fmla="*/ 1786 h 282"/>
                <a:gd name="T20" fmla="*/ 3764 w 166"/>
                <a:gd name="T21" fmla="*/ 2685 h 282"/>
                <a:gd name="T22" fmla="*/ 4796 w 166"/>
                <a:gd name="T23" fmla="*/ 3413 h 282"/>
                <a:gd name="T24" fmla="*/ 3637 w 166"/>
                <a:gd name="T25" fmla="*/ 4816 h 282"/>
                <a:gd name="T26" fmla="*/ 4321 w 166"/>
                <a:gd name="T27" fmla="*/ 5688 h 282"/>
                <a:gd name="T28" fmla="*/ 2737 w 166"/>
                <a:gd name="T29" fmla="*/ 6138 h 282"/>
                <a:gd name="T30" fmla="*/ 3268 w 166"/>
                <a:gd name="T31" fmla="*/ 7384 h 282"/>
                <a:gd name="T32" fmla="*/ 2465 w 166"/>
                <a:gd name="T33" fmla="*/ 7037 h 282"/>
                <a:gd name="T34" fmla="*/ 2175 w 166"/>
                <a:gd name="T35" fmla="*/ 7954 h 282"/>
                <a:gd name="T36" fmla="*/ 1122 w 166"/>
                <a:gd name="T37" fmla="*/ 7134 h 282"/>
                <a:gd name="T38" fmla="*/ 775 w 166"/>
                <a:gd name="T39" fmla="*/ 8482 h 282"/>
                <a:gd name="T40" fmla="*/ 0 w 166"/>
                <a:gd name="T41" fmla="*/ 7793 h 282"/>
                <a:gd name="T42" fmla="*/ 753 w 166"/>
                <a:gd name="T43" fmla="*/ 8704 h 282"/>
                <a:gd name="T44" fmla="*/ 1306 w 166"/>
                <a:gd name="T45" fmla="*/ 7540 h 282"/>
                <a:gd name="T46" fmla="*/ 2302 w 166"/>
                <a:gd name="T47" fmla="*/ 8297 h 282"/>
                <a:gd name="T48" fmla="*/ 2699 w 166"/>
                <a:gd name="T49" fmla="*/ 7540 h 282"/>
                <a:gd name="T50" fmla="*/ 3580 w 166"/>
                <a:gd name="T51" fmla="*/ 7514 h 282"/>
                <a:gd name="T52" fmla="*/ 3084 w 166"/>
                <a:gd name="T53" fmla="*/ 6389 h 282"/>
                <a:gd name="T54" fmla="*/ 4633 w 166"/>
                <a:gd name="T55" fmla="*/ 5823 h 282"/>
                <a:gd name="T56" fmla="*/ 4071 w 166"/>
                <a:gd name="T57" fmla="*/ 4816 h 282"/>
                <a:gd name="T58" fmla="*/ 5070 w 166"/>
                <a:gd name="T59" fmla="*/ 3508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7" name="Nhóm 43"/>
          <p:cNvGrpSpPr>
            <a:grpSpLocks noChangeAspect="1"/>
          </p:cNvGrpSpPr>
          <p:nvPr/>
        </p:nvGrpSpPr>
        <p:grpSpPr bwMode="auto">
          <a:xfrm>
            <a:off x="1168400" y="5011738"/>
            <a:ext cx="1497013" cy="1857375"/>
            <a:chOff x="3367" y="1523"/>
            <a:chExt cx="943" cy="1170"/>
          </a:xfrm>
        </p:grpSpPr>
        <p:sp>
          <p:nvSpPr>
            <p:cNvPr id="88" name="Hình tự do 44"/>
            <p:cNvSpPr>
              <a:spLocks/>
            </p:cNvSpPr>
            <p:nvPr/>
          </p:nvSpPr>
          <p:spPr bwMode="auto">
            <a:xfrm>
              <a:off x="3756" y="2208"/>
              <a:ext cx="236" cy="88"/>
            </a:xfrm>
            <a:custGeom>
              <a:avLst/>
              <a:gdLst>
                <a:gd name="T0" fmla="*/ 0 w 100"/>
                <a:gd name="T1" fmla="*/ 390 h 37"/>
                <a:gd name="T2" fmla="*/ 3035 w 100"/>
                <a:gd name="T3" fmla="*/ 1182 h 37"/>
                <a:gd name="T4" fmla="*/ 3103 w 100"/>
                <a:gd name="T5" fmla="*/ 792 h 37"/>
                <a:gd name="T6" fmla="*/ 118 w 100"/>
                <a:gd name="T7" fmla="*/ 0 h 37"/>
                <a:gd name="T8" fmla="*/ 0 w 100"/>
                <a:gd name="T9" fmla="*/ 39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Hình tự do 45"/>
            <p:cNvSpPr>
              <a:spLocks/>
            </p:cNvSpPr>
            <p:nvPr/>
          </p:nvSpPr>
          <p:spPr bwMode="auto">
            <a:xfrm>
              <a:off x="3367" y="1523"/>
              <a:ext cx="943" cy="922"/>
            </a:xfrm>
            <a:custGeom>
              <a:avLst/>
              <a:gdLst>
                <a:gd name="T0" fmla="*/ 6613 w 399"/>
                <a:gd name="T1" fmla="*/ 12021 h 390"/>
                <a:gd name="T2" fmla="*/ 11484 w 399"/>
                <a:gd name="T3" fmla="*/ 6182 h 390"/>
                <a:gd name="T4" fmla="*/ 1938 w 399"/>
                <a:gd name="T5" fmla="*/ 3660 h 390"/>
                <a:gd name="T6" fmla="*/ 6613 w 399"/>
                <a:gd name="T7" fmla="*/ 12021 h 3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Hình tự do 46"/>
            <p:cNvSpPr>
              <a:spLocks/>
            </p:cNvSpPr>
            <p:nvPr/>
          </p:nvSpPr>
          <p:spPr bwMode="auto">
            <a:xfrm>
              <a:off x="3571" y="1904"/>
              <a:ext cx="564" cy="789"/>
            </a:xfrm>
            <a:custGeom>
              <a:avLst/>
              <a:gdLst>
                <a:gd name="T0" fmla="*/ 4222 w 239"/>
                <a:gd name="T1" fmla="*/ 4269 h 334"/>
                <a:gd name="T2" fmla="*/ 7384 w 239"/>
                <a:gd name="T3" fmla="*/ 3773 h 334"/>
                <a:gd name="T4" fmla="*/ 4222 w 239"/>
                <a:gd name="T5" fmla="*/ 3543 h 334"/>
                <a:gd name="T6" fmla="*/ 7412 w 239"/>
                <a:gd name="T7" fmla="*/ 1684 h 334"/>
                <a:gd name="T8" fmla="*/ 4127 w 239"/>
                <a:gd name="T9" fmla="*/ 2613 h 334"/>
                <a:gd name="T10" fmla="*/ 4127 w 239"/>
                <a:gd name="T11" fmla="*/ 2613 h 334"/>
                <a:gd name="T12" fmla="*/ 5520 w 239"/>
                <a:gd name="T13" fmla="*/ 184 h 334"/>
                <a:gd name="T14" fmla="*/ 3943 w 239"/>
                <a:gd name="T15" fmla="*/ 1925 h 334"/>
                <a:gd name="T16" fmla="*/ 2851 w 239"/>
                <a:gd name="T17" fmla="*/ 0 h 334"/>
                <a:gd name="T18" fmla="*/ 3693 w 239"/>
                <a:gd name="T19" fmla="*/ 2650 h 334"/>
                <a:gd name="T20" fmla="*/ 3693 w 239"/>
                <a:gd name="T21" fmla="*/ 2769 h 334"/>
                <a:gd name="T22" fmla="*/ 656 w 239"/>
                <a:gd name="T23" fmla="*/ 872 h 334"/>
                <a:gd name="T24" fmla="*/ 3353 w 239"/>
                <a:gd name="T25" fmla="*/ 3638 h 334"/>
                <a:gd name="T26" fmla="*/ 0 w 239"/>
                <a:gd name="T27" fmla="*/ 3154 h 334"/>
                <a:gd name="T28" fmla="*/ 3419 w 239"/>
                <a:gd name="T29" fmla="*/ 4391 h 334"/>
                <a:gd name="T30" fmla="*/ 3285 w 239"/>
                <a:gd name="T31" fmla="*/ 10401 h 334"/>
                <a:gd name="T32" fmla="*/ 4033 w 239"/>
                <a:gd name="T33" fmla="*/ 10401 h 334"/>
                <a:gd name="T34" fmla="*/ 4222 w 239"/>
                <a:gd name="T35" fmla="*/ 4269 h 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Hình tự do 47"/>
            <p:cNvSpPr>
              <a:spLocks/>
            </p:cNvSpPr>
            <p:nvPr/>
          </p:nvSpPr>
          <p:spPr bwMode="auto">
            <a:xfrm>
              <a:off x="3528" y="1620"/>
              <a:ext cx="592" cy="192"/>
            </a:xfrm>
            <a:custGeom>
              <a:avLst/>
              <a:gdLst>
                <a:gd name="T0" fmla="*/ 6064 w 251"/>
                <a:gd name="T1" fmla="*/ 2439 h 81"/>
                <a:gd name="T2" fmla="*/ 7767 w 251"/>
                <a:gd name="T3" fmla="*/ 1583 h 81"/>
                <a:gd name="T4" fmla="*/ 6286 w 251"/>
                <a:gd name="T5" fmla="*/ 2022 h 81"/>
                <a:gd name="T6" fmla="*/ 5196 w 251"/>
                <a:gd name="T7" fmla="*/ 66 h 81"/>
                <a:gd name="T8" fmla="*/ 4210 w 251"/>
                <a:gd name="T9" fmla="*/ 1012 h 81"/>
                <a:gd name="T10" fmla="*/ 3439 w 251"/>
                <a:gd name="T11" fmla="*/ 119 h 81"/>
                <a:gd name="T12" fmla="*/ 2441 w 251"/>
                <a:gd name="T13" fmla="*/ 1894 h 81"/>
                <a:gd name="T14" fmla="*/ 590 w 251"/>
                <a:gd name="T15" fmla="*/ 972 h 81"/>
                <a:gd name="T16" fmla="*/ 684 w 251"/>
                <a:gd name="T17" fmla="*/ 2489 h 81"/>
                <a:gd name="T18" fmla="*/ 1052 w 251"/>
                <a:gd name="T19" fmla="*/ 1079 h 81"/>
                <a:gd name="T20" fmla="*/ 2571 w 251"/>
                <a:gd name="T21" fmla="*/ 2370 h 81"/>
                <a:gd name="T22" fmla="*/ 3283 w 251"/>
                <a:gd name="T23" fmla="*/ 533 h 81"/>
                <a:gd name="T24" fmla="*/ 4267 w 251"/>
                <a:gd name="T25" fmla="*/ 1451 h 81"/>
                <a:gd name="T26" fmla="*/ 5290 w 251"/>
                <a:gd name="T27" fmla="*/ 348 h 81"/>
                <a:gd name="T28" fmla="*/ 6064 w 251"/>
                <a:gd name="T29" fmla="*/ 2439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Hình tự do 48"/>
            <p:cNvSpPr>
              <a:spLocks/>
            </p:cNvSpPr>
            <p:nvPr/>
          </p:nvSpPr>
          <p:spPr bwMode="auto">
            <a:xfrm>
              <a:off x="3965" y="1788"/>
              <a:ext cx="308" cy="661"/>
            </a:xfrm>
            <a:custGeom>
              <a:avLst/>
              <a:gdLst>
                <a:gd name="T0" fmla="*/ 2992 w 130"/>
                <a:gd name="T1" fmla="*/ 3288 h 280"/>
                <a:gd name="T2" fmla="*/ 3845 w 130"/>
                <a:gd name="T3" fmla="*/ 2602 h 280"/>
                <a:gd name="T4" fmla="*/ 2964 w 130"/>
                <a:gd name="T5" fmla="*/ 1922 h 280"/>
                <a:gd name="T6" fmla="*/ 3379 w 130"/>
                <a:gd name="T7" fmla="*/ 774 h 280"/>
                <a:gd name="T8" fmla="*/ 1767 w 130"/>
                <a:gd name="T9" fmla="*/ 250 h 280"/>
                <a:gd name="T10" fmla="*/ 2554 w 130"/>
                <a:gd name="T11" fmla="*/ 463 h 280"/>
                <a:gd name="T12" fmla="*/ 3177 w 130"/>
                <a:gd name="T13" fmla="*/ 1093 h 280"/>
                <a:gd name="T14" fmla="*/ 2620 w 130"/>
                <a:gd name="T15" fmla="*/ 1983 h 280"/>
                <a:gd name="T16" fmla="*/ 3563 w 130"/>
                <a:gd name="T17" fmla="*/ 2552 h 280"/>
                <a:gd name="T18" fmla="*/ 2526 w 130"/>
                <a:gd name="T19" fmla="*/ 3239 h 280"/>
                <a:gd name="T20" fmla="*/ 3750 w 130"/>
                <a:gd name="T21" fmla="*/ 4129 h 280"/>
                <a:gd name="T22" fmla="*/ 2644 w 130"/>
                <a:gd name="T23" fmla="*/ 4537 h 280"/>
                <a:gd name="T24" fmla="*/ 3127 w 130"/>
                <a:gd name="T25" fmla="*/ 5713 h 280"/>
                <a:gd name="T26" fmla="*/ 2049 w 130"/>
                <a:gd name="T27" fmla="*/ 5774 h 280"/>
                <a:gd name="T28" fmla="*/ 2488 w 130"/>
                <a:gd name="T29" fmla="*/ 7262 h 280"/>
                <a:gd name="T30" fmla="*/ 1291 w 130"/>
                <a:gd name="T31" fmla="*/ 6827 h 280"/>
                <a:gd name="T32" fmla="*/ 1168 w 130"/>
                <a:gd name="T33" fmla="*/ 7986 h 280"/>
                <a:gd name="T34" fmla="*/ 0 w 130"/>
                <a:gd name="T35" fmla="*/ 7736 h 280"/>
                <a:gd name="T36" fmla="*/ 915 w 130"/>
                <a:gd name="T37" fmla="*/ 8470 h 280"/>
                <a:gd name="T38" fmla="*/ 1545 w 130"/>
                <a:gd name="T39" fmla="*/ 7172 h 280"/>
                <a:gd name="T40" fmla="*/ 2808 w 130"/>
                <a:gd name="T41" fmla="*/ 7356 h 280"/>
                <a:gd name="T42" fmla="*/ 2391 w 130"/>
                <a:gd name="T43" fmla="*/ 5907 h 280"/>
                <a:gd name="T44" fmla="*/ 3379 w 130"/>
                <a:gd name="T45" fmla="*/ 5803 h 280"/>
                <a:gd name="T46" fmla="*/ 2992 w 130"/>
                <a:gd name="T47" fmla="*/ 4788 h 280"/>
                <a:gd name="T48" fmla="*/ 4030 w 130"/>
                <a:gd name="T49" fmla="*/ 4353 h 280"/>
                <a:gd name="T50" fmla="*/ 2992 w 130"/>
                <a:gd name="T51" fmla="*/ 3288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Hình tự do 49"/>
            <p:cNvSpPr>
              <a:spLocks/>
            </p:cNvSpPr>
            <p:nvPr/>
          </p:nvSpPr>
          <p:spPr bwMode="auto">
            <a:xfrm>
              <a:off x="3403" y="1779"/>
              <a:ext cx="389" cy="666"/>
            </a:xfrm>
            <a:custGeom>
              <a:avLst/>
              <a:gdLst>
                <a:gd name="T0" fmla="*/ 4352 w 165"/>
                <a:gd name="T1" fmla="*/ 8429 h 282"/>
                <a:gd name="T2" fmla="*/ 4008 w 165"/>
                <a:gd name="T3" fmla="*/ 7090 h 282"/>
                <a:gd name="T4" fmla="*/ 2963 w 165"/>
                <a:gd name="T5" fmla="*/ 7905 h 282"/>
                <a:gd name="T6" fmla="*/ 2685 w 165"/>
                <a:gd name="T7" fmla="*/ 6995 h 282"/>
                <a:gd name="T8" fmla="*/ 1846 w 165"/>
                <a:gd name="T9" fmla="*/ 7335 h 282"/>
                <a:gd name="T10" fmla="*/ 2440 w 165"/>
                <a:gd name="T11" fmla="*/ 6096 h 282"/>
                <a:gd name="T12" fmla="*/ 839 w 165"/>
                <a:gd name="T13" fmla="*/ 5666 h 282"/>
                <a:gd name="T14" fmla="*/ 1518 w 165"/>
                <a:gd name="T15" fmla="*/ 4797 h 282"/>
                <a:gd name="T16" fmla="*/ 368 w 165"/>
                <a:gd name="T17" fmla="*/ 3387 h 282"/>
                <a:gd name="T18" fmla="*/ 1389 w 165"/>
                <a:gd name="T19" fmla="*/ 2671 h 282"/>
                <a:gd name="T20" fmla="*/ 589 w 165"/>
                <a:gd name="T21" fmla="*/ 1778 h 282"/>
                <a:gd name="T22" fmla="*/ 1363 w 165"/>
                <a:gd name="T23" fmla="*/ 1306 h 282"/>
                <a:gd name="T24" fmla="*/ 1089 w 165"/>
                <a:gd name="T25" fmla="*/ 524 h 282"/>
                <a:gd name="T26" fmla="*/ 1518 w 165"/>
                <a:gd name="T27" fmla="*/ 435 h 282"/>
                <a:gd name="T28" fmla="*/ 1573 w 165"/>
                <a:gd name="T29" fmla="*/ 340 h 282"/>
                <a:gd name="T30" fmla="*/ 889 w 165"/>
                <a:gd name="T31" fmla="*/ 406 h 282"/>
                <a:gd name="T32" fmla="*/ 1089 w 165"/>
                <a:gd name="T33" fmla="*/ 1143 h 282"/>
                <a:gd name="T34" fmla="*/ 339 w 165"/>
                <a:gd name="T35" fmla="*/ 1741 h 282"/>
                <a:gd name="T36" fmla="*/ 839 w 165"/>
                <a:gd name="T37" fmla="*/ 2581 h 282"/>
                <a:gd name="T38" fmla="*/ 94 w 165"/>
                <a:gd name="T39" fmla="*/ 3491 h 282"/>
                <a:gd name="T40" fmla="*/ 1089 w 165"/>
                <a:gd name="T41" fmla="*/ 4797 h 282"/>
                <a:gd name="T42" fmla="*/ 523 w 165"/>
                <a:gd name="T43" fmla="*/ 5784 h 282"/>
                <a:gd name="T44" fmla="*/ 2068 w 165"/>
                <a:gd name="T45" fmla="*/ 6348 h 282"/>
                <a:gd name="T46" fmla="*/ 1544 w 165"/>
                <a:gd name="T47" fmla="*/ 7468 h 282"/>
                <a:gd name="T48" fmla="*/ 2440 w 165"/>
                <a:gd name="T49" fmla="*/ 7496 h 282"/>
                <a:gd name="T50" fmla="*/ 2846 w 165"/>
                <a:gd name="T51" fmla="*/ 8245 h 282"/>
                <a:gd name="T52" fmla="*/ 3824 w 165"/>
                <a:gd name="T53" fmla="*/ 7496 h 282"/>
                <a:gd name="T54" fmla="*/ 4390 w 165"/>
                <a:gd name="T55" fmla="*/ 8656 h 282"/>
                <a:gd name="T56" fmla="*/ 5097 w 165"/>
                <a:gd name="T57" fmla="*/ 7746 h 282"/>
                <a:gd name="T58" fmla="*/ 4352 w 165"/>
                <a:gd name="T59" fmla="*/ 8429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4" name="Nhóm 93"/>
          <p:cNvGrpSpPr>
            <a:grpSpLocks/>
          </p:cNvGrpSpPr>
          <p:nvPr/>
        </p:nvGrpSpPr>
        <p:grpSpPr bwMode="auto">
          <a:xfrm>
            <a:off x="-20638" y="4349750"/>
            <a:ext cx="1695451" cy="2519363"/>
            <a:chOff x="-3496" y="4350236"/>
            <a:chExt cx="1696783" cy="2518186"/>
          </a:xfrm>
        </p:grpSpPr>
        <p:sp>
          <p:nvSpPr>
            <p:cNvPr id="95" name="Hình tự do 34"/>
            <p:cNvSpPr>
              <a:spLocks/>
            </p:cNvSpPr>
            <p:nvPr/>
          </p:nvSpPr>
          <p:spPr bwMode="auto">
            <a:xfrm>
              <a:off x="-1378" y="4440682"/>
              <a:ext cx="1614169" cy="1820011"/>
            </a:xfrm>
            <a:custGeom>
              <a:avLst/>
              <a:gdLst>
                <a:gd name="T0" fmla="*/ 733204 w 1615212"/>
                <a:gd name="T1" fmla="*/ 2038 h 1820141"/>
                <a:gd name="T2" fmla="*/ 1586419 w 1615212"/>
                <a:gd name="T3" fmla="*/ 780009 h 1820141"/>
                <a:gd name="T4" fmla="*/ 722824 w 1615212"/>
                <a:gd name="T5" fmla="*/ 1817306 h 1820141"/>
                <a:gd name="T6" fmla="*/ 0 w 1615212"/>
                <a:gd name="T7" fmla="*/ 1572163 h 1820141"/>
                <a:gd name="T8" fmla="*/ 0 w 1615212"/>
                <a:gd name="T9" fmla="*/ 211225 h 1820141"/>
                <a:gd name="T10" fmla="*/ 733204 w 1615212"/>
                <a:gd name="T11" fmla="*/ 2038 h 1820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Hình tự do 35"/>
            <p:cNvSpPr>
              <a:spLocks/>
            </p:cNvSpPr>
            <p:nvPr/>
          </p:nvSpPr>
          <p:spPr bwMode="auto">
            <a:xfrm>
              <a:off x="24043" y="5016675"/>
              <a:ext cx="1319719" cy="1851747"/>
            </a:xfrm>
            <a:custGeom>
              <a:avLst/>
              <a:gdLst>
                <a:gd name="T0" fmla="*/ 2147483647 w 238"/>
                <a:gd name="T1" fmla="*/ 2147483647 h 334"/>
                <a:gd name="T2" fmla="*/ 2147483647 w 238"/>
                <a:gd name="T3" fmla="*/ 2147483647 h 334"/>
                <a:gd name="T4" fmla="*/ 2147483647 w 238"/>
                <a:gd name="T5" fmla="*/ 2147483647 h 334"/>
                <a:gd name="T6" fmla="*/ 2147483647 w 238"/>
                <a:gd name="T7" fmla="*/ 2147483647 h 334"/>
                <a:gd name="T8" fmla="*/ 2147483647 w 238"/>
                <a:gd name="T9" fmla="*/ 2147483647 h 334"/>
                <a:gd name="T10" fmla="*/ 2147483647 w 238"/>
                <a:gd name="T11" fmla="*/ 2147483647 h 334"/>
                <a:gd name="T12" fmla="*/ 2147483647 w 238"/>
                <a:gd name="T13" fmla="*/ 2147483647 h 334"/>
                <a:gd name="T14" fmla="*/ 2147483647 w 238"/>
                <a:gd name="T15" fmla="*/ 2147483647 h 334"/>
                <a:gd name="T16" fmla="*/ 2147483647 w 238"/>
                <a:gd name="T17" fmla="*/ 0 h 334"/>
                <a:gd name="T18" fmla="*/ 2147483647 w 238"/>
                <a:gd name="T19" fmla="*/ 2147483647 h 334"/>
                <a:gd name="T20" fmla="*/ 2147483647 w 238"/>
                <a:gd name="T21" fmla="*/ 2147483647 h 334"/>
                <a:gd name="T22" fmla="*/ 2147483647 w 238"/>
                <a:gd name="T23" fmla="*/ 2147483647 h 334"/>
                <a:gd name="T24" fmla="*/ 2147483647 w 238"/>
                <a:gd name="T25" fmla="*/ 2147483647 h 334"/>
                <a:gd name="T26" fmla="*/ 0 w 238"/>
                <a:gd name="T27" fmla="*/ 2147483647 h 334"/>
                <a:gd name="T28" fmla="*/ 2147483647 w 238"/>
                <a:gd name="T29" fmla="*/ 2147483647 h 334"/>
                <a:gd name="T30" fmla="*/ 2147483647 w 238"/>
                <a:gd name="T31" fmla="*/ 2147483647 h 334"/>
                <a:gd name="T32" fmla="*/ 2147483647 w 238"/>
                <a:gd name="T33" fmla="*/ 2147483647 h 334"/>
                <a:gd name="T34" fmla="*/ 2147483647 w 238"/>
                <a:gd name="T35" fmla="*/ 2147483647 h 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Hình tự do 36"/>
            <p:cNvSpPr>
              <a:spLocks/>
            </p:cNvSpPr>
            <p:nvPr/>
          </p:nvSpPr>
          <p:spPr bwMode="auto">
            <a:xfrm>
              <a:off x="-3496" y="4350236"/>
              <a:ext cx="1398098" cy="450639"/>
            </a:xfrm>
            <a:custGeom>
              <a:avLst/>
              <a:gdLst>
                <a:gd name="T0" fmla="*/ 2147483647 w 252"/>
                <a:gd name="T1" fmla="*/ 2147483647 h 81"/>
                <a:gd name="T2" fmla="*/ 2147483647 w 252"/>
                <a:gd name="T3" fmla="*/ 2147483647 h 81"/>
                <a:gd name="T4" fmla="*/ 2147483647 w 252"/>
                <a:gd name="T5" fmla="*/ 2147483647 h 81"/>
                <a:gd name="T6" fmla="*/ 2147483647 w 252"/>
                <a:gd name="T7" fmla="*/ 2147483647 h 81"/>
                <a:gd name="T8" fmla="*/ 2147483647 w 252"/>
                <a:gd name="T9" fmla="*/ 2147483647 h 81"/>
                <a:gd name="T10" fmla="*/ 2147483647 w 252"/>
                <a:gd name="T11" fmla="*/ 2147483647 h 81"/>
                <a:gd name="T12" fmla="*/ 2147483647 w 252"/>
                <a:gd name="T13" fmla="*/ 2147483647 h 81"/>
                <a:gd name="T14" fmla="*/ 2147483647 w 252"/>
                <a:gd name="T15" fmla="*/ 2147483647 h 81"/>
                <a:gd name="T16" fmla="*/ 2147483647 w 252"/>
                <a:gd name="T17" fmla="*/ 2147483647 h 81"/>
                <a:gd name="T18" fmla="*/ 2147483647 w 252"/>
                <a:gd name="T19" fmla="*/ 2147483647 h 81"/>
                <a:gd name="T20" fmla="*/ 0 w 252"/>
                <a:gd name="T21" fmla="*/ 2147483647 h 81"/>
                <a:gd name="T22" fmla="*/ 2147483647 w 252"/>
                <a:gd name="T23" fmla="*/ 2147483647 h 81"/>
                <a:gd name="T24" fmla="*/ 2147483647 w 252"/>
                <a:gd name="T25" fmla="*/ 2147483647 h 81"/>
                <a:gd name="T26" fmla="*/ 2147483647 w 252"/>
                <a:gd name="T27" fmla="*/ 2147483647 h 81"/>
                <a:gd name="T28" fmla="*/ 2147483647 w 252"/>
                <a:gd name="T29" fmla="*/ 2147483647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Hình tự do 38"/>
            <p:cNvSpPr>
              <a:spLocks/>
            </p:cNvSpPr>
            <p:nvPr/>
          </p:nvSpPr>
          <p:spPr bwMode="auto">
            <a:xfrm>
              <a:off x="773932" y="4723125"/>
              <a:ext cx="919355" cy="1562956"/>
            </a:xfrm>
            <a:custGeom>
              <a:avLst/>
              <a:gdLst>
                <a:gd name="T0" fmla="*/ 2147483647 w 166"/>
                <a:gd name="T1" fmla="*/ 2147483647 h 282"/>
                <a:gd name="T2" fmla="*/ 2147483647 w 166"/>
                <a:gd name="T3" fmla="*/ 2147483647 h 282"/>
                <a:gd name="T4" fmla="*/ 2147483647 w 166"/>
                <a:gd name="T5" fmla="*/ 2147483647 h 282"/>
                <a:gd name="T6" fmla="*/ 2147483647 w 166"/>
                <a:gd name="T7" fmla="*/ 2147483647 h 282"/>
                <a:gd name="T8" fmla="*/ 2147483647 w 166"/>
                <a:gd name="T9" fmla="*/ 2147483647 h 282"/>
                <a:gd name="T10" fmla="*/ 2147483647 w 166"/>
                <a:gd name="T11" fmla="*/ 2147483647 h 282"/>
                <a:gd name="T12" fmla="*/ 2147483647 w 166"/>
                <a:gd name="T13" fmla="*/ 2147483647 h 282"/>
                <a:gd name="T14" fmla="*/ 2147483647 w 166"/>
                <a:gd name="T15" fmla="*/ 2147483647 h 282"/>
                <a:gd name="T16" fmla="*/ 2147483647 w 166"/>
                <a:gd name="T17" fmla="*/ 2147483647 h 282"/>
                <a:gd name="T18" fmla="*/ 2147483647 w 166"/>
                <a:gd name="T19" fmla="*/ 2147483647 h 282"/>
                <a:gd name="T20" fmla="*/ 2147483647 w 166"/>
                <a:gd name="T21" fmla="*/ 2147483647 h 282"/>
                <a:gd name="T22" fmla="*/ 2147483647 w 166"/>
                <a:gd name="T23" fmla="*/ 2147483647 h 282"/>
                <a:gd name="T24" fmla="*/ 2147483647 w 166"/>
                <a:gd name="T25" fmla="*/ 2147483647 h 282"/>
                <a:gd name="T26" fmla="*/ 2147483647 w 166"/>
                <a:gd name="T27" fmla="*/ 2147483647 h 282"/>
                <a:gd name="T28" fmla="*/ 2147483647 w 166"/>
                <a:gd name="T29" fmla="*/ 2147483647 h 282"/>
                <a:gd name="T30" fmla="*/ 2147483647 w 166"/>
                <a:gd name="T31" fmla="*/ 2147483647 h 282"/>
                <a:gd name="T32" fmla="*/ 2147483647 w 166"/>
                <a:gd name="T33" fmla="*/ 2147483647 h 282"/>
                <a:gd name="T34" fmla="*/ 2147483647 w 166"/>
                <a:gd name="T35" fmla="*/ 2147483647 h 282"/>
                <a:gd name="T36" fmla="*/ 2147483647 w 166"/>
                <a:gd name="T37" fmla="*/ 2147483647 h 282"/>
                <a:gd name="T38" fmla="*/ 2147483647 w 166"/>
                <a:gd name="T39" fmla="*/ 2147483647 h 282"/>
                <a:gd name="T40" fmla="*/ 0 w 166"/>
                <a:gd name="T41" fmla="*/ 2147483647 h 282"/>
                <a:gd name="T42" fmla="*/ 2147483647 w 166"/>
                <a:gd name="T43" fmla="*/ 2147483647 h 282"/>
                <a:gd name="T44" fmla="*/ 2147483647 w 166"/>
                <a:gd name="T45" fmla="*/ 2147483647 h 282"/>
                <a:gd name="T46" fmla="*/ 2147483647 w 166"/>
                <a:gd name="T47" fmla="*/ 2147483647 h 282"/>
                <a:gd name="T48" fmla="*/ 2147483647 w 166"/>
                <a:gd name="T49" fmla="*/ 2147483647 h 282"/>
                <a:gd name="T50" fmla="*/ 2147483647 w 166"/>
                <a:gd name="T51" fmla="*/ 2147483647 h 282"/>
                <a:gd name="T52" fmla="*/ 2147483647 w 166"/>
                <a:gd name="T53" fmla="*/ 2147483647 h 282"/>
                <a:gd name="T54" fmla="*/ 2147483647 w 166"/>
                <a:gd name="T55" fmla="*/ 2147483647 h 282"/>
                <a:gd name="T56" fmla="*/ 2147483647 w 166"/>
                <a:gd name="T57" fmla="*/ 2147483647 h 282"/>
                <a:gd name="T58" fmla="*/ 2147483647 w 166"/>
                <a:gd name="T59" fmla="*/ 2147483647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9" name="Nhóm 43"/>
          <p:cNvGrpSpPr>
            <a:grpSpLocks noChangeAspect="1"/>
          </p:cNvGrpSpPr>
          <p:nvPr/>
        </p:nvGrpSpPr>
        <p:grpSpPr bwMode="auto">
          <a:xfrm>
            <a:off x="2909888" y="4572000"/>
            <a:ext cx="1852612" cy="2297113"/>
            <a:chOff x="3367" y="1523"/>
            <a:chExt cx="943" cy="1170"/>
          </a:xfrm>
        </p:grpSpPr>
        <p:sp>
          <p:nvSpPr>
            <p:cNvPr id="100" name="Hình tự do 44"/>
            <p:cNvSpPr>
              <a:spLocks/>
            </p:cNvSpPr>
            <p:nvPr/>
          </p:nvSpPr>
          <p:spPr bwMode="auto">
            <a:xfrm>
              <a:off x="3757" y="2208"/>
              <a:ext cx="236" cy="88"/>
            </a:xfrm>
            <a:custGeom>
              <a:avLst/>
              <a:gdLst>
                <a:gd name="T0" fmla="*/ 0 w 100"/>
                <a:gd name="T1" fmla="*/ 390 h 37"/>
                <a:gd name="T2" fmla="*/ 3035 w 100"/>
                <a:gd name="T3" fmla="*/ 1182 h 37"/>
                <a:gd name="T4" fmla="*/ 3103 w 100"/>
                <a:gd name="T5" fmla="*/ 792 h 37"/>
                <a:gd name="T6" fmla="*/ 118 w 100"/>
                <a:gd name="T7" fmla="*/ 0 h 37"/>
                <a:gd name="T8" fmla="*/ 0 w 100"/>
                <a:gd name="T9" fmla="*/ 39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Hình tự do 45"/>
            <p:cNvSpPr>
              <a:spLocks/>
            </p:cNvSpPr>
            <p:nvPr/>
          </p:nvSpPr>
          <p:spPr bwMode="auto">
            <a:xfrm>
              <a:off x="3367" y="1523"/>
              <a:ext cx="943" cy="922"/>
            </a:xfrm>
            <a:custGeom>
              <a:avLst/>
              <a:gdLst>
                <a:gd name="T0" fmla="*/ 6613 w 399"/>
                <a:gd name="T1" fmla="*/ 12021 h 390"/>
                <a:gd name="T2" fmla="*/ 11484 w 399"/>
                <a:gd name="T3" fmla="*/ 6182 h 390"/>
                <a:gd name="T4" fmla="*/ 1938 w 399"/>
                <a:gd name="T5" fmla="*/ 3660 h 390"/>
                <a:gd name="T6" fmla="*/ 6613 w 399"/>
                <a:gd name="T7" fmla="*/ 12021 h 3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Hình tự do 46"/>
            <p:cNvSpPr>
              <a:spLocks/>
            </p:cNvSpPr>
            <p:nvPr/>
          </p:nvSpPr>
          <p:spPr bwMode="auto">
            <a:xfrm>
              <a:off x="3571" y="1904"/>
              <a:ext cx="566" cy="789"/>
            </a:xfrm>
            <a:custGeom>
              <a:avLst/>
              <a:gdLst>
                <a:gd name="T0" fmla="*/ 4279 w 239"/>
                <a:gd name="T1" fmla="*/ 4269 h 334"/>
                <a:gd name="T2" fmla="*/ 7493 w 239"/>
                <a:gd name="T3" fmla="*/ 3773 h 334"/>
                <a:gd name="T4" fmla="*/ 4279 w 239"/>
                <a:gd name="T5" fmla="*/ 3543 h 334"/>
                <a:gd name="T6" fmla="*/ 7514 w 239"/>
                <a:gd name="T7" fmla="*/ 1684 h 334"/>
                <a:gd name="T8" fmla="*/ 4185 w 239"/>
                <a:gd name="T9" fmla="*/ 2613 h 334"/>
                <a:gd name="T10" fmla="*/ 4185 w 239"/>
                <a:gd name="T11" fmla="*/ 2613 h 334"/>
                <a:gd name="T12" fmla="*/ 5603 w 239"/>
                <a:gd name="T13" fmla="*/ 184 h 334"/>
                <a:gd name="T14" fmla="*/ 4000 w 239"/>
                <a:gd name="T15" fmla="*/ 1925 h 334"/>
                <a:gd name="T16" fmla="*/ 2894 w 239"/>
                <a:gd name="T17" fmla="*/ 0 h 334"/>
                <a:gd name="T18" fmla="*/ 3746 w 239"/>
                <a:gd name="T19" fmla="*/ 2650 h 334"/>
                <a:gd name="T20" fmla="*/ 3746 w 239"/>
                <a:gd name="T21" fmla="*/ 2769 h 334"/>
                <a:gd name="T22" fmla="*/ 661 w 239"/>
                <a:gd name="T23" fmla="*/ 872 h 334"/>
                <a:gd name="T24" fmla="*/ 3398 w 239"/>
                <a:gd name="T25" fmla="*/ 3638 h 334"/>
                <a:gd name="T26" fmla="*/ 0 w 239"/>
                <a:gd name="T27" fmla="*/ 3154 h 334"/>
                <a:gd name="T28" fmla="*/ 3467 w 239"/>
                <a:gd name="T29" fmla="*/ 4391 h 334"/>
                <a:gd name="T30" fmla="*/ 3332 w 239"/>
                <a:gd name="T31" fmla="*/ 10401 h 334"/>
                <a:gd name="T32" fmla="*/ 4088 w 239"/>
                <a:gd name="T33" fmla="*/ 10401 h 334"/>
                <a:gd name="T34" fmla="*/ 4279 w 239"/>
                <a:gd name="T35" fmla="*/ 4269 h 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Hình tự do 47"/>
            <p:cNvSpPr>
              <a:spLocks/>
            </p:cNvSpPr>
            <p:nvPr/>
          </p:nvSpPr>
          <p:spPr bwMode="auto">
            <a:xfrm>
              <a:off x="3528" y="1620"/>
              <a:ext cx="595" cy="192"/>
            </a:xfrm>
            <a:custGeom>
              <a:avLst/>
              <a:gdLst>
                <a:gd name="T0" fmla="*/ 6192 w 251"/>
                <a:gd name="T1" fmla="*/ 2439 h 81"/>
                <a:gd name="T2" fmla="*/ 7922 w 251"/>
                <a:gd name="T3" fmla="*/ 1583 h 81"/>
                <a:gd name="T4" fmla="*/ 6405 w 251"/>
                <a:gd name="T5" fmla="*/ 2022 h 81"/>
                <a:gd name="T6" fmla="*/ 5298 w 251"/>
                <a:gd name="T7" fmla="*/ 66 h 81"/>
                <a:gd name="T8" fmla="*/ 4288 w 251"/>
                <a:gd name="T9" fmla="*/ 1012 h 81"/>
                <a:gd name="T10" fmla="*/ 3501 w 251"/>
                <a:gd name="T11" fmla="*/ 119 h 81"/>
                <a:gd name="T12" fmla="*/ 2489 w 251"/>
                <a:gd name="T13" fmla="*/ 1894 h 81"/>
                <a:gd name="T14" fmla="*/ 602 w 251"/>
                <a:gd name="T15" fmla="*/ 972 h 81"/>
                <a:gd name="T16" fmla="*/ 692 w 251"/>
                <a:gd name="T17" fmla="*/ 2489 h 81"/>
                <a:gd name="T18" fmla="*/ 1079 w 251"/>
                <a:gd name="T19" fmla="*/ 1079 h 81"/>
                <a:gd name="T20" fmla="*/ 2624 w 251"/>
                <a:gd name="T21" fmla="*/ 2370 h 81"/>
                <a:gd name="T22" fmla="*/ 3342 w 251"/>
                <a:gd name="T23" fmla="*/ 533 h 81"/>
                <a:gd name="T24" fmla="*/ 4355 w 251"/>
                <a:gd name="T25" fmla="*/ 1451 h 81"/>
                <a:gd name="T26" fmla="*/ 5395 w 251"/>
                <a:gd name="T27" fmla="*/ 348 h 81"/>
                <a:gd name="T28" fmla="*/ 6192 w 251"/>
                <a:gd name="T29" fmla="*/ 2439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Hình tự do 48"/>
            <p:cNvSpPr>
              <a:spLocks/>
            </p:cNvSpPr>
            <p:nvPr/>
          </p:nvSpPr>
          <p:spPr bwMode="auto">
            <a:xfrm>
              <a:off x="3965" y="1788"/>
              <a:ext cx="307" cy="661"/>
            </a:xfrm>
            <a:custGeom>
              <a:avLst/>
              <a:gdLst>
                <a:gd name="T0" fmla="*/ 2950 w 130"/>
                <a:gd name="T1" fmla="*/ 3288 h 280"/>
                <a:gd name="T2" fmla="*/ 3793 w 130"/>
                <a:gd name="T3" fmla="*/ 2602 h 280"/>
                <a:gd name="T4" fmla="*/ 2921 w 130"/>
                <a:gd name="T5" fmla="*/ 1922 h 280"/>
                <a:gd name="T6" fmla="*/ 3330 w 130"/>
                <a:gd name="T7" fmla="*/ 774 h 280"/>
                <a:gd name="T8" fmla="*/ 1740 w 130"/>
                <a:gd name="T9" fmla="*/ 250 h 280"/>
                <a:gd name="T10" fmla="*/ 2515 w 130"/>
                <a:gd name="T11" fmla="*/ 463 h 280"/>
                <a:gd name="T12" fmla="*/ 3146 w 130"/>
                <a:gd name="T13" fmla="*/ 1093 h 280"/>
                <a:gd name="T14" fmla="*/ 2581 w 130"/>
                <a:gd name="T15" fmla="*/ 1983 h 280"/>
                <a:gd name="T16" fmla="*/ 3519 w 130"/>
                <a:gd name="T17" fmla="*/ 2552 h 280"/>
                <a:gd name="T18" fmla="*/ 2487 w 130"/>
                <a:gd name="T19" fmla="*/ 3239 h 280"/>
                <a:gd name="T20" fmla="*/ 3703 w 130"/>
                <a:gd name="T21" fmla="*/ 4129 h 280"/>
                <a:gd name="T22" fmla="*/ 2610 w 130"/>
                <a:gd name="T23" fmla="*/ 4537 h 280"/>
                <a:gd name="T24" fmla="*/ 3084 w 130"/>
                <a:gd name="T25" fmla="*/ 5713 h 280"/>
                <a:gd name="T26" fmla="*/ 2031 w 130"/>
                <a:gd name="T27" fmla="*/ 5774 h 280"/>
                <a:gd name="T28" fmla="*/ 2465 w 130"/>
                <a:gd name="T29" fmla="*/ 7262 h 280"/>
                <a:gd name="T30" fmla="*/ 1278 w 130"/>
                <a:gd name="T31" fmla="*/ 6827 h 280"/>
                <a:gd name="T32" fmla="*/ 1143 w 130"/>
                <a:gd name="T33" fmla="*/ 7986 h 280"/>
                <a:gd name="T34" fmla="*/ 0 w 130"/>
                <a:gd name="T35" fmla="*/ 7736 h 280"/>
                <a:gd name="T36" fmla="*/ 897 w 130"/>
                <a:gd name="T37" fmla="*/ 8470 h 280"/>
                <a:gd name="T38" fmla="*/ 1528 w 130"/>
                <a:gd name="T39" fmla="*/ 7172 h 280"/>
                <a:gd name="T40" fmla="*/ 2765 w 130"/>
                <a:gd name="T41" fmla="*/ 7356 h 280"/>
                <a:gd name="T42" fmla="*/ 2359 w 130"/>
                <a:gd name="T43" fmla="*/ 5907 h 280"/>
                <a:gd name="T44" fmla="*/ 3330 w 130"/>
                <a:gd name="T45" fmla="*/ 5803 h 280"/>
                <a:gd name="T46" fmla="*/ 2950 w 130"/>
                <a:gd name="T47" fmla="*/ 4788 h 280"/>
                <a:gd name="T48" fmla="*/ 3977 w 130"/>
                <a:gd name="T49" fmla="*/ 4353 h 280"/>
                <a:gd name="T50" fmla="*/ 2950 w 130"/>
                <a:gd name="T51" fmla="*/ 3288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Hình tự do 49"/>
            <p:cNvSpPr>
              <a:spLocks/>
            </p:cNvSpPr>
            <p:nvPr/>
          </p:nvSpPr>
          <p:spPr bwMode="auto">
            <a:xfrm>
              <a:off x="3403" y="1779"/>
              <a:ext cx="389" cy="665"/>
            </a:xfrm>
            <a:custGeom>
              <a:avLst/>
              <a:gdLst>
                <a:gd name="T0" fmla="*/ 4352 w 165"/>
                <a:gd name="T1" fmla="*/ 8381 h 282"/>
                <a:gd name="T2" fmla="*/ 4008 w 165"/>
                <a:gd name="T3" fmla="*/ 7056 h 282"/>
                <a:gd name="T4" fmla="*/ 2963 w 165"/>
                <a:gd name="T5" fmla="*/ 7857 h 282"/>
                <a:gd name="T6" fmla="*/ 2685 w 165"/>
                <a:gd name="T7" fmla="*/ 6961 h 282"/>
                <a:gd name="T8" fmla="*/ 1846 w 165"/>
                <a:gd name="T9" fmla="*/ 7301 h 282"/>
                <a:gd name="T10" fmla="*/ 2440 w 165"/>
                <a:gd name="T11" fmla="*/ 6056 h 282"/>
                <a:gd name="T12" fmla="*/ 839 w 165"/>
                <a:gd name="T13" fmla="*/ 5627 h 282"/>
                <a:gd name="T14" fmla="*/ 1518 w 165"/>
                <a:gd name="T15" fmla="*/ 4761 h 282"/>
                <a:gd name="T16" fmla="*/ 368 w 165"/>
                <a:gd name="T17" fmla="*/ 3370 h 282"/>
                <a:gd name="T18" fmla="*/ 1389 w 165"/>
                <a:gd name="T19" fmla="*/ 2665 h 282"/>
                <a:gd name="T20" fmla="*/ 589 w 165"/>
                <a:gd name="T21" fmla="*/ 1757 h 282"/>
                <a:gd name="T22" fmla="*/ 1363 w 165"/>
                <a:gd name="T23" fmla="*/ 1295 h 282"/>
                <a:gd name="T24" fmla="*/ 1089 w 165"/>
                <a:gd name="T25" fmla="*/ 524 h 282"/>
                <a:gd name="T26" fmla="*/ 1518 w 165"/>
                <a:gd name="T27" fmla="*/ 434 h 282"/>
                <a:gd name="T28" fmla="*/ 1573 w 165"/>
                <a:gd name="T29" fmla="*/ 340 h 282"/>
                <a:gd name="T30" fmla="*/ 889 w 165"/>
                <a:gd name="T31" fmla="*/ 406 h 282"/>
                <a:gd name="T32" fmla="*/ 1089 w 165"/>
                <a:gd name="T33" fmla="*/ 1139 h 282"/>
                <a:gd name="T34" fmla="*/ 339 w 165"/>
                <a:gd name="T35" fmla="*/ 1729 h 282"/>
                <a:gd name="T36" fmla="*/ 839 w 165"/>
                <a:gd name="T37" fmla="*/ 2568 h 282"/>
                <a:gd name="T38" fmla="*/ 94 w 165"/>
                <a:gd name="T39" fmla="*/ 3464 h 282"/>
                <a:gd name="T40" fmla="*/ 1089 w 165"/>
                <a:gd name="T41" fmla="*/ 4761 h 282"/>
                <a:gd name="T42" fmla="*/ 523 w 165"/>
                <a:gd name="T43" fmla="*/ 5756 h 282"/>
                <a:gd name="T44" fmla="*/ 2068 w 165"/>
                <a:gd name="T45" fmla="*/ 6306 h 282"/>
                <a:gd name="T46" fmla="*/ 1544 w 165"/>
                <a:gd name="T47" fmla="*/ 7423 h 282"/>
                <a:gd name="T48" fmla="*/ 2440 w 165"/>
                <a:gd name="T49" fmla="*/ 7447 h 282"/>
                <a:gd name="T50" fmla="*/ 2846 w 165"/>
                <a:gd name="T51" fmla="*/ 8197 h 282"/>
                <a:gd name="T52" fmla="*/ 3824 w 165"/>
                <a:gd name="T53" fmla="*/ 7447 h 282"/>
                <a:gd name="T54" fmla="*/ 4390 w 165"/>
                <a:gd name="T55" fmla="*/ 8603 h 282"/>
                <a:gd name="T56" fmla="*/ 5097 w 165"/>
                <a:gd name="T57" fmla="*/ 7697 h 282"/>
                <a:gd name="T58" fmla="*/ 4352 w 165"/>
                <a:gd name="T59" fmla="*/ 8381 h 2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6" name="Nhóm 105"/>
          <p:cNvGrpSpPr>
            <a:grpSpLocks/>
          </p:cNvGrpSpPr>
          <p:nvPr/>
        </p:nvGrpSpPr>
        <p:grpSpPr bwMode="auto">
          <a:xfrm rot="1576354">
            <a:off x="11125200" y="2895600"/>
            <a:ext cx="1030288" cy="1169988"/>
            <a:chOff x="11036616" y="1071278"/>
            <a:chExt cx="1030189" cy="1170315"/>
          </a:xfrm>
        </p:grpSpPr>
        <p:sp>
          <p:nvSpPr>
            <p:cNvPr id="107" name="Hình tự do 28"/>
            <p:cNvSpPr>
              <a:spLocks/>
            </p:cNvSpPr>
            <p:nvPr/>
          </p:nvSpPr>
          <p:spPr bwMode="auto">
            <a:xfrm rot="-1200454">
              <a:off x="11035478" y="1068989"/>
              <a:ext cx="1030188" cy="1092505"/>
            </a:xfrm>
            <a:custGeom>
              <a:avLst/>
              <a:gdLst>
                <a:gd name="T0" fmla="*/ 2147483647 w 493"/>
                <a:gd name="T1" fmla="*/ 2147483647 h 523"/>
                <a:gd name="T2" fmla="*/ 2147483647 w 493"/>
                <a:gd name="T3" fmla="*/ 2147483647 h 523"/>
                <a:gd name="T4" fmla="*/ 2147483647 w 493"/>
                <a:gd name="T5" fmla="*/ 2147483647 h 523"/>
                <a:gd name="T6" fmla="*/ 2147483647 w 493"/>
                <a:gd name="T7" fmla="*/ 2147483647 h 523"/>
                <a:gd name="T8" fmla="*/ 2147483647 w 493"/>
                <a:gd name="T9" fmla="*/ 2147483647 h 523"/>
                <a:gd name="T10" fmla="*/ 2147483647 w 493"/>
                <a:gd name="T11" fmla="*/ 0 h 523"/>
                <a:gd name="T12" fmla="*/ 2147483647 w 493"/>
                <a:gd name="T13" fmla="*/ 2147483647 h 523"/>
                <a:gd name="T14" fmla="*/ 2147483647 w 493"/>
                <a:gd name="T15" fmla="*/ 2147483647 h 523"/>
                <a:gd name="T16" fmla="*/ 2147483647 w 493"/>
                <a:gd name="T17" fmla="*/ 2147483647 h 523"/>
                <a:gd name="T18" fmla="*/ 2147483647 w 493"/>
                <a:gd name="T19" fmla="*/ 2147483647 h 523"/>
                <a:gd name="T20" fmla="*/ 2147483647 w 493"/>
                <a:gd name="T21" fmla="*/ 2147483647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Hình tự do 29"/>
            <p:cNvSpPr>
              <a:spLocks/>
            </p:cNvSpPr>
            <p:nvPr/>
          </p:nvSpPr>
          <p:spPr bwMode="auto">
            <a:xfrm rot="-1200454">
              <a:off x="11108430" y="1135608"/>
              <a:ext cx="871535" cy="886073"/>
            </a:xfrm>
            <a:custGeom>
              <a:avLst/>
              <a:gdLst>
                <a:gd name="T0" fmla="*/ 2147483647 w 418"/>
                <a:gd name="T1" fmla="*/ 2147483647 h 424"/>
                <a:gd name="T2" fmla="*/ 2147483647 w 418"/>
                <a:gd name="T3" fmla="*/ 2147483647 h 424"/>
                <a:gd name="T4" fmla="*/ 2147483647 w 418"/>
                <a:gd name="T5" fmla="*/ 2147483647 h 424"/>
                <a:gd name="T6" fmla="*/ 2147483647 w 418"/>
                <a:gd name="T7" fmla="*/ 2147483647 h 424"/>
                <a:gd name="T8" fmla="*/ 2147483647 w 418"/>
                <a:gd name="T9" fmla="*/ 2147483647 h 424"/>
                <a:gd name="T10" fmla="*/ 2147483647 w 418"/>
                <a:gd name="T11" fmla="*/ 0 h 424"/>
                <a:gd name="T12" fmla="*/ 2147483647 w 418"/>
                <a:gd name="T13" fmla="*/ 2147483647 h 424"/>
                <a:gd name="T14" fmla="*/ 2147483647 w 418"/>
                <a:gd name="T15" fmla="*/ 2147483647 h 424"/>
                <a:gd name="T16" fmla="*/ 2147483647 w 418"/>
                <a:gd name="T17" fmla="*/ 2147483647 h 424"/>
                <a:gd name="T18" fmla="*/ 2147483647 w 418"/>
                <a:gd name="T19" fmla="*/ 2147483647 h 424"/>
                <a:gd name="T20" fmla="*/ 2147483647 w 418"/>
                <a:gd name="T21" fmla="*/ 2147483647 h 424"/>
                <a:gd name="T22" fmla="*/ 2147483647 w 418"/>
                <a:gd name="T23" fmla="*/ 2147483647 h 424"/>
                <a:gd name="T24" fmla="*/ 2147483647 w 418"/>
                <a:gd name="T25" fmla="*/ 214748364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Hình tự do 30"/>
            <p:cNvSpPr>
              <a:spLocks/>
            </p:cNvSpPr>
            <p:nvPr/>
          </p:nvSpPr>
          <p:spPr bwMode="auto">
            <a:xfrm rot="-1200454">
              <a:off x="11485789" y="1370057"/>
              <a:ext cx="143846" cy="616122"/>
            </a:xfrm>
            <a:custGeom>
              <a:avLst/>
              <a:gdLst>
                <a:gd name="T0" fmla="*/ 2147483647 w 69"/>
                <a:gd name="T1" fmla="*/ 2147483647 h 295"/>
                <a:gd name="T2" fmla="*/ 2147483647 w 69"/>
                <a:gd name="T3" fmla="*/ 0 h 295"/>
                <a:gd name="T4" fmla="*/ 2147483647 w 69"/>
                <a:gd name="T5" fmla="*/ 2147483647 h 295"/>
                <a:gd name="T6" fmla="*/ 0 60000 65536"/>
                <a:gd name="T7" fmla="*/ 0 60000 65536"/>
                <a:gd name="T8" fmla="*/ 0 60000 65536"/>
              </a:gdLst>
              <a:ahLst/>
              <a:cxnLst>
                <a:cxn ang="T6">
                  <a:pos x="T0" y="T1"/>
                </a:cxn>
                <a:cxn ang="T7">
                  <a:pos x="T2" y="T3"/>
                </a:cxn>
                <a:cxn ang="T8">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Hình tự do 31"/>
            <p:cNvSpPr>
              <a:spLocks/>
            </p:cNvSpPr>
            <p:nvPr/>
          </p:nvSpPr>
          <p:spPr bwMode="auto">
            <a:xfrm rot="-1200454">
              <a:off x="11272832" y="1605702"/>
              <a:ext cx="279230" cy="298533"/>
            </a:xfrm>
            <a:custGeom>
              <a:avLst/>
              <a:gdLst>
                <a:gd name="T0" fmla="*/ 2147483647 w 134"/>
                <a:gd name="T1" fmla="*/ 2147483647 h 143"/>
                <a:gd name="T2" fmla="*/ 0 w 134"/>
                <a:gd name="T3" fmla="*/ 0 h 143"/>
                <a:gd name="T4" fmla="*/ 2147483647 w 134"/>
                <a:gd name="T5" fmla="*/ 2147483647 h 143"/>
                <a:gd name="T6" fmla="*/ 0 60000 65536"/>
                <a:gd name="T7" fmla="*/ 0 60000 65536"/>
                <a:gd name="T8" fmla="*/ 0 60000 65536"/>
              </a:gdLst>
              <a:ahLst/>
              <a:cxnLst>
                <a:cxn ang="T6">
                  <a:pos x="T0" y="T1"/>
                </a:cxn>
                <a:cxn ang="T7">
                  <a:pos x="T2" y="T3"/>
                </a:cxn>
                <a:cxn ang="T8">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Hình tự do 32"/>
            <p:cNvSpPr>
              <a:spLocks/>
            </p:cNvSpPr>
            <p:nvPr/>
          </p:nvSpPr>
          <p:spPr bwMode="auto">
            <a:xfrm rot="-1200454">
              <a:off x="11406077" y="1943777"/>
              <a:ext cx="243269" cy="84161"/>
            </a:xfrm>
            <a:custGeom>
              <a:avLst/>
              <a:gdLst>
                <a:gd name="T0" fmla="*/ 2147483647 w 117"/>
                <a:gd name="T1" fmla="*/ 2147483647 h 40"/>
                <a:gd name="T2" fmla="*/ 0 w 117"/>
                <a:gd name="T3" fmla="*/ 0 h 40"/>
                <a:gd name="T4" fmla="*/ 2147483647 w 117"/>
                <a:gd name="T5" fmla="*/ 2147483647 h 40"/>
                <a:gd name="T6" fmla="*/ 0 60000 65536"/>
                <a:gd name="T7" fmla="*/ 0 60000 65536"/>
                <a:gd name="T8" fmla="*/ 0 60000 65536"/>
              </a:gdLst>
              <a:ahLst/>
              <a:cxnLst>
                <a:cxn ang="T6">
                  <a:pos x="T0" y="T1"/>
                </a:cxn>
                <a:cxn ang="T7">
                  <a:pos x="T2" y="T3"/>
                </a:cxn>
                <a:cxn ang="T8">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Hình tự do 33"/>
            <p:cNvSpPr>
              <a:spLocks/>
            </p:cNvSpPr>
            <p:nvPr/>
          </p:nvSpPr>
          <p:spPr bwMode="auto">
            <a:xfrm rot="-1200454">
              <a:off x="11622402" y="1563187"/>
              <a:ext cx="342691" cy="230251"/>
            </a:xfrm>
            <a:custGeom>
              <a:avLst/>
              <a:gdLst>
                <a:gd name="T0" fmla="*/ 0 w 164"/>
                <a:gd name="T1" fmla="*/ 2147483647 h 110"/>
                <a:gd name="T2" fmla="*/ 2147483647 w 164"/>
                <a:gd name="T3" fmla="*/ 0 h 110"/>
                <a:gd name="T4" fmla="*/ 0 w 164"/>
                <a:gd name="T5" fmla="*/ 2147483647 h 110"/>
                <a:gd name="T6" fmla="*/ 0 60000 65536"/>
                <a:gd name="T7" fmla="*/ 0 60000 65536"/>
                <a:gd name="T8" fmla="*/ 0 60000 65536"/>
              </a:gdLst>
              <a:ahLst/>
              <a:cxnLst>
                <a:cxn ang="T6">
                  <a:pos x="T0" y="T1"/>
                </a:cxn>
                <a:cxn ang="T7">
                  <a:pos x="T2" y="T3"/>
                </a:cxn>
                <a:cxn ang="T8">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Hình tự do 34"/>
            <p:cNvSpPr>
              <a:spLocks/>
            </p:cNvSpPr>
            <p:nvPr/>
          </p:nvSpPr>
          <p:spPr bwMode="auto">
            <a:xfrm rot="-1200454">
              <a:off x="11673292" y="1822796"/>
              <a:ext cx="329999" cy="104804"/>
            </a:xfrm>
            <a:custGeom>
              <a:avLst/>
              <a:gdLst>
                <a:gd name="T0" fmla="*/ 0 w 158"/>
                <a:gd name="T1" fmla="*/ 2147483647 h 50"/>
                <a:gd name="T2" fmla="*/ 2147483647 w 158"/>
                <a:gd name="T3" fmla="*/ 0 h 50"/>
                <a:gd name="T4" fmla="*/ 0 w 158"/>
                <a:gd name="T5" fmla="*/ 2147483647 h 50"/>
                <a:gd name="T6" fmla="*/ 0 60000 65536"/>
                <a:gd name="T7" fmla="*/ 0 60000 65536"/>
                <a:gd name="T8" fmla="*/ 0 60000 65536"/>
              </a:gdLst>
              <a:ahLst/>
              <a:cxnLst>
                <a:cxn ang="T6">
                  <a:pos x="T0" y="T1"/>
                </a:cxn>
                <a:cxn ang="T7">
                  <a:pos x="T2" y="T3"/>
                </a:cxn>
                <a:cxn ang="T8">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Hình tự do 35"/>
            <p:cNvSpPr>
              <a:spLocks/>
            </p:cNvSpPr>
            <p:nvPr/>
          </p:nvSpPr>
          <p:spPr bwMode="auto">
            <a:xfrm rot="-1200454">
              <a:off x="11577588" y="2029545"/>
              <a:ext cx="164999" cy="211196"/>
            </a:xfrm>
            <a:custGeom>
              <a:avLst/>
              <a:gdLst>
                <a:gd name="T0" fmla="*/ 2147483647 w 79"/>
                <a:gd name="T1" fmla="*/ 2147483647 h 101"/>
                <a:gd name="T2" fmla="*/ 2147483647 w 79"/>
                <a:gd name="T3" fmla="*/ 2147483647 h 101"/>
                <a:gd name="T4" fmla="*/ 0 w 79"/>
                <a:gd name="T5" fmla="*/ 2147483647 h 101"/>
                <a:gd name="T6" fmla="*/ 2147483647 w 79"/>
                <a:gd name="T7" fmla="*/ 2147483647 h 101"/>
                <a:gd name="T8" fmla="*/ 2147483647 w 79"/>
                <a:gd name="T9" fmla="*/ 0 h 101"/>
                <a:gd name="T10" fmla="*/ 2147483647 w 79"/>
                <a:gd name="T11" fmla="*/ 2147483647 h 101"/>
                <a:gd name="T12" fmla="*/ 2147483647 w 79"/>
                <a:gd name="T13" fmla="*/ 2147483647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5" name="Hình tự do 8"/>
          <p:cNvSpPr>
            <a:spLocks/>
          </p:cNvSpPr>
          <p:nvPr/>
        </p:nvSpPr>
        <p:spPr bwMode="auto">
          <a:xfrm>
            <a:off x="4043363" y="5351463"/>
            <a:ext cx="349250" cy="223837"/>
          </a:xfrm>
          <a:custGeom>
            <a:avLst/>
            <a:gdLst>
              <a:gd name="T0" fmla="*/ 0 w 93"/>
              <a:gd name="T1" fmla="*/ 2147483647 h 60"/>
              <a:gd name="T2" fmla="*/ 2147483647 w 93"/>
              <a:gd name="T3" fmla="*/ 2147483647 h 60"/>
              <a:gd name="T4" fmla="*/ 2147483647 w 93"/>
              <a:gd name="T5" fmla="*/ 2147483647 h 60"/>
              <a:gd name="T6" fmla="*/ 2147483647 w 93"/>
              <a:gd name="T7" fmla="*/ 0 h 60"/>
              <a:gd name="T8" fmla="*/ 0 w 93"/>
              <a:gd name="T9" fmla="*/ 2147483647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Hình tự do 115"/>
          <p:cNvSpPr/>
          <p:nvPr/>
        </p:nvSpPr>
        <p:spPr>
          <a:xfrm>
            <a:off x="-26988" y="3533775"/>
            <a:ext cx="12138026" cy="3030538"/>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p>
        </p:txBody>
      </p:sp>
      <p:grpSp>
        <p:nvGrpSpPr>
          <p:cNvPr id="117" name="Nhóm 116"/>
          <p:cNvGrpSpPr>
            <a:grpSpLocks/>
          </p:cNvGrpSpPr>
          <p:nvPr/>
        </p:nvGrpSpPr>
        <p:grpSpPr bwMode="auto">
          <a:xfrm rot="198573">
            <a:off x="1200150" y="2684463"/>
            <a:ext cx="2154238" cy="1685925"/>
            <a:chOff x="1175948" y="2708421"/>
            <a:chExt cx="2159248" cy="1690131"/>
          </a:xfrm>
        </p:grpSpPr>
        <p:sp>
          <p:nvSpPr>
            <p:cNvPr id="118" name="Hình tự do 324"/>
            <p:cNvSpPr>
              <a:spLocks/>
            </p:cNvSpPr>
            <p:nvPr/>
          </p:nvSpPr>
          <p:spPr bwMode="auto">
            <a:xfrm rot="1365846">
              <a:off x="2667262" y="3667317"/>
              <a:ext cx="638441" cy="572926"/>
            </a:xfrm>
            <a:custGeom>
              <a:avLst/>
              <a:gdLst>
                <a:gd name="T0" fmla="*/ 0 w 157"/>
                <a:gd name="T1" fmla="*/ 2147483647 h 141"/>
                <a:gd name="T2" fmla="*/ 2147483647 w 157"/>
                <a:gd name="T3" fmla="*/ 2147483647 h 141"/>
                <a:gd name="T4" fmla="*/ 2147483647 w 157"/>
                <a:gd name="T5" fmla="*/ 2147483647 h 141"/>
                <a:gd name="T6" fmla="*/ 2147483647 w 157"/>
                <a:gd name="T7" fmla="*/ 2147483647 h 141"/>
                <a:gd name="T8" fmla="*/ 2147483647 w 157"/>
                <a:gd name="T9" fmla="*/ 2147483647 h 141"/>
                <a:gd name="T10" fmla="*/ 0 w 157"/>
                <a:gd name="T11" fmla="*/ 2147483647 h 141"/>
                <a:gd name="T12" fmla="*/ 0 w 157"/>
                <a:gd name="T13" fmla="*/ 2147483647 h 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Hình tự do 325"/>
            <p:cNvSpPr>
              <a:spLocks/>
            </p:cNvSpPr>
            <p:nvPr/>
          </p:nvSpPr>
          <p:spPr bwMode="auto">
            <a:xfrm rot="1365846">
              <a:off x="1186629" y="2789470"/>
              <a:ext cx="1834724" cy="1150626"/>
            </a:xfrm>
            <a:custGeom>
              <a:avLst/>
              <a:gdLst>
                <a:gd name="T0" fmla="*/ 2147483647 w 451"/>
                <a:gd name="T1" fmla="*/ 2147483647 h 283"/>
                <a:gd name="T2" fmla="*/ 2147483647 w 451"/>
                <a:gd name="T3" fmla="*/ 2147483647 h 283"/>
                <a:gd name="T4" fmla="*/ 2147483647 w 451"/>
                <a:gd name="T5" fmla="*/ 2147483647 h 283"/>
                <a:gd name="T6" fmla="*/ 2147483647 w 451"/>
                <a:gd name="T7" fmla="*/ 2147483647 h 283"/>
                <a:gd name="T8" fmla="*/ 2147483647 w 451"/>
                <a:gd name="T9" fmla="*/ 2147483647 h 283"/>
                <a:gd name="T10" fmla="*/ 2147483647 w 451"/>
                <a:gd name="T11" fmla="*/ 2147483647 h 283"/>
                <a:gd name="T12" fmla="*/ 2147483647 w 451"/>
                <a:gd name="T13" fmla="*/ 2147483647 h 283"/>
                <a:gd name="T14" fmla="*/ 2147483647 w 451"/>
                <a:gd name="T15" fmla="*/ 2147483647 h 283"/>
                <a:gd name="T16" fmla="*/ 2147483647 w 451"/>
                <a:gd name="T17" fmla="*/ 2147483647 h 283"/>
                <a:gd name="T18" fmla="*/ 2147483647 w 451"/>
                <a:gd name="T19" fmla="*/ 2147483647 h 2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Hình tự do 326"/>
            <p:cNvSpPr>
              <a:spLocks/>
            </p:cNvSpPr>
            <p:nvPr/>
          </p:nvSpPr>
          <p:spPr bwMode="auto">
            <a:xfrm rot="1365846">
              <a:off x="2722099" y="3176563"/>
              <a:ext cx="292707" cy="448792"/>
            </a:xfrm>
            <a:custGeom>
              <a:avLst/>
              <a:gdLst>
                <a:gd name="T0" fmla="*/ 2147483647 w 72"/>
                <a:gd name="T1" fmla="*/ 2147483647 h 110"/>
                <a:gd name="T2" fmla="*/ 2147483647 w 72"/>
                <a:gd name="T3" fmla="*/ 2147483647 h 110"/>
                <a:gd name="T4" fmla="*/ 0 w 72"/>
                <a:gd name="T5" fmla="*/ 2147483647 h 110"/>
                <a:gd name="T6" fmla="*/ 2147483647 w 72"/>
                <a:gd name="T7" fmla="*/ 2147483647 h 110"/>
                <a:gd name="T8" fmla="*/ 2147483647 w 72"/>
                <a:gd name="T9" fmla="*/ 2147483647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Hình tự do 327"/>
            <p:cNvSpPr>
              <a:spLocks/>
            </p:cNvSpPr>
            <p:nvPr/>
          </p:nvSpPr>
          <p:spPr bwMode="auto">
            <a:xfrm rot="1365846">
              <a:off x="1349848" y="2843855"/>
              <a:ext cx="1107198" cy="496536"/>
            </a:xfrm>
            <a:custGeom>
              <a:avLst/>
              <a:gdLst>
                <a:gd name="T0" fmla="*/ 2147483647 w 272"/>
                <a:gd name="T1" fmla="*/ 0 h 122"/>
                <a:gd name="T2" fmla="*/ 2147483647 w 272"/>
                <a:gd name="T3" fmla="*/ 2147483647 h 122"/>
                <a:gd name="T4" fmla="*/ 2147483647 w 272"/>
                <a:gd name="T5" fmla="*/ 2147483647 h 122"/>
                <a:gd name="T6" fmla="*/ 2147483647 w 272"/>
                <a:gd name="T7" fmla="*/ 2147483647 h 122"/>
                <a:gd name="T8" fmla="*/ 2147483647 w 272"/>
                <a:gd name="T9" fmla="*/ 0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Hình tự do 328"/>
            <p:cNvSpPr>
              <a:spLocks/>
            </p:cNvSpPr>
            <p:nvPr/>
          </p:nvSpPr>
          <p:spPr bwMode="auto">
            <a:xfrm rot="1365846">
              <a:off x="1630724" y="2806850"/>
              <a:ext cx="44542" cy="439243"/>
            </a:xfrm>
            <a:custGeom>
              <a:avLst/>
              <a:gdLst>
                <a:gd name="T0" fmla="*/ 0 w 26"/>
                <a:gd name="T1" fmla="*/ 2147483647 h 255"/>
                <a:gd name="T2" fmla="*/ 2147483647 w 26"/>
                <a:gd name="T3" fmla="*/ 2147483647 h 255"/>
                <a:gd name="T4" fmla="*/ 2147483647 w 26"/>
                <a:gd name="T5" fmla="*/ 2147483647 h 255"/>
                <a:gd name="T6" fmla="*/ 2147483647 w 26"/>
                <a:gd name="T7" fmla="*/ 0 h 255"/>
                <a:gd name="T8" fmla="*/ 0 w 26"/>
                <a:gd name="T9" fmla="*/ 2147483647 h 255"/>
                <a:gd name="T10" fmla="*/ 0 w 26"/>
                <a:gd name="T11" fmla="*/ 2147483647 h 255"/>
                <a:gd name="T12" fmla="*/ 0 w 26"/>
                <a:gd name="T13" fmla="*/ 2147483647 h 2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55">
                  <a:moveTo>
                    <a:pt x="0" y="5"/>
                  </a:moveTo>
                  <a:lnTo>
                    <a:pt x="12" y="246"/>
                  </a:lnTo>
                  <a:lnTo>
                    <a:pt x="26" y="255"/>
                  </a:lnTo>
                  <a:lnTo>
                    <a:pt x="16" y="0"/>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Hình tự do 329"/>
            <p:cNvSpPr>
              <a:spLocks/>
            </p:cNvSpPr>
            <p:nvPr/>
          </p:nvSpPr>
          <p:spPr bwMode="auto">
            <a:xfrm rot="1365846">
              <a:off x="1902030" y="2882844"/>
              <a:ext cx="40301" cy="436060"/>
            </a:xfrm>
            <a:custGeom>
              <a:avLst/>
              <a:gdLst>
                <a:gd name="T0" fmla="*/ 0 w 23"/>
                <a:gd name="T1" fmla="*/ 2147483647 h 253"/>
                <a:gd name="T2" fmla="*/ 2147483647 w 23"/>
                <a:gd name="T3" fmla="*/ 2147483647 h 253"/>
                <a:gd name="T4" fmla="*/ 2147483647 w 23"/>
                <a:gd name="T5" fmla="*/ 2147483647 h 253"/>
                <a:gd name="T6" fmla="*/ 2147483647 w 23"/>
                <a:gd name="T7" fmla="*/ 0 h 253"/>
                <a:gd name="T8" fmla="*/ 0 w 23"/>
                <a:gd name="T9" fmla="*/ 2147483647 h 253"/>
                <a:gd name="T10" fmla="*/ 0 w 23"/>
                <a:gd name="T11" fmla="*/ 2147483647 h 253"/>
                <a:gd name="T12" fmla="*/ 0 w 23"/>
                <a:gd name="T13" fmla="*/ 2147483647 h 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53">
                  <a:moveTo>
                    <a:pt x="0" y="5"/>
                  </a:moveTo>
                  <a:lnTo>
                    <a:pt x="7" y="246"/>
                  </a:lnTo>
                  <a:lnTo>
                    <a:pt x="23" y="253"/>
                  </a:lnTo>
                  <a:lnTo>
                    <a:pt x="16" y="0"/>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Hình tự do 330"/>
            <p:cNvSpPr>
              <a:spLocks/>
            </p:cNvSpPr>
            <p:nvPr/>
          </p:nvSpPr>
          <p:spPr bwMode="auto">
            <a:xfrm rot="1365846">
              <a:off x="2141078" y="2950495"/>
              <a:ext cx="44543" cy="439243"/>
            </a:xfrm>
            <a:custGeom>
              <a:avLst/>
              <a:gdLst>
                <a:gd name="T0" fmla="*/ 0 w 26"/>
                <a:gd name="T1" fmla="*/ 2147483647 h 255"/>
                <a:gd name="T2" fmla="*/ 2147483647 w 26"/>
                <a:gd name="T3" fmla="*/ 2147483647 h 255"/>
                <a:gd name="T4" fmla="*/ 2147483647 w 26"/>
                <a:gd name="T5" fmla="*/ 2147483647 h 255"/>
                <a:gd name="T6" fmla="*/ 2147483647 w 26"/>
                <a:gd name="T7" fmla="*/ 0 h 255"/>
                <a:gd name="T8" fmla="*/ 0 w 26"/>
                <a:gd name="T9" fmla="*/ 2147483647 h 255"/>
                <a:gd name="T10" fmla="*/ 0 w 26"/>
                <a:gd name="T11" fmla="*/ 2147483647 h 255"/>
                <a:gd name="T12" fmla="*/ 0 w 26"/>
                <a:gd name="T13" fmla="*/ 2147483647 h 2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55">
                  <a:moveTo>
                    <a:pt x="0" y="4"/>
                  </a:moveTo>
                  <a:lnTo>
                    <a:pt x="9" y="248"/>
                  </a:lnTo>
                  <a:lnTo>
                    <a:pt x="26" y="255"/>
                  </a:lnTo>
                  <a:lnTo>
                    <a:pt x="16" y="0"/>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Hình tự do 331"/>
            <p:cNvSpPr>
              <a:spLocks/>
            </p:cNvSpPr>
            <p:nvPr/>
          </p:nvSpPr>
          <p:spPr bwMode="auto">
            <a:xfrm rot="1365846">
              <a:off x="1337200" y="3489060"/>
              <a:ext cx="489966" cy="490170"/>
            </a:xfrm>
            <a:custGeom>
              <a:avLst/>
              <a:gdLst>
                <a:gd name="T0" fmla="*/ 2147483647 w 121"/>
                <a:gd name="T1" fmla="*/ 2147483647 h 121"/>
                <a:gd name="T2" fmla="*/ 2147483647 w 121"/>
                <a:gd name="T3" fmla="*/ 2147483647 h 121"/>
                <a:gd name="T4" fmla="*/ 2147483647 w 121"/>
                <a:gd name="T5" fmla="*/ 2147483647 h 121"/>
                <a:gd name="T6" fmla="*/ 2147483647 w 121"/>
                <a:gd name="T7" fmla="*/ 2147483647 h 121"/>
                <a:gd name="T8" fmla="*/ 2147483647 w 121"/>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Hình tự do 332"/>
            <p:cNvSpPr>
              <a:spLocks/>
            </p:cNvSpPr>
            <p:nvPr/>
          </p:nvSpPr>
          <p:spPr bwMode="auto">
            <a:xfrm rot="1365846">
              <a:off x="2465355" y="3899177"/>
              <a:ext cx="492088" cy="496536"/>
            </a:xfrm>
            <a:custGeom>
              <a:avLst/>
              <a:gdLst>
                <a:gd name="T0" fmla="*/ 2147483647 w 121"/>
                <a:gd name="T1" fmla="*/ 2147483647 h 122"/>
                <a:gd name="T2" fmla="*/ 2147483647 w 121"/>
                <a:gd name="T3" fmla="*/ 2147483647 h 122"/>
                <a:gd name="T4" fmla="*/ 2147483647 w 121"/>
                <a:gd name="T5" fmla="*/ 2147483647 h 122"/>
                <a:gd name="T6" fmla="*/ 2147483647 w 121"/>
                <a:gd name="T7" fmla="*/ 2147483647 h 122"/>
                <a:gd name="T8" fmla="*/ 2147483647 w 121"/>
                <a:gd name="T9" fmla="*/ 2147483647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Hình tự do 333"/>
            <p:cNvSpPr>
              <a:spLocks/>
            </p:cNvSpPr>
            <p:nvPr/>
          </p:nvSpPr>
          <p:spPr bwMode="auto">
            <a:xfrm rot="1365846">
              <a:off x="1320350" y="3143764"/>
              <a:ext cx="256650" cy="31829"/>
            </a:xfrm>
            <a:custGeom>
              <a:avLst/>
              <a:gdLst>
                <a:gd name="T0" fmla="*/ 2147483647 w 149"/>
                <a:gd name="T1" fmla="*/ 2147483647 h 18"/>
                <a:gd name="T2" fmla="*/ 2147483647 w 149"/>
                <a:gd name="T3" fmla="*/ 2147483647 h 18"/>
                <a:gd name="T4" fmla="*/ 2147483647 w 149"/>
                <a:gd name="T5" fmla="*/ 0 h 18"/>
                <a:gd name="T6" fmla="*/ 0 w 149"/>
                <a:gd name="T7" fmla="*/ 2147483647 h 18"/>
                <a:gd name="T8" fmla="*/ 2147483647 w 149"/>
                <a:gd name="T9" fmla="*/ 2147483647 h 18"/>
                <a:gd name="T10" fmla="*/ 2147483647 w 149"/>
                <a:gd name="T11" fmla="*/ 2147483647 h 18"/>
                <a:gd name="T12" fmla="*/ 2147483647 w 149"/>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 h="18">
                  <a:moveTo>
                    <a:pt x="3" y="18"/>
                  </a:moveTo>
                  <a:lnTo>
                    <a:pt x="149" y="9"/>
                  </a:lnTo>
                  <a:lnTo>
                    <a:pt x="144" y="0"/>
                  </a:lnTo>
                  <a:lnTo>
                    <a:pt x="0" y="11"/>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Hình tự do 334"/>
            <p:cNvSpPr>
              <a:spLocks/>
            </p:cNvSpPr>
            <p:nvPr/>
          </p:nvSpPr>
          <p:spPr bwMode="auto">
            <a:xfrm rot="1365846">
              <a:off x="1590206" y="3226017"/>
              <a:ext cx="260892" cy="33421"/>
            </a:xfrm>
            <a:custGeom>
              <a:avLst/>
              <a:gdLst>
                <a:gd name="T0" fmla="*/ 2147483647 w 152"/>
                <a:gd name="T1" fmla="*/ 2147483647 h 19"/>
                <a:gd name="T2" fmla="*/ 2147483647 w 152"/>
                <a:gd name="T3" fmla="*/ 2147483647 h 19"/>
                <a:gd name="T4" fmla="*/ 2147483647 w 152"/>
                <a:gd name="T5" fmla="*/ 0 h 19"/>
                <a:gd name="T6" fmla="*/ 0 w 152"/>
                <a:gd name="T7" fmla="*/ 2147483647 h 19"/>
                <a:gd name="T8" fmla="*/ 2147483647 w 152"/>
                <a:gd name="T9" fmla="*/ 2147483647 h 19"/>
                <a:gd name="T10" fmla="*/ 2147483647 w 152"/>
                <a:gd name="T11" fmla="*/ 2147483647 h 19"/>
                <a:gd name="T12" fmla="*/ 2147483647 w 152"/>
                <a:gd name="T13" fmla="*/ 2147483647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19">
                  <a:moveTo>
                    <a:pt x="5" y="19"/>
                  </a:moveTo>
                  <a:lnTo>
                    <a:pt x="152" y="9"/>
                  </a:lnTo>
                  <a:lnTo>
                    <a:pt x="149" y="0"/>
                  </a:lnTo>
                  <a:lnTo>
                    <a:pt x="0" y="12"/>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Hình tự do 335"/>
            <p:cNvSpPr>
              <a:spLocks/>
            </p:cNvSpPr>
            <p:nvPr/>
          </p:nvSpPr>
          <p:spPr bwMode="auto">
            <a:xfrm rot="1365846">
              <a:off x="1857293" y="3304154"/>
              <a:ext cx="239680" cy="27055"/>
            </a:xfrm>
            <a:custGeom>
              <a:avLst/>
              <a:gdLst>
                <a:gd name="T0" fmla="*/ 2147483647 w 139"/>
                <a:gd name="T1" fmla="*/ 2147483647 h 16"/>
                <a:gd name="T2" fmla="*/ 2147483647 w 139"/>
                <a:gd name="T3" fmla="*/ 2147483647 h 16"/>
                <a:gd name="T4" fmla="*/ 2147483647 w 139"/>
                <a:gd name="T5" fmla="*/ 0 h 16"/>
                <a:gd name="T6" fmla="*/ 0 w 139"/>
                <a:gd name="T7" fmla="*/ 2147483647 h 16"/>
                <a:gd name="T8" fmla="*/ 2147483647 w 139"/>
                <a:gd name="T9" fmla="*/ 2147483647 h 16"/>
                <a:gd name="T10" fmla="*/ 2147483647 w 139"/>
                <a:gd name="T11" fmla="*/ 2147483647 h 16"/>
                <a:gd name="T12" fmla="*/ 2147483647 w 139"/>
                <a:gd name="T13" fmla="*/ 2147483647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 h="16">
                  <a:moveTo>
                    <a:pt x="5" y="16"/>
                  </a:moveTo>
                  <a:lnTo>
                    <a:pt x="139" y="9"/>
                  </a:lnTo>
                  <a:lnTo>
                    <a:pt x="137" y="0"/>
                  </a:lnTo>
                  <a:lnTo>
                    <a:pt x="0" y="9"/>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Hình tự do 336"/>
            <p:cNvSpPr>
              <a:spLocks/>
            </p:cNvSpPr>
            <p:nvPr/>
          </p:nvSpPr>
          <p:spPr bwMode="auto">
            <a:xfrm rot="1365846">
              <a:off x="2094997" y="3379285"/>
              <a:ext cx="269376" cy="35012"/>
            </a:xfrm>
            <a:custGeom>
              <a:avLst/>
              <a:gdLst>
                <a:gd name="T0" fmla="*/ 2147483647 w 156"/>
                <a:gd name="T1" fmla="*/ 2147483647 h 21"/>
                <a:gd name="T2" fmla="*/ 2147483647 w 156"/>
                <a:gd name="T3" fmla="*/ 2147483647 h 21"/>
                <a:gd name="T4" fmla="*/ 2147483647 w 156"/>
                <a:gd name="T5" fmla="*/ 0 h 21"/>
                <a:gd name="T6" fmla="*/ 0 w 156"/>
                <a:gd name="T7" fmla="*/ 2147483647 h 21"/>
                <a:gd name="T8" fmla="*/ 2147483647 w 156"/>
                <a:gd name="T9" fmla="*/ 2147483647 h 21"/>
                <a:gd name="T10" fmla="*/ 2147483647 w 156"/>
                <a:gd name="T11" fmla="*/ 2147483647 h 21"/>
                <a:gd name="T12" fmla="*/ 2147483647 w 156"/>
                <a:gd name="T13" fmla="*/ 21474836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21">
                  <a:moveTo>
                    <a:pt x="5" y="21"/>
                  </a:moveTo>
                  <a:lnTo>
                    <a:pt x="156" y="12"/>
                  </a:lnTo>
                  <a:lnTo>
                    <a:pt x="154" y="0"/>
                  </a:lnTo>
                  <a:lnTo>
                    <a:pt x="0" y="14"/>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Hình tự do 337"/>
            <p:cNvSpPr>
              <a:spLocks/>
            </p:cNvSpPr>
            <p:nvPr/>
          </p:nvSpPr>
          <p:spPr bwMode="auto">
            <a:xfrm rot="1365846">
              <a:off x="2398550" y="3055987"/>
              <a:ext cx="29695" cy="404231"/>
            </a:xfrm>
            <a:custGeom>
              <a:avLst/>
              <a:gdLst>
                <a:gd name="T0" fmla="*/ 2147483647 w 17"/>
                <a:gd name="T1" fmla="*/ 2147483647 h 234"/>
                <a:gd name="T2" fmla="*/ 2147483647 w 17"/>
                <a:gd name="T3" fmla="*/ 0 h 234"/>
                <a:gd name="T4" fmla="*/ 0 w 17"/>
                <a:gd name="T5" fmla="*/ 2147483647 h 234"/>
                <a:gd name="T6" fmla="*/ 2147483647 w 17"/>
                <a:gd name="T7" fmla="*/ 2147483647 h 234"/>
                <a:gd name="T8" fmla="*/ 2147483647 w 17"/>
                <a:gd name="T9" fmla="*/ 2147483647 h 234"/>
                <a:gd name="T10" fmla="*/ 2147483647 w 17"/>
                <a:gd name="T11" fmla="*/ 2147483647 h 234"/>
                <a:gd name="T12" fmla="*/ 2147483647 w 17"/>
                <a:gd name="T13" fmla="*/ 2147483647 h 2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4">
                  <a:moveTo>
                    <a:pt x="17" y="229"/>
                  </a:moveTo>
                  <a:lnTo>
                    <a:pt x="9" y="0"/>
                  </a:lnTo>
                  <a:lnTo>
                    <a:pt x="0" y="2"/>
                  </a:lnTo>
                  <a:lnTo>
                    <a:pt x="9" y="234"/>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Hình tự do 338"/>
            <p:cNvSpPr>
              <a:spLocks/>
            </p:cNvSpPr>
            <p:nvPr/>
          </p:nvSpPr>
          <p:spPr bwMode="auto">
            <a:xfrm rot="1365846">
              <a:off x="2130438" y="2968691"/>
              <a:ext cx="33937" cy="402640"/>
            </a:xfrm>
            <a:custGeom>
              <a:avLst/>
              <a:gdLst>
                <a:gd name="T0" fmla="*/ 2147483647 w 19"/>
                <a:gd name="T1" fmla="*/ 2147483647 h 234"/>
                <a:gd name="T2" fmla="*/ 2147483647 w 19"/>
                <a:gd name="T3" fmla="*/ 0 h 234"/>
                <a:gd name="T4" fmla="*/ 0 w 19"/>
                <a:gd name="T5" fmla="*/ 2147483647 h 234"/>
                <a:gd name="T6" fmla="*/ 2147483647 w 19"/>
                <a:gd name="T7" fmla="*/ 2147483647 h 234"/>
                <a:gd name="T8" fmla="*/ 2147483647 w 19"/>
                <a:gd name="T9" fmla="*/ 2147483647 h 234"/>
                <a:gd name="T10" fmla="*/ 2147483647 w 19"/>
                <a:gd name="T11" fmla="*/ 2147483647 h 234"/>
                <a:gd name="T12" fmla="*/ 2147483647 w 19"/>
                <a:gd name="T13" fmla="*/ 2147483647 h 2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34">
                  <a:moveTo>
                    <a:pt x="19" y="229"/>
                  </a:moveTo>
                  <a:lnTo>
                    <a:pt x="12" y="0"/>
                  </a:lnTo>
                  <a:lnTo>
                    <a:pt x="0" y="2"/>
                  </a:lnTo>
                  <a:lnTo>
                    <a:pt x="12" y="234"/>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Hình tự do 339"/>
            <p:cNvSpPr>
              <a:spLocks/>
            </p:cNvSpPr>
            <p:nvPr/>
          </p:nvSpPr>
          <p:spPr bwMode="auto">
            <a:xfrm rot="1365846">
              <a:off x="1891083" y="2894636"/>
              <a:ext cx="31815" cy="404231"/>
            </a:xfrm>
            <a:custGeom>
              <a:avLst/>
              <a:gdLst>
                <a:gd name="T0" fmla="*/ 2147483647 w 19"/>
                <a:gd name="T1" fmla="*/ 2147483647 h 234"/>
                <a:gd name="T2" fmla="*/ 2147483647 w 19"/>
                <a:gd name="T3" fmla="*/ 0 h 234"/>
                <a:gd name="T4" fmla="*/ 0 w 19"/>
                <a:gd name="T5" fmla="*/ 2147483647 h 234"/>
                <a:gd name="T6" fmla="*/ 2147483647 w 19"/>
                <a:gd name="T7" fmla="*/ 2147483647 h 234"/>
                <a:gd name="T8" fmla="*/ 2147483647 w 19"/>
                <a:gd name="T9" fmla="*/ 2147483647 h 234"/>
                <a:gd name="T10" fmla="*/ 2147483647 w 19"/>
                <a:gd name="T11" fmla="*/ 2147483647 h 234"/>
                <a:gd name="T12" fmla="*/ 2147483647 w 19"/>
                <a:gd name="T13" fmla="*/ 2147483647 h 2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34">
                  <a:moveTo>
                    <a:pt x="19" y="231"/>
                  </a:moveTo>
                  <a:lnTo>
                    <a:pt x="9" y="0"/>
                  </a:lnTo>
                  <a:lnTo>
                    <a:pt x="0" y="5"/>
                  </a:lnTo>
                  <a:lnTo>
                    <a:pt x="11" y="234"/>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Hình tự do 340"/>
            <p:cNvSpPr>
              <a:spLocks/>
            </p:cNvSpPr>
            <p:nvPr/>
          </p:nvSpPr>
          <p:spPr bwMode="auto">
            <a:xfrm rot="1365846">
              <a:off x="1619227" y="2813971"/>
              <a:ext cx="31817" cy="402639"/>
            </a:xfrm>
            <a:custGeom>
              <a:avLst/>
              <a:gdLst>
                <a:gd name="T0" fmla="*/ 2147483647 w 19"/>
                <a:gd name="T1" fmla="*/ 2147483647 h 234"/>
                <a:gd name="T2" fmla="*/ 2147483647 w 19"/>
                <a:gd name="T3" fmla="*/ 0 h 234"/>
                <a:gd name="T4" fmla="*/ 0 w 19"/>
                <a:gd name="T5" fmla="*/ 0 h 234"/>
                <a:gd name="T6" fmla="*/ 2147483647 w 19"/>
                <a:gd name="T7" fmla="*/ 2147483647 h 234"/>
                <a:gd name="T8" fmla="*/ 2147483647 w 19"/>
                <a:gd name="T9" fmla="*/ 2147483647 h 234"/>
                <a:gd name="T10" fmla="*/ 2147483647 w 19"/>
                <a:gd name="T11" fmla="*/ 2147483647 h 234"/>
                <a:gd name="T12" fmla="*/ 2147483647 w 19"/>
                <a:gd name="T13" fmla="*/ 2147483647 h 2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34">
                  <a:moveTo>
                    <a:pt x="19" y="229"/>
                  </a:moveTo>
                  <a:lnTo>
                    <a:pt x="11" y="0"/>
                  </a:lnTo>
                  <a:lnTo>
                    <a:pt x="0" y="0"/>
                  </a:lnTo>
                  <a:lnTo>
                    <a:pt x="11" y="234"/>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Hình tự do 341"/>
            <p:cNvSpPr>
              <a:spLocks/>
            </p:cNvSpPr>
            <p:nvPr/>
          </p:nvSpPr>
          <p:spPr bwMode="auto">
            <a:xfrm rot="1365846">
              <a:off x="2678031" y="3610506"/>
              <a:ext cx="275739" cy="36603"/>
            </a:xfrm>
            <a:custGeom>
              <a:avLst/>
              <a:gdLst>
                <a:gd name="T0" fmla="*/ 2147483647 w 160"/>
                <a:gd name="T1" fmla="*/ 2147483647 h 21"/>
                <a:gd name="T2" fmla="*/ 2147483647 w 160"/>
                <a:gd name="T3" fmla="*/ 2147483647 h 21"/>
                <a:gd name="T4" fmla="*/ 2147483647 w 160"/>
                <a:gd name="T5" fmla="*/ 0 h 21"/>
                <a:gd name="T6" fmla="*/ 0 w 160"/>
                <a:gd name="T7" fmla="*/ 2147483647 h 21"/>
                <a:gd name="T8" fmla="*/ 2147483647 w 160"/>
                <a:gd name="T9" fmla="*/ 2147483647 h 21"/>
                <a:gd name="T10" fmla="*/ 2147483647 w 160"/>
                <a:gd name="T11" fmla="*/ 2147483647 h 21"/>
                <a:gd name="T12" fmla="*/ 2147483647 w 160"/>
                <a:gd name="T13" fmla="*/ 21474836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21">
                  <a:moveTo>
                    <a:pt x="4" y="21"/>
                  </a:moveTo>
                  <a:lnTo>
                    <a:pt x="160" y="9"/>
                  </a:lnTo>
                  <a:lnTo>
                    <a:pt x="153" y="0"/>
                  </a:lnTo>
                  <a:lnTo>
                    <a:pt x="0" y="1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Hình tự do 342"/>
            <p:cNvSpPr>
              <a:spLocks/>
            </p:cNvSpPr>
            <p:nvPr/>
          </p:nvSpPr>
          <p:spPr bwMode="auto">
            <a:xfrm rot="1365846">
              <a:off x="1175460" y="3368198"/>
              <a:ext cx="1228098" cy="157554"/>
            </a:xfrm>
            <a:custGeom>
              <a:avLst/>
              <a:gdLst>
                <a:gd name="T0" fmla="*/ 0 w 713"/>
                <a:gd name="T1" fmla="*/ 2147483647 h 92"/>
                <a:gd name="T2" fmla="*/ 2147483647 w 713"/>
                <a:gd name="T3" fmla="*/ 0 h 92"/>
                <a:gd name="T4" fmla="*/ 2147483647 w 713"/>
                <a:gd name="T5" fmla="*/ 2147483647 h 92"/>
                <a:gd name="T6" fmla="*/ 0 w 713"/>
                <a:gd name="T7" fmla="*/ 2147483647 h 92"/>
                <a:gd name="T8" fmla="*/ 0 w 713"/>
                <a:gd name="T9" fmla="*/ 2147483647 h 92"/>
                <a:gd name="T10" fmla="*/ 0 w 713"/>
                <a:gd name="T11" fmla="*/ 2147483647 h 92"/>
                <a:gd name="T12" fmla="*/ 0 w 713"/>
                <a:gd name="T13" fmla="*/ 2147483647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3" h="92">
                  <a:moveTo>
                    <a:pt x="0" y="45"/>
                  </a:moveTo>
                  <a:lnTo>
                    <a:pt x="706" y="0"/>
                  </a:lnTo>
                  <a:lnTo>
                    <a:pt x="713" y="59"/>
                  </a:lnTo>
                  <a:lnTo>
                    <a:pt x="0" y="92"/>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Hình tự do 343"/>
            <p:cNvSpPr>
              <a:spLocks/>
            </p:cNvSpPr>
            <p:nvPr/>
          </p:nvSpPr>
          <p:spPr bwMode="auto">
            <a:xfrm rot="1365846">
              <a:off x="2526935" y="3817996"/>
              <a:ext cx="789038" cy="100263"/>
            </a:xfrm>
            <a:custGeom>
              <a:avLst/>
              <a:gdLst>
                <a:gd name="T0" fmla="*/ 0 w 458"/>
                <a:gd name="T1" fmla="*/ 2147483647 h 59"/>
                <a:gd name="T2" fmla="*/ 2147483647 w 458"/>
                <a:gd name="T3" fmla="*/ 0 h 59"/>
                <a:gd name="T4" fmla="*/ 2147483647 w 458"/>
                <a:gd name="T5" fmla="*/ 2147483647 h 59"/>
                <a:gd name="T6" fmla="*/ 2147483647 w 458"/>
                <a:gd name="T7" fmla="*/ 2147483647 h 59"/>
                <a:gd name="T8" fmla="*/ 0 w 458"/>
                <a:gd name="T9" fmla="*/ 2147483647 h 59"/>
                <a:gd name="T10" fmla="*/ 0 w 458"/>
                <a:gd name="T11" fmla="*/ 2147483647 h 59"/>
                <a:gd name="T12" fmla="*/ 0 w 458"/>
                <a:gd name="T13" fmla="*/ 2147483647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8" h="59">
                  <a:moveTo>
                    <a:pt x="0" y="16"/>
                  </a:moveTo>
                  <a:lnTo>
                    <a:pt x="446" y="0"/>
                  </a:lnTo>
                  <a:lnTo>
                    <a:pt x="458" y="50"/>
                  </a:lnTo>
                  <a:lnTo>
                    <a:pt x="7" y="59"/>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Hình tự do 344"/>
            <p:cNvSpPr>
              <a:spLocks/>
            </p:cNvSpPr>
            <p:nvPr/>
          </p:nvSpPr>
          <p:spPr bwMode="auto">
            <a:xfrm rot="1365846">
              <a:off x="1179525" y="3406581"/>
              <a:ext cx="1211130" cy="76390"/>
            </a:xfrm>
            <a:custGeom>
              <a:avLst/>
              <a:gdLst>
                <a:gd name="T0" fmla="*/ 0 w 704"/>
                <a:gd name="T1" fmla="*/ 2147483647 h 45"/>
                <a:gd name="T2" fmla="*/ 2147483647 w 704"/>
                <a:gd name="T3" fmla="*/ 0 h 45"/>
                <a:gd name="T4" fmla="*/ 2147483647 w 704"/>
                <a:gd name="T5" fmla="*/ 2147483647 h 45"/>
                <a:gd name="T6" fmla="*/ 0 w 704"/>
                <a:gd name="T7" fmla="*/ 2147483647 h 45"/>
                <a:gd name="T8" fmla="*/ 0 w 704"/>
                <a:gd name="T9" fmla="*/ 2147483647 h 45"/>
                <a:gd name="T10" fmla="*/ 0 w 704"/>
                <a:gd name="T11" fmla="*/ 2147483647 h 45"/>
                <a:gd name="T12" fmla="*/ 0 w 704"/>
                <a:gd name="T13" fmla="*/ 2147483647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4" h="45">
                  <a:moveTo>
                    <a:pt x="0" y="38"/>
                  </a:moveTo>
                  <a:lnTo>
                    <a:pt x="704" y="0"/>
                  </a:lnTo>
                  <a:lnTo>
                    <a:pt x="704" y="12"/>
                  </a:lnTo>
                  <a:lnTo>
                    <a:pt x="0" y="45"/>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Hình tự do 345"/>
            <p:cNvSpPr>
              <a:spLocks/>
            </p:cNvSpPr>
            <p:nvPr/>
          </p:nvSpPr>
          <p:spPr bwMode="auto">
            <a:xfrm rot="1365846">
              <a:off x="1245110" y="2705511"/>
              <a:ext cx="727526" cy="875303"/>
            </a:xfrm>
            <a:custGeom>
              <a:avLst/>
              <a:gdLst>
                <a:gd name="T0" fmla="*/ 2147483647 w 179"/>
                <a:gd name="T1" fmla="*/ 2147483647 h 215"/>
                <a:gd name="T2" fmla="*/ 2147483647 w 179"/>
                <a:gd name="T3" fmla="*/ 2147483647 h 215"/>
                <a:gd name="T4" fmla="*/ 2147483647 w 179"/>
                <a:gd name="T5" fmla="*/ 2147483647 h 215"/>
                <a:gd name="T6" fmla="*/ 2147483647 w 179"/>
                <a:gd name="T7" fmla="*/ 2147483647 h 215"/>
                <a:gd name="T8" fmla="*/ 2147483647 w 179"/>
                <a:gd name="T9" fmla="*/ 0 h 215"/>
                <a:gd name="T10" fmla="*/ 2147483647 w 179"/>
                <a:gd name="T11" fmla="*/ 2147483647 h 215"/>
                <a:gd name="T12" fmla="*/ 2147483647 w 179"/>
                <a:gd name="T13" fmla="*/ 2147483647 h 215"/>
                <a:gd name="T14" fmla="*/ 2147483647 w 179"/>
                <a:gd name="T15" fmla="*/ 2147483647 h 2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Hình tự do 346"/>
            <p:cNvSpPr>
              <a:spLocks/>
            </p:cNvSpPr>
            <p:nvPr/>
          </p:nvSpPr>
          <p:spPr bwMode="auto">
            <a:xfrm rot="1365846">
              <a:off x="2529247" y="3853188"/>
              <a:ext cx="776311" cy="35012"/>
            </a:xfrm>
            <a:custGeom>
              <a:avLst/>
              <a:gdLst>
                <a:gd name="T0" fmla="*/ 2147483647 w 451"/>
                <a:gd name="T1" fmla="*/ 2147483647 h 21"/>
                <a:gd name="T2" fmla="*/ 2147483647 w 451"/>
                <a:gd name="T3" fmla="*/ 0 h 21"/>
                <a:gd name="T4" fmla="*/ 2147483647 w 451"/>
                <a:gd name="T5" fmla="*/ 2147483647 h 21"/>
                <a:gd name="T6" fmla="*/ 0 w 451"/>
                <a:gd name="T7" fmla="*/ 2147483647 h 21"/>
                <a:gd name="T8" fmla="*/ 2147483647 w 451"/>
                <a:gd name="T9" fmla="*/ 2147483647 h 21"/>
                <a:gd name="T10" fmla="*/ 2147483647 w 451"/>
                <a:gd name="T11" fmla="*/ 2147483647 h 21"/>
                <a:gd name="T12" fmla="*/ 2147483647 w 451"/>
                <a:gd name="T13" fmla="*/ 21474836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1">
                  <a:moveTo>
                    <a:pt x="10" y="12"/>
                  </a:moveTo>
                  <a:lnTo>
                    <a:pt x="451" y="0"/>
                  </a:lnTo>
                  <a:lnTo>
                    <a:pt x="451" y="10"/>
                  </a:lnTo>
                  <a:lnTo>
                    <a:pt x="0" y="21"/>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Hình tự do 347"/>
            <p:cNvSpPr>
              <a:spLocks/>
            </p:cNvSpPr>
            <p:nvPr/>
          </p:nvSpPr>
          <p:spPr bwMode="auto">
            <a:xfrm rot="1365846">
              <a:off x="2352706" y="3083219"/>
              <a:ext cx="284223" cy="973974"/>
            </a:xfrm>
            <a:custGeom>
              <a:avLst/>
              <a:gdLst>
                <a:gd name="T0" fmla="*/ 2147483647 w 165"/>
                <a:gd name="T1" fmla="*/ 0 h 565"/>
                <a:gd name="T2" fmla="*/ 2147483647 w 165"/>
                <a:gd name="T3" fmla="*/ 2147483647 h 565"/>
                <a:gd name="T4" fmla="*/ 2147483647 w 165"/>
                <a:gd name="T5" fmla="*/ 2147483647 h 565"/>
                <a:gd name="T6" fmla="*/ 2147483647 w 165"/>
                <a:gd name="T7" fmla="*/ 2147483647 h 565"/>
                <a:gd name="T8" fmla="*/ 2147483647 w 165"/>
                <a:gd name="T9" fmla="*/ 2147483647 h 565"/>
                <a:gd name="T10" fmla="*/ 2147483647 w 165"/>
                <a:gd name="T11" fmla="*/ 2147483647 h 565"/>
                <a:gd name="T12" fmla="*/ 2147483647 w 165"/>
                <a:gd name="T13" fmla="*/ 2147483647 h 565"/>
                <a:gd name="T14" fmla="*/ 2147483647 w 165"/>
                <a:gd name="T15" fmla="*/ 2147483647 h 565"/>
                <a:gd name="T16" fmla="*/ 2147483647 w 165"/>
                <a:gd name="T17" fmla="*/ 2147483647 h 565"/>
                <a:gd name="T18" fmla="*/ 0 w 165"/>
                <a:gd name="T19" fmla="*/ 2147483647 h 565"/>
                <a:gd name="T20" fmla="*/ 2147483647 w 165"/>
                <a:gd name="T21" fmla="*/ 0 h 565"/>
                <a:gd name="T22" fmla="*/ 2147483647 w 165"/>
                <a:gd name="T23" fmla="*/ 0 h 565"/>
                <a:gd name="T24" fmla="*/ 2147483647 w 165"/>
                <a:gd name="T25" fmla="*/ 0 h 5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Hình tự do 348"/>
            <p:cNvSpPr>
              <a:spLocks/>
            </p:cNvSpPr>
            <p:nvPr/>
          </p:nvSpPr>
          <p:spPr bwMode="auto">
            <a:xfrm rot="1365846">
              <a:off x="2895166" y="3733395"/>
              <a:ext cx="439062" cy="459933"/>
            </a:xfrm>
            <a:custGeom>
              <a:avLst/>
              <a:gdLst>
                <a:gd name="T0" fmla="*/ 0 w 108"/>
                <a:gd name="T1" fmla="*/ 2147483647 h 113"/>
                <a:gd name="T2" fmla="*/ 2147483647 w 108"/>
                <a:gd name="T3" fmla="*/ 2147483647 h 113"/>
                <a:gd name="T4" fmla="*/ 2147483647 w 108"/>
                <a:gd name="T5" fmla="*/ 2147483647 h 113"/>
                <a:gd name="T6" fmla="*/ 2147483647 w 108"/>
                <a:gd name="T7" fmla="*/ 2147483647 h 113"/>
                <a:gd name="T8" fmla="*/ 2147483647 w 108"/>
                <a:gd name="T9" fmla="*/ 2147483647 h 113"/>
                <a:gd name="T10" fmla="*/ 0 w 108"/>
                <a:gd name="T11" fmla="*/ 2147483647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Hình tự do 349"/>
            <p:cNvSpPr>
              <a:spLocks/>
            </p:cNvSpPr>
            <p:nvPr/>
          </p:nvSpPr>
          <p:spPr bwMode="auto">
            <a:xfrm rot="1365846">
              <a:off x="3172234" y="3794230"/>
              <a:ext cx="154839" cy="146414"/>
            </a:xfrm>
            <a:custGeom>
              <a:avLst/>
              <a:gdLst>
                <a:gd name="T0" fmla="*/ 2147483647 w 38"/>
                <a:gd name="T1" fmla="*/ 0 h 36"/>
                <a:gd name="T2" fmla="*/ 2147483647 w 38"/>
                <a:gd name="T3" fmla="*/ 2147483647 h 36"/>
                <a:gd name="T4" fmla="*/ 2147483647 w 38"/>
                <a:gd name="T5" fmla="*/ 2147483647 h 36"/>
                <a:gd name="T6" fmla="*/ 2147483647 w 38"/>
                <a:gd name="T7" fmla="*/ 2147483647 h 36"/>
                <a:gd name="T8" fmla="*/ 2147483647 w 38"/>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Hình tự do 332"/>
            <p:cNvSpPr>
              <a:spLocks/>
            </p:cNvSpPr>
            <p:nvPr/>
          </p:nvSpPr>
          <p:spPr bwMode="auto">
            <a:xfrm rot="1365846">
              <a:off x="2586194" y="4020129"/>
              <a:ext cx="250286" cy="253042"/>
            </a:xfrm>
            <a:custGeom>
              <a:avLst/>
              <a:gdLst>
                <a:gd name="T0" fmla="*/ 2147483647 w 121"/>
                <a:gd name="T1" fmla="*/ 2147483647 h 122"/>
                <a:gd name="T2" fmla="*/ 2147483647 w 121"/>
                <a:gd name="T3" fmla="*/ 2147483647 h 122"/>
                <a:gd name="T4" fmla="*/ 2147483647 w 121"/>
                <a:gd name="T5" fmla="*/ 2147483647 h 122"/>
                <a:gd name="T6" fmla="*/ 2147483647 w 121"/>
                <a:gd name="T7" fmla="*/ 2147483647 h 122"/>
                <a:gd name="T8" fmla="*/ 2147483647 w 121"/>
                <a:gd name="T9" fmla="*/ 2147483647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Hình tự do 332"/>
            <p:cNvSpPr>
              <a:spLocks/>
            </p:cNvSpPr>
            <p:nvPr/>
          </p:nvSpPr>
          <p:spPr bwMode="auto">
            <a:xfrm rot="1365846">
              <a:off x="1452053" y="3611825"/>
              <a:ext cx="250286" cy="253043"/>
            </a:xfrm>
            <a:custGeom>
              <a:avLst/>
              <a:gdLst>
                <a:gd name="T0" fmla="*/ 2147483647 w 121"/>
                <a:gd name="T1" fmla="*/ 2147483647 h 122"/>
                <a:gd name="T2" fmla="*/ 2147483647 w 121"/>
                <a:gd name="T3" fmla="*/ 2147483647 h 122"/>
                <a:gd name="T4" fmla="*/ 2147483647 w 121"/>
                <a:gd name="T5" fmla="*/ 2147483647 h 122"/>
                <a:gd name="T6" fmla="*/ 2147483647 w 121"/>
                <a:gd name="T7" fmla="*/ 2147483647 h 122"/>
                <a:gd name="T8" fmla="*/ 2147483647 w 121"/>
                <a:gd name="T9" fmla="*/ 2147483647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6" name="Nhóm 5"/>
          <p:cNvGrpSpPr>
            <a:grpSpLocks noChangeAspect="1"/>
          </p:cNvGrpSpPr>
          <p:nvPr/>
        </p:nvGrpSpPr>
        <p:grpSpPr bwMode="auto">
          <a:xfrm>
            <a:off x="9167813" y="4138613"/>
            <a:ext cx="3022600" cy="2719387"/>
            <a:chOff x="2887" y="1286"/>
            <a:chExt cx="1903" cy="1712"/>
          </a:xfrm>
        </p:grpSpPr>
        <p:sp>
          <p:nvSpPr>
            <p:cNvPr id="147" name="Hình tự do 6"/>
            <p:cNvSpPr>
              <a:spLocks/>
            </p:cNvSpPr>
            <p:nvPr/>
          </p:nvSpPr>
          <p:spPr bwMode="auto">
            <a:xfrm>
              <a:off x="4743" y="2342"/>
              <a:ext cx="47" cy="38"/>
            </a:xfrm>
            <a:custGeom>
              <a:avLst/>
              <a:gdLst>
                <a:gd name="T0" fmla="*/ 115 w 20"/>
                <a:gd name="T1" fmla="*/ 508 h 16"/>
                <a:gd name="T2" fmla="*/ 609 w 20"/>
                <a:gd name="T3" fmla="*/ 254 h 16"/>
                <a:gd name="T4" fmla="*/ 609 w 20"/>
                <a:gd name="T5" fmla="*/ 0 h 16"/>
                <a:gd name="T6" fmla="*/ 0 w 20"/>
                <a:gd name="T7" fmla="*/ 321 h 16"/>
                <a:gd name="T8" fmla="*/ 115 w 20"/>
                <a:gd name="T9" fmla="*/ 50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Hình tự do 7"/>
            <p:cNvSpPr>
              <a:spLocks/>
            </p:cNvSpPr>
            <p:nvPr/>
          </p:nvSpPr>
          <p:spPr bwMode="auto">
            <a:xfrm>
              <a:off x="3357" y="1532"/>
              <a:ext cx="668" cy="833"/>
            </a:xfrm>
            <a:custGeom>
              <a:avLst/>
              <a:gdLst>
                <a:gd name="T0" fmla="*/ 6774 w 283"/>
                <a:gd name="T1" fmla="*/ 594 h 352"/>
                <a:gd name="T2" fmla="*/ 5087 w 283"/>
                <a:gd name="T3" fmla="*/ 1657 h 352"/>
                <a:gd name="T4" fmla="*/ 618 w 283"/>
                <a:gd name="T5" fmla="*/ 4451 h 352"/>
                <a:gd name="T6" fmla="*/ 618 w 283"/>
                <a:gd name="T7" fmla="*/ 8339 h 352"/>
                <a:gd name="T8" fmla="*/ 2854 w 283"/>
                <a:gd name="T9" fmla="*/ 10074 h 352"/>
                <a:gd name="T10" fmla="*/ 4100 w 283"/>
                <a:gd name="T11" fmla="*/ 10282 h 352"/>
                <a:gd name="T12" fmla="*/ 5405 w 283"/>
                <a:gd name="T13" fmla="*/ 10786 h 352"/>
                <a:gd name="T14" fmla="*/ 8101 w 283"/>
                <a:gd name="T15" fmla="*/ 10668 h 352"/>
                <a:gd name="T16" fmla="*/ 8691 w 283"/>
                <a:gd name="T17" fmla="*/ 4385 h 352"/>
                <a:gd name="T18" fmla="*/ 6774 w 283"/>
                <a:gd name="T19" fmla="*/ 594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Hình tự do 8"/>
            <p:cNvSpPr>
              <a:spLocks/>
            </p:cNvSpPr>
            <p:nvPr/>
          </p:nvSpPr>
          <p:spPr bwMode="auto">
            <a:xfrm>
              <a:off x="3673" y="1612"/>
              <a:ext cx="273" cy="199"/>
            </a:xfrm>
            <a:custGeom>
              <a:avLst/>
              <a:gdLst>
                <a:gd name="T0" fmla="*/ 2513 w 116"/>
                <a:gd name="T1" fmla="*/ 877 h 84"/>
                <a:gd name="T2" fmla="*/ 2243 w 116"/>
                <a:gd name="T3" fmla="*/ 66 h 84"/>
                <a:gd name="T4" fmla="*/ 1224 w 116"/>
                <a:gd name="T5" fmla="*/ 0 h 84"/>
                <a:gd name="T6" fmla="*/ 1445 w 116"/>
                <a:gd name="T7" fmla="*/ 505 h 84"/>
                <a:gd name="T8" fmla="*/ 887 w 116"/>
                <a:gd name="T9" fmla="*/ 1263 h 84"/>
                <a:gd name="T10" fmla="*/ 0 w 116"/>
                <a:gd name="T11" fmla="*/ 2021 h 84"/>
                <a:gd name="T12" fmla="*/ 3156 w 116"/>
                <a:gd name="T13" fmla="*/ 2644 h 84"/>
                <a:gd name="T14" fmla="*/ 3285 w 116"/>
                <a:gd name="T15" fmla="*/ 1981 h 84"/>
                <a:gd name="T16" fmla="*/ 2513 w 116"/>
                <a:gd name="T17" fmla="*/ 877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Hình tự do 9"/>
            <p:cNvSpPr>
              <a:spLocks/>
            </p:cNvSpPr>
            <p:nvPr/>
          </p:nvSpPr>
          <p:spPr bwMode="auto">
            <a:xfrm>
              <a:off x="3435" y="1709"/>
              <a:ext cx="676" cy="592"/>
            </a:xfrm>
            <a:custGeom>
              <a:avLst/>
              <a:gdLst>
                <a:gd name="T0" fmla="*/ 6342 w 286"/>
                <a:gd name="T1" fmla="*/ 1037 h 250"/>
                <a:gd name="T2" fmla="*/ 3524 w 286"/>
                <a:gd name="T3" fmla="*/ 661 h 250"/>
                <a:gd name="T4" fmla="*/ 118 w 286"/>
                <a:gd name="T5" fmla="*/ 3455 h 250"/>
                <a:gd name="T6" fmla="*/ 2286 w 286"/>
                <a:gd name="T7" fmla="*/ 7194 h 250"/>
                <a:gd name="T8" fmla="*/ 5654 w 286"/>
                <a:gd name="T9" fmla="*/ 7329 h 250"/>
                <a:gd name="T10" fmla="*/ 6342 w 286"/>
                <a:gd name="T11" fmla="*/ 1037 h 2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Hình tự do 10"/>
            <p:cNvSpPr>
              <a:spLocks/>
            </p:cNvSpPr>
            <p:nvPr/>
          </p:nvSpPr>
          <p:spPr bwMode="auto">
            <a:xfrm>
              <a:off x="3425" y="1752"/>
              <a:ext cx="208" cy="493"/>
            </a:xfrm>
            <a:custGeom>
              <a:avLst/>
              <a:gdLst>
                <a:gd name="T0" fmla="*/ 1626 w 88"/>
                <a:gd name="T1" fmla="*/ 787 h 208"/>
                <a:gd name="T2" fmla="*/ 2749 w 88"/>
                <a:gd name="T3" fmla="*/ 0 h 208"/>
                <a:gd name="T4" fmla="*/ 251 w 88"/>
                <a:gd name="T5" fmla="*/ 2235 h 208"/>
                <a:gd name="T6" fmla="*/ 532 w 88"/>
                <a:gd name="T7" fmla="*/ 5899 h 208"/>
                <a:gd name="T8" fmla="*/ 1782 w 88"/>
                <a:gd name="T9" fmla="*/ 6404 h 208"/>
                <a:gd name="T10" fmla="*/ 1900 w 88"/>
                <a:gd name="T11" fmla="*/ 6035 h 208"/>
                <a:gd name="T12" fmla="*/ 532 w 88"/>
                <a:gd name="T13" fmla="*/ 3916 h 208"/>
                <a:gd name="T14" fmla="*/ 1626 w 88"/>
                <a:gd name="T15" fmla="*/ 787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Hình tự do 11"/>
            <p:cNvSpPr>
              <a:spLocks/>
            </p:cNvSpPr>
            <p:nvPr/>
          </p:nvSpPr>
          <p:spPr bwMode="auto">
            <a:xfrm>
              <a:off x="3627" y="1804"/>
              <a:ext cx="84" cy="417"/>
            </a:xfrm>
            <a:custGeom>
              <a:avLst/>
              <a:gdLst>
                <a:gd name="T0" fmla="*/ 1164 w 35"/>
                <a:gd name="T1" fmla="*/ 0 h 176"/>
                <a:gd name="T2" fmla="*/ 29 w 35"/>
                <a:gd name="T3" fmla="*/ 2419 h 176"/>
                <a:gd name="T4" fmla="*/ 305 w 35"/>
                <a:gd name="T5" fmla="*/ 5547 h 176"/>
                <a:gd name="T6" fmla="*/ 691 w 35"/>
                <a:gd name="T7" fmla="*/ 5452 h 176"/>
                <a:gd name="T8" fmla="*/ 564 w 35"/>
                <a:gd name="T9" fmla="*/ 2644 h 176"/>
                <a:gd name="T10" fmla="*/ 1164 w 35"/>
                <a:gd name="T11" fmla="*/ 0 h 1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Hình tự do 12"/>
            <p:cNvSpPr>
              <a:spLocks/>
            </p:cNvSpPr>
            <p:nvPr/>
          </p:nvSpPr>
          <p:spPr bwMode="auto">
            <a:xfrm>
              <a:off x="3846" y="1286"/>
              <a:ext cx="941" cy="1174"/>
            </a:xfrm>
            <a:custGeom>
              <a:avLst/>
              <a:gdLst>
                <a:gd name="T0" fmla="*/ 10584 w 399"/>
                <a:gd name="T1" fmla="*/ 3298 h 497"/>
                <a:gd name="T2" fmla="*/ 8353 w 399"/>
                <a:gd name="T3" fmla="*/ 713 h 497"/>
                <a:gd name="T4" fmla="*/ 5717 w 399"/>
                <a:gd name="T5" fmla="*/ 1741 h 497"/>
                <a:gd name="T6" fmla="*/ 3160 w 399"/>
                <a:gd name="T7" fmla="*/ 3019 h 497"/>
                <a:gd name="T8" fmla="*/ 0 w 399"/>
                <a:gd name="T9" fmla="*/ 9435 h 497"/>
                <a:gd name="T10" fmla="*/ 1179 w 399"/>
                <a:gd name="T11" fmla="*/ 13101 h 497"/>
                <a:gd name="T12" fmla="*/ 3710 w 399"/>
                <a:gd name="T13" fmla="*/ 14291 h 497"/>
                <a:gd name="T14" fmla="*/ 6490 w 399"/>
                <a:gd name="T15" fmla="*/ 15316 h 497"/>
                <a:gd name="T16" fmla="*/ 9495 w 399"/>
                <a:gd name="T17" fmla="*/ 14726 h 497"/>
                <a:gd name="T18" fmla="*/ 11136 w 399"/>
                <a:gd name="T19" fmla="*/ 14853 h 497"/>
                <a:gd name="T20" fmla="*/ 12341 w 399"/>
                <a:gd name="T21" fmla="*/ 13006 h 497"/>
                <a:gd name="T22" fmla="*/ 12341 w 399"/>
                <a:gd name="T23" fmla="*/ 4231 h 497"/>
                <a:gd name="T24" fmla="*/ 10584 w 399"/>
                <a:gd name="T25" fmla="*/ 3298 h 4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Hình tự do 13"/>
            <p:cNvSpPr>
              <a:spLocks/>
            </p:cNvSpPr>
            <p:nvPr/>
          </p:nvSpPr>
          <p:spPr bwMode="auto">
            <a:xfrm>
              <a:off x="3890" y="1492"/>
              <a:ext cx="897" cy="978"/>
            </a:xfrm>
            <a:custGeom>
              <a:avLst/>
              <a:gdLst>
                <a:gd name="T0" fmla="*/ 8441 w 380"/>
                <a:gd name="T1" fmla="*/ 1094 h 414"/>
                <a:gd name="T2" fmla="*/ 4379 w 380"/>
                <a:gd name="T3" fmla="*/ 1004 h 414"/>
                <a:gd name="T4" fmla="*/ 250 w 380"/>
                <a:gd name="T5" fmla="*/ 6357 h 414"/>
                <a:gd name="T6" fmla="*/ 3288 w 380"/>
                <a:gd name="T7" fmla="*/ 11060 h 414"/>
                <a:gd name="T8" fmla="*/ 8904 w 380"/>
                <a:gd name="T9" fmla="*/ 11273 h 414"/>
                <a:gd name="T10" fmla="*/ 11796 w 380"/>
                <a:gd name="T11" fmla="*/ 8939 h 414"/>
                <a:gd name="T12" fmla="*/ 11796 w 380"/>
                <a:gd name="T13" fmla="*/ 3085 h 414"/>
                <a:gd name="T14" fmla="*/ 8441 w 380"/>
                <a:gd name="T15" fmla="*/ 1094 h 4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Hình tự do 14"/>
            <p:cNvSpPr>
              <a:spLocks/>
            </p:cNvSpPr>
            <p:nvPr/>
          </p:nvSpPr>
          <p:spPr bwMode="auto">
            <a:xfrm>
              <a:off x="3902" y="1567"/>
              <a:ext cx="324" cy="756"/>
            </a:xfrm>
            <a:custGeom>
              <a:avLst/>
              <a:gdLst>
                <a:gd name="T0" fmla="*/ 1880 w 137"/>
                <a:gd name="T1" fmla="*/ 1128 h 319"/>
                <a:gd name="T2" fmla="*/ 341 w 137"/>
                <a:gd name="T3" fmla="*/ 7228 h 319"/>
                <a:gd name="T4" fmla="*/ 2382 w 137"/>
                <a:gd name="T5" fmla="*/ 10037 h 319"/>
                <a:gd name="T6" fmla="*/ 3004 w 137"/>
                <a:gd name="T7" fmla="*/ 9996 h 319"/>
                <a:gd name="T8" fmla="*/ 688 w 137"/>
                <a:gd name="T9" fmla="*/ 5392 h 319"/>
                <a:gd name="T10" fmla="*/ 3004 w 137"/>
                <a:gd name="T11" fmla="*/ 623 h 319"/>
                <a:gd name="T12" fmla="*/ 4285 w 137"/>
                <a:gd name="T13" fmla="*/ 0 h 319"/>
                <a:gd name="T14" fmla="*/ 1880 w 137"/>
                <a:gd name="T15" fmla="*/ 1128 h 3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Hình tự do 15"/>
            <p:cNvSpPr>
              <a:spLocks/>
            </p:cNvSpPr>
            <p:nvPr/>
          </p:nvSpPr>
          <p:spPr bwMode="auto">
            <a:xfrm>
              <a:off x="4070" y="1645"/>
              <a:ext cx="203" cy="659"/>
            </a:xfrm>
            <a:custGeom>
              <a:avLst/>
              <a:gdLst>
                <a:gd name="T0" fmla="*/ 434 w 86"/>
                <a:gd name="T1" fmla="*/ 3034 h 278"/>
                <a:gd name="T2" fmla="*/ 618 w 86"/>
                <a:gd name="T3" fmla="*/ 8019 h 278"/>
                <a:gd name="T4" fmla="*/ 1303 w 86"/>
                <a:gd name="T5" fmla="*/ 8778 h 278"/>
                <a:gd name="T6" fmla="*/ 708 w 86"/>
                <a:gd name="T7" fmla="*/ 3440 h 278"/>
                <a:gd name="T8" fmla="*/ 2670 w 86"/>
                <a:gd name="T9" fmla="*/ 0 h 278"/>
                <a:gd name="T10" fmla="*/ 434 w 86"/>
                <a:gd name="T11" fmla="*/ 3034 h 2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Hình tự do 16"/>
            <p:cNvSpPr>
              <a:spLocks/>
            </p:cNvSpPr>
            <p:nvPr/>
          </p:nvSpPr>
          <p:spPr bwMode="auto">
            <a:xfrm>
              <a:off x="4533" y="1650"/>
              <a:ext cx="132" cy="694"/>
            </a:xfrm>
            <a:custGeom>
              <a:avLst/>
              <a:gdLst>
                <a:gd name="T0" fmla="*/ 405 w 56"/>
                <a:gd name="T1" fmla="*/ 0 h 293"/>
                <a:gd name="T2" fmla="*/ 1294 w 56"/>
                <a:gd name="T3" fmla="*/ 2923 h 293"/>
                <a:gd name="T4" fmla="*/ 0 w 56"/>
                <a:gd name="T5" fmla="*/ 9223 h 293"/>
                <a:gd name="T6" fmla="*/ 434 w 56"/>
                <a:gd name="T7" fmla="*/ 9039 h 293"/>
                <a:gd name="T8" fmla="*/ 1728 w 56"/>
                <a:gd name="T9" fmla="*/ 2833 h 293"/>
                <a:gd name="T10" fmla="*/ 405 w 56"/>
                <a:gd name="T11" fmla="*/ 0 h 2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Hình tự do 17"/>
            <p:cNvSpPr>
              <a:spLocks/>
            </p:cNvSpPr>
            <p:nvPr/>
          </p:nvSpPr>
          <p:spPr bwMode="auto">
            <a:xfrm>
              <a:off x="4228" y="1388"/>
              <a:ext cx="360" cy="229"/>
            </a:xfrm>
            <a:custGeom>
              <a:avLst/>
              <a:gdLst>
                <a:gd name="T0" fmla="*/ 2804 w 152"/>
                <a:gd name="T1" fmla="*/ 0 h 97"/>
                <a:gd name="T2" fmla="*/ 2020 w 152"/>
                <a:gd name="T3" fmla="*/ 0 h 97"/>
                <a:gd name="T4" fmla="*/ 2070 w 152"/>
                <a:gd name="T5" fmla="*/ 774 h 97"/>
                <a:gd name="T6" fmla="*/ 914 w 152"/>
                <a:gd name="T7" fmla="*/ 1303 h 97"/>
                <a:gd name="T8" fmla="*/ 0 w 152"/>
                <a:gd name="T9" fmla="*/ 2420 h 97"/>
                <a:gd name="T10" fmla="*/ 4689 w 152"/>
                <a:gd name="T11" fmla="*/ 2330 h 97"/>
                <a:gd name="T12" fmla="*/ 2804 w 152"/>
                <a:gd name="T13" fmla="*/ 0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Hình tự do 18"/>
            <p:cNvSpPr>
              <a:spLocks/>
            </p:cNvSpPr>
            <p:nvPr/>
          </p:nvSpPr>
          <p:spPr bwMode="auto">
            <a:xfrm>
              <a:off x="4309" y="1388"/>
              <a:ext cx="304" cy="255"/>
            </a:xfrm>
            <a:custGeom>
              <a:avLst/>
              <a:gdLst>
                <a:gd name="T0" fmla="*/ 1699 w 129"/>
                <a:gd name="T1" fmla="*/ 0 h 108"/>
                <a:gd name="T2" fmla="*/ 2682 w 129"/>
                <a:gd name="T3" fmla="*/ 1433 h 108"/>
                <a:gd name="T4" fmla="*/ 2566 w 129"/>
                <a:gd name="T5" fmla="*/ 2581 h 108"/>
                <a:gd name="T6" fmla="*/ 0 w 129"/>
                <a:gd name="T7" fmla="*/ 2670 h 108"/>
                <a:gd name="T8" fmla="*/ 3115 w 129"/>
                <a:gd name="T9" fmla="*/ 2989 h 108"/>
                <a:gd name="T10" fmla="*/ 3233 w 129"/>
                <a:gd name="T11" fmla="*/ 1393 h 108"/>
                <a:gd name="T12" fmla="*/ 1699 w 129"/>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Hình tự do 19"/>
            <p:cNvSpPr>
              <a:spLocks/>
            </p:cNvSpPr>
            <p:nvPr/>
          </p:nvSpPr>
          <p:spPr bwMode="auto">
            <a:xfrm>
              <a:off x="2887" y="1740"/>
              <a:ext cx="1900" cy="1258"/>
            </a:xfrm>
            <a:custGeom>
              <a:avLst/>
              <a:gdLst>
                <a:gd name="T0" fmla="*/ 24979 w 805"/>
                <a:gd name="T1" fmla="*/ 6708 h 533"/>
                <a:gd name="T2" fmla="*/ 23614 w 805"/>
                <a:gd name="T3" fmla="*/ 6613 h 533"/>
                <a:gd name="T4" fmla="*/ 18344 w 805"/>
                <a:gd name="T5" fmla="*/ 4038 h 533"/>
                <a:gd name="T6" fmla="*/ 17069 w 805"/>
                <a:gd name="T7" fmla="*/ 279 h 533"/>
                <a:gd name="T8" fmla="*/ 13805 w 805"/>
                <a:gd name="T9" fmla="*/ 1275 h 533"/>
                <a:gd name="T10" fmla="*/ 14277 w 805"/>
                <a:gd name="T11" fmla="*/ 3670 h 533"/>
                <a:gd name="T12" fmla="*/ 10546 w 805"/>
                <a:gd name="T13" fmla="*/ 4100 h 533"/>
                <a:gd name="T14" fmla="*/ 8690 w 805"/>
                <a:gd name="T15" fmla="*/ 5247 h 533"/>
                <a:gd name="T16" fmla="*/ 4931 w 805"/>
                <a:gd name="T17" fmla="*/ 6205 h 533"/>
                <a:gd name="T18" fmla="*/ 94 w 805"/>
                <a:gd name="T19" fmla="*/ 13843 h 533"/>
                <a:gd name="T20" fmla="*/ 0 w 805"/>
                <a:gd name="T21" fmla="*/ 16540 h 533"/>
                <a:gd name="T22" fmla="*/ 24979 w 805"/>
                <a:gd name="T23" fmla="*/ 16540 h 533"/>
                <a:gd name="T24" fmla="*/ 24979 w 805"/>
                <a:gd name="T25" fmla="*/ 6708 h 533"/>
                <a:gd name="T26" fmla="*/ 24979 w 805"/>
                <a:gd name="T27" fmla="*/ 6708 h 5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Hình tự do 20"/>
            <p:cNvSpPr>
              <a:spLocks/>
            </p:cNvSpPr>
            <p:nvPr/>
          </p:nvSpPr>
          <p:spPr bwMode="auto">
            <a:xfrm>
              <a:off x="2894" y="2070"/>
              <a:ext cx="1894" cy="928"/>
            </a:xfrm>
            <a:custGeom>
              <a:avLst/>
              <a:gdLst>
                <a:gd name="T0" fmla="*/ 24946 w 802"/>
                <a:gd name="T1" fmla="*/ 3540 h 393"/>
                <a:gd name="T2" fmla="*/ 22889 w 802"/>
                <a:gd name="T3" fmla="*/ 3133 h 393"/>
                <a:gd name="T4" fmla="*/ 12063 w 802"/>
                <a:gd name="T5" fmla="*/ 959 h 393"/>
                <a:gd name="T6" fmla="*/ 7864 w 802"/>
                <a:gd name="T7" fmla="*/ 1712 h 393"/>
                <a:gd name="T8" fmla="*/ 713 w 802"/>
                <a:gd name="T9" fmla="*/ 12217 h 393"/>
                <a:gd name="T10" fmla="*/ 24946 w 802"/>
                <a:gd name="T11" fmla="*/ 12217 h 393"/>
                <a:gd name="T12" fmla="*/ 24946 w 802"/>
                <a:gd name="T13" fmla="*/ 3540 h 393"/>
                <a:gd name="T14" fmla="*/ 24946 w 802"/>
                <a:gd name="T15" fmla="*/ 3540 h 3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Hình tự do 21"/>
            <p:cNvSpPr>
              <a:spLocks/>
            </p:cNvSpPr>
            <p:nvPr/>
          </p:nvSpPr>
          <p:spPr bwMode="auto">
            <a:xfrm>
              <a:off x="3587" y="1792"/>
              <a:ext cx="1059" cy="590"/>
            </a:xfrm>
            <a:custGeom>
              <a:avLst/>
              <a:gdLst>
                <a:gd name="T0" fmla="*/ 11269 w 449"/>
                <a:gd name="T1" fmla="*/ 4604 h 249"/>
                <a:gd name="T2" fmla="*/ 8422 w 449"/>
                <a:gd name="T3" fmla="*/ 4099 h 249"/>
                <a:gd name="T4" fmla="*/ 7583 w 449"/>
                <a:gd name="T5" fmla="*/ 185 h 249"/>
                <a:gd name="T6" fmla="*/ 5474 w 449"/>
                <a:gd name="T7" fmla="*/ 853 h 249"/>
                <a:gd name="T8" fmla="*/ 5852 w 449"/>
                <a:gd name="T9" fmla="*/ 4030 h 249"/>
                <a:gd name="T10" fmla="*/ 0 w 449"/>
                <a:gd name="T11" fmla="*/ 5867 h 249"/>
                <a:gd name="T12" fmla="*/ 3120 w 449"/>
                <a:gd name="T13" fmla="*/ 5199 h 249"/>
                <a:gd name="T14" fmla="*/ 1863 w 449"/>
                <a:gd name="T15" fmla="*/ 6995 h 249"/>
                <a:gd name="T16" fmla="*/ 6036 w 449"/>
                <a:gd name="T17" fmla="*/ 5962 h 249"/>
                <a:gd name="T18" fmla="*/ 10114 w 449"/>
                <a:gd name="T19" fmla="*/ 7850 h 249"/>
                <a:gd name="T20" fmla="*/ 10246 w 449"/>
                <a:gd name="T21" fmla="*/ 5613 h 249"/>
                <a:gd name="T22" fmla="*/ 13897 w 449"/>
                <a:gd name="T23" fmla="*/ 6973 h 249"/>
                <a:gd name="T24" fmla="*/ 11269 w 449"/>
                <a:gd name="T25" fmla="*/ 4604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Hình tự do 22"/>
            <p:cNvSpPr>
              <a:spLocks/>
            </p:cNvSpPr>
            <p:nvPr/>
          </p:nvSpPr>
          <p:spPr bwMode="auto">
            <a:xfrm>
              <a:off x="2982" y="2238"/>
              <a:ext cx="505" cy="760"/>
            </a:xfrm>
            <a:custGeom>
              <a:avLst/>
              <a:gdLst>
                <a:gd name="T0" fmla="*/ 1392 w 214"/>
                <a:gd name="T1" fmla="*/ 4997 h 322"/>
                <a:gd name="T2" fmla="*/ 6638 w 214"/>
                <a:gd name="T3" fmla="*/ 524 h 322"/>
                <a:gd name="T4" fmla="*/ 2232 w 214"/>
                <a:gd name="T5" fmla="*/ 2330 h 322"/>
                <a:gd name="T6" fmla="*/ 0 w 214"/>
                <a:gd name="T7" fmla="*/ 9030 h 322"/>
                <a:gd name="T8" fmla="*/ 0 w 214"/>
                <a:gd name="T9" fmla="*/ 9993 h 322"/>
                <a:gd name="T10" fmla="*/ 656 w 214"/>
                <a:gd name="T11" fmla="*/ 9993 h 322"/>
                <a:gd name="T12" fmla="*/ 1392 w 214"/>
                <a:gd name="T13" fmla="*/ 4997 h 3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Hình tự do 23"/>
            <p:cNvSpPr>
              <a:spLocks/>
            </p:cNvSpPr>
            <p:nvPr/>
          </p:nvSpPr>
          <p:spPr bwMode="auto">
            <a:xfrm>
              <a:off x="4168" y="1808"/>
              <a:ext cx="92" cy="331"/>
            </a:xfrm>
            <a:custGeom>
              <a:avLst/>
              <a:gdLst>
                <a:gd name="T0" fmla="*/ 0 w 39"/>
                <a:gd name="T1" fmla="*/ 0 h 140"/>
                <a:gd name="T2" fmla="*/ 745 w 39"/>
                <a:gd name="T3" fmla="*/ 2336 h 140"/>
                <a:gd name="T4" fmla="*/ 774 w 39"/>
                <a:gd name="T5" fmla="*/ 4376 h 140"/>
                <a:gd name="T6" fmla="*/ 986 w 39"/>
                <a:gd name="T7" fmla="*/ 2286 h 140"/>
                <a:gd name="T8" fmla="*/ 0 w 39"/>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Hình tự do 24"/>
            <p:cNvSpPr>
              <a:spLocks/>
            </p:cNvSpPr>
            <p:nvPr/>
          </p:nvSpPr>
          <p:spPr bwMode="auto">
            <a:xfrm>
              <a:off x="3587" y="2068"/>
              <a:ext cx="452" cy="151"/>
            </a:xfrm>
            <a:custGeom>
              <a:avLst/>
              <a:gdLst>
                <a:gd name="T0" fmla="*/ 3651 w 192"/>
                <a:gd name="T1" fmla="*/ 29 h 63"/>
                <a:gd name="T2" fmla="*/ 0 w 192"/>
                <a:gd name="T3" fmla="*/ 2080 h 63"/>
                <a:gd name="T4" fmla="*/ 3221 w 192"/>
                <a:gd name="T5" fmla="*/ 357 h 63"/>
                <a:gd name="T6" fmla="*/ 5897 w 192"/>
                <a:gd name="T7" fmla="*/ 403 h 63"/>
                <a:gd name="T8" fmla="*/ 3651 w 192"/>
                <a:gd name="T9" fmla="*/ 29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Hình tự do 25"/>
            <p:cNvSpPr>
              <a:spLocks/>
            </p:cNvSpPr>
            <p:nvPr/>
          </p:nvSpPr>
          <p:spPr bwMode="auto">
            <a:xfrm>
              <a:off x="3640" y="2408"/>
              <a:ext cx="259" cy="590"/>
            </a:xfrm>
            <a:custGeom>
              <a:avLst/>
              <a:gdLst>
                <a:gd name="T0" fmla="*/ 1461 w 109"/>
                <a:gd name="T1" fmla="*/ 3625 h 250"/>
                <a:gd name="T2" fmla="*/ 3472 w 109"/>
                <a:gd name="T3" fmla="*/ 0 h 250"/>
                <a:gd name="T4" fmla="*/ 791 w 109"/>
                <a:gd name="T5" fmla="*/ 1982 h 250"/>
                <a:gd name="T6" fmla="*/ 0 w 109"/>
                <a:gd name="T7" fmla="*/ 6794 h 250"/>
                <a:gd name="T8" fmla="*/ 29 w 109"/>
                <a:gd name="T9" fmla="*/ 7753 h 250"/>
                <a:gd name="T10" fmla="*/ 1276 w 109"/>
                <a:gd name="T11" fmla="*/ 7753 h 250"/>
                <a:gd name="T12" fmla="*/ 1461 w 109"/>
                <a:gd name="T13" fmla="*/ 3625 h 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Hình tự do 26"/>
            <p:cNvSpPr>
              <a:spLocks/>
            </p:cNvSpPr>
            <p:nvPr/>
          </p:nvSpPr>
          <p:spPr bwMode="auto">
            <a:xfrm>
              <a:off x="3605" y="2392"/>
              <a:ext cx="321" cy="606"/>
            </a:xfrm>
            <a:custGeom>
              <a:avLst/>
              <a:gdLst>
                <a:gd name="T0" fmla="*/ 940 w 137"/>
                <a:gd name="T1" fmla="*/ 3959 h 257"/>
                <a:gd name="T2" fmla="*/ 4128 w 137"/>
                <a:gd name="T3" fmla="*/ 0 h 257"/>
                <a:gd name="T4" fmla="*/ 335 w 137"/>
                <a:gd name="T5" fmla="*/ 4053 h 257"/>
                <a:gd name="T6" fmla="*/ 155 w 137"/>
                <a:gd name="T7" fmla="*/ 7946 h 257"/>
                <a:gd name="T8" fmla="*/ 698 w 137"/>
                <a:gd name="T9" fmla="*/ 7946 h 257"/>
                <a:gd name="T10" fmla="*/ 940 w 137"/>
                <a:gd name="T11" fmla="*/ 3959 h 2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Hình tự do 27"/>
            <p:cNvSpPr>
              <a:spLocks/>
            </p:cNvSpPr>
            <p:nvPr/>
          </p:nvSpPr>
          <p:spPr bwMode="auto">
            <a:xfrm>
              <a:off x="4539" y="2444"/>
              <a:ext cx="248" cy="554"/>
            </a:xfrm>
            <a:custGeom>
              <a:avLst/>
              <a:gdLst>
                <a:gd name="T0" fmla="*/ 3269 w 105"/>
                <a:gd name="T1" fmla="*/ 5347 h 235"/>
                <a:gd name="T2" fmla="*/ 2584 w 105"/>
                <a:gd name="T3" fmla="*/ 1978 h 235"/>
                <a:gd name="T4" fmla="*/ 0 w 105"/>
                <a:gd name="T5" fmla="*/ 0 h 235"/>
                <a:gd name="T6" fmla="*/ 1925 w 105"/>
                <a:gd name="T7" fmla="*/ 3619 h 235"/>
                <a:gd name="T8" fmla="*/ 2147 w 105"/>
                <a:gd name="T9" fmla="*/ 7259 h 235"/>
                <a:gd name="T10" fmla="*/ 3269 w 105"/>
                <a:gd name="T11" fmla="*/ 7259 h 235"/>
                <a:gd name="T12" fmla="*/ 3269 w 105"/>
                <a:gd name="T13" fmla="*/ 5347 h 235"/>
                <a:gd name="T14" fmla="*/ 3269 w 105"/>
                <a:gd name="T15" fmla="*/ 5347 h 2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Hình tự do 28"/>
            <p:cNvSpPr>
              <a:spLocks/>
            </p:cNvSpPr>
            <p:nvPr/>
          </p:nvSpPr>
          <p:spPr bwMode="auto">
            <a:xfrm>
              <a:off x="4507" y="2427"/>
              <a:ext cx="280" cy="571"/>
            </a:xfrm>
            <a:custGeom>
              <a:avLst/>
              <a:gdLst>
                <a:gd name="T0" fmla="*/ 3649 w 119"/>
                <a:gd name="T1" fmla="*/ 3256 h 242"/>
                <a:gd name="T2" fmla="*/ 0 w 119"/>
                <a:gd name="T3" fmla="*/ 0 h 242"/>
                <a:gd name="T4" fmla="*/ 3282 w 119"/>
                <a:gd name="T5" fmla="*/ 3992 h 242"/>
                <a:gd name="T6" fmla="*/ 3532 w 119"/>
                <a:gd name="T7" fmla="*/ 7499 h 242"/>
                <a:gd name="T8" fmla="*/ 3649 w 119"/>
                <a:gd name="T9" fmla="*/ 7499 h 242"/>
                <a:gd name="T10" fmla="*/ 3649 w 119"/>
                <a:gd name="T11" fmla="*/ 3256 h 242"/>
                <a:gd name="T12" fmla="*/ 3649 w 119"/>
                <a:gd name="T13" fmla="*/ 3256 h 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Hình tự do 29"/>
            <p:cNvSpPr>
              <a:spLocks/>
            </p:cNvSpPr>
            <p:nvPr/>
          </p:nvSpPr>
          <p:spPr bwMode="auto">
            <a:xfrm>
              <a:off x="3998" y="1848"/>
              <a:ext cx="51" cy="251"/>
            </a:xfrm>
            <a:custGeom>
              <a:avLst/>
              <a:gdLst>
                <a:gd name="T0" fmla="*/ 0 w 21"/>
                <a:gd name="T1" fmla="*/ 253 h 106"/>
                <a:gd name="T2" fmla="*/ 389 w 21"/>
                <a:gd name="T3" fmla="*/ 1726 h 106"/>
                <a:gd name="T4" fmla="*/ 342 w 21"/>
                <a:gd name="T5" fmla="*/ 3270 h 106"/>
                <a:gd name="T6" fmla="*/ 631 w 21"/>
                <a:gd name="T7" fmla="*/ 3332 h 106"/>
                <a:gd name="T8" fmla="*/ 731 w 21"/>
                <a:gd name="T9" fmla="*/ 1660 h 106"/>
                <a:gd name="T10" fmla="*/ 211 w 21"/>
                <a:gd name="T11" fmla="*/ 0 h 106"/>
                <a:gd name="T12" fmla="*/ 0 w 21"/>
                <a:gd name="T13" fmla="*/ 253 h 106"/>
                <a:gd name="T14" fmla="*/ 0 w 21"/>
                <a:gd name="T15" fmla="*/ 253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71" name="Nhóm 64"/>
          <p:cNvGrpSpPr>
            <a:grpSpLocks noChangeAspect="1"/>
          </p:cNvGrpSpPr>
          <p:nvPr/>
        </p:nvGrpSpPr>
        <p:grpSpPr bwMode="auto">
          <a:xfrm rot="12827499" flipH="1">
            <a:off x="11360150" y="2338388"/>
            <a:ext cx="484188" cy="536575"/>
            <a:chOff x="2052" y="995"/>
            <a:chExt cx="768" cy="852"/>
          </a:xfrm>
        </p:grpSpPr>
        <p:sp>
          <p:nvSpPr>
            <p:cNvPr id="172" name="Hình tự do 65"/>
            <p:cNvSpPr>
              <a:spLocks/>
            </p:cNvSpPr>
            <p:nvPr/>
          </p:nvSpPr>
          <p:spPr bwMode="auto">
            <a:xfrm>
              <a:off x="2426" y="1617"/>
              <a:ext cx="151" cy="232"/>
            </a:xfrm>
            <a:custGeom>
              <a:avLst/>
              <a:gdLst>
                <a:gd name="T0" fmla="*/ 1024 w 64"/>
                <a:gd name="T1" fmla="*/ 118 h 98"/>
                <a:gd name="T2" fmla="*/ 368 w 64"/>
                <a:gd name="T3" fmla="*/ 3049 h 98"/>
                <a:gd name="T4" fmla="*/ 0 w 64"/>
                <a:gd name="T5" fmla="*/ 2893 h 98"/>
                <a:gd name="T6" fmla="*/ 1090 w 64"/>
                <a:gd name="T7" fmla="*/ 1603 h 98"/>
                <a:gd name="T8" fmla="*/ 746 w 64"/>
                <a:gd name="T9" fmla="*/ 0 h 98"/>
                <a:gd name="T10" fmla="*/ 1024 w 64"/>
                <a:gd name="T11" fmla="*/ 118 h 98"/>
                <a:gd name="T12" fmla="*/ 1024 w 64"/>
                <a:gd name="T13" fmla="*/ 118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Hình tự do 66"/>
            <p:cNvSpPr>
              <a:spLocks/>
            </p:cNvSpPr>
            <p:nvPr/>
          </p:nvSpPr>
          <p:spPr bwMode="auto">
            <a:xfrm>
              <a:off x="2046" y="1000"/>
              <a:ext cx="768" cy="728"/>
            </a:xfrm>
            <a:custGeom>
              <a:avLst/>
              <a:gdLst>
                <a:gd name="T0" fmla="*/ 5055 w 325"/>
                <a:gd name="T1" fmla="*/ 9268 h 309"/>
                <a:gd name="T2" fmla="*/ 9079 w 325"/>
                <a:gd name="T3" fmla="*/ 6865 h 309"/>
                <a:gd name="T4" fmla="*/ 9476 w 325"/>
                <a:gd name="T5" fmla="*/ 4679 h 309"/>
                <a:gd name="T6" fmla="*/ 7756 w 325"/>
                <a:gd name="T7" fmla="*/ 6382 h 309"/>
                <a:gd name="T8" fmla="*/ 8353 w 325"/>
                <a:gd name="T9" fmla="*/ 1793 h 309"/>
                <a:gd name="T10" fmla="*/ 7571 w 325"/>
                <a:gd name="T11" fmla="*/ 839 h 309"/>
                <a:gd name="T12" fmla="*/ 6149 w 325"/>
                <a:gd name="T13" fmla="*/ 3701 h 309"/>
                <a:gd name="T14" fmla="*/ 3367 w 325"/>
                <a:gd name="T15" fmla="*/ 926 h 309"/>
                <a:gd name="T16" fmla="*/ 1307 w 325"/>
                <a:gd name="T17" fmla="*/ 0 h 309"/>
                <a:gd name="T18" fmla="*/ 3613 w 325"/>
                <a:gd name="T19" fmla="*/ 5334 h 309"/>
                <a:gd name="T20" fmla="*/ 0 w 325"/>
                <a:gd name="T21" fmla="*/ 4995 h 309"/>
                <a:gd name="T22" fmla="*/ 2720 w 325"/>
                <a:gd name="T23" fmla="*/ 7909 h 309"/>
                <a:gd name="T24" fmla="*/ 1441 w 325"/>
                <a:gd name="T25" fmla="*/ 8043 h 309"/>
                <a:gd name="T26" fmla="*/ 2933 w 325"/>
                <a:gd name="T27" fmla="*/ 9247 h 309"/>
                <a:gd name="T28" fmla="*/ 4896 w 325"/>
                <a:gd name="T29" fmla="*/ 9337 h 309"/>
                <a:gd name="T30" fmla="*/ 5055 w 325"/>
                <a:gd name="T31" fmla="*/ 9268 h 309"/>
                <a:gd name="T32" fmla="*/ 5055 w 325"/>
                <a:gd name="T33" fmla="*/ 9268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Hình tự do 67"/>
            <p:cNvSpPr>
              <a:spLocks/>
            </p:cNvSpPr>
            <p:nvPr/>
          </p:nvSpPr>
          <p:spPr bwMode="auto">
            <a:xfrm>
              <a:off x="2082" y="1058"/>
              <a:ext cx="654" cy="678"/>
            </a:xfrm>
            <a:custGeom>
              <a:avLst/>
              <a:gdLst>
                <a:gd name="T0" fmla="*/ 5503 w 275"/>
                <a:gd name="T1" fmla="*/ 7907 h 287"/>
                <a:gd name="T2" fmla="*/ 1765 w 275"/>
                <a:gd name="T3" fmla="*/ 7751 h 287"/>
                <a:gd name="T4" fmla="*/ 3455 w 275"/>
                <a:gd name="T5" fmla="*/ 7226 h 287"/>
                <a:gd name="T6" fmla="*/ 0 w 275"/>
                <a:gd name="T7" fmla="*/ 4866 h 287"/>
                <a:gd name="T8" fmla="*/ 3739 w 275"/>
                <a:gd name="T9" fmla="*/ 5100 h 287"/>
                <a:gd name="T10" fmla="*/ 1572 w 275"/>
                <a:gd name="T11" fmla="*/ 0 h 287"/>
                <a:gd name="T12" fmla="*/ 5689 w 275"/>
                <a:gd name="T13" fmla="*/ 3891 h 287"/>
                <a:gd name="T14" fmla="*/ 7427 w 275"/>
                <a:gd name="T15" fmla="*/ 775 h 287"/>
                <a:gd name="T16" fmla="*/ 6968 w 275"/>
                <a:gd name="T17" fmla="*/ 6133 h 287"/>
                <a:gd name="T18" fmla="*/ 8795 w 275"/>
                <a:gd name="T19" fmla="*/ 4985 h 287"/>
                <a:gd name="T20" fmla="*/ 5634 w 275"/>
                <a:gd name="T21" fmla="*/ 7907 h 287"/>
                <a:gd name="T22" fmla="*/ 5503 w 275"/>
                <a:gd name="T23" fmla="*/ 7907 h 287"/>
                <a:gd name="T24" fmla="*/ 5503 w 275"/>
                <a:gd name="T25" fmla="*/ 7907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Hình tự do 68"/>
            <p:cNvSpPr>
              <a:spLocks/>
            </p:cNvSpPr>
            <p:nvPr/>
          </p:nvSpPr>
          <p:spPr bwMode="auto">
            <a:xfrm>
              <a:off x="2316" y="1200"/>
              <a:ext cx="211" cy="429"/>
            </a:xfrm>
            <a:custGeom>
              <a:avLst/>
              <a:gdLst>
                <a:gd name="T0" fmla="*/ 2269 w 90"/>
                <a:gd name="T1" fmla="*/ 5617 h 182"/>
                <a:gd name="T2" fmla="*/ 0 w 90"/>
                <a:gd name="T3" fmla="*/ 0 h 182"/>
                <a:gd name="T4" fmla="*/ 2269 w 90"/>
                <a:gd name="T5" fmla="*/ 5617 h 182"/>
                <a:gd name="T6" fmla="*/ 0 60000 65536"/>
                <a:gd name="T7" fmla="*/ 0 60000 65536"/>
                <a:gd name="T8" fmla="*/ 0 60000 65536"/>
              </a:gdLst>
              <a:ahLst/>
              <a:cxnLst>
                <a:cxn ang="T6">
                  <a:pos x="T0" y="T1"/>
                </a:cxn>
                <a:cxn ang="T7">
                  <a:pos x="T2" y="T3"/>
                </a:cxn>
                <a:cxn ang="T8">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Hình tự do 69"/>
            <p:cNvSpPr>
              <a:spLocks/>
            </p:cNvSpPr>
            <p:nvPr/>
          </p:nvSpPr>
          <p:spPr bwMode="auto">
            <a:xfrm>
              <a:off x="2508" y="1238"/>
              <a:ext cx="124" cy="282"/>
            </a:xfrm>
            <a:custGeom>
              <a:avLst/>
              <a:gdLst>
                <a:gd name="T0" fmla="*/ 0 w 54"/>
                <a:gd name="T1" fmla="*/ 3751 h 119"/>
                <a:gd name="T2" fmla="*/ 1440 w 54"/>
                <a:gd name="T3" fmla="*/ 0 h 119"/>
                <a:gd name="T4" fmla="*/ 0 w 54"/>
                <a:gd name="T5" fmla="*/ 3751 h 119"/>
                <a:gd name="T6" fmla="*/ 0 60000 65536"/>
                <a:gd name="T7" fmla="*/ 0 60000 65536"/>
                <a:gd name="T8" fmla="*/ 0 60000 65536"/>
              </a:gdLst>
              <a:ahLst/>
              <a:cxnLst>
                <a:cxn ang="T6">
                  <a:pos x="T0" y="T1"/>
                </a:cxn>
                <a:cxn ang="T7">
                  <a:pos x="T2" y="T3"/>
                </a:cxn>
                <a:cxn ang="T8">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Hình tự do 70"/>
            <p:cNvSpPr>
              <a:spLocks/>
            </p:cNvSpPr>
            <p:nvPr/>
          </p:nvSpPr>
          <p:spPr bwMode="auto">
            <a:xfrm>
              <a:off x="2538" y="1499"/>
              <a:ext cx="164" cy="101"/>
            </a:xfrm>
            <a:custGeom>
              <a:avLst/>
              <a:gdLst>
                <a:gd name="T0" fmla="*/ 0 w 69"/>
                <a:gd name="T1" fmla="*/ 1219 h 43"/>
                <a:gd name="T2" fmla="*/ 2203 w 69"/>
                <a:gd name="T3" fmla="*/ 0 h 43"/>
                <a:gd name="T4" fmla="*/ 0 w 69"/>
                <a:gd name="T5" fmla="*/ 1219 h 43"/>
                <a:gd name="T6" fmla="*/ 0 60000 65536"/>
                <a:gd name="T7" fmla="*/ 0 60000 65536"/>
                <a:gd name="T8" fmla="*/ 0 60000 65536"/>
              </a:gdLst>
              <a:ahLst/>
              <a:cxnLst>
                <a:cxn ang="T6">
                  <a:pos x="T0" y="T1"/>
                </a:cxn>
                <a:cxn ang="T7">
                  <a:pos x="T2" y="T3"/>
                </a:cxn>
                <a:cxn ang="T8">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Hình tự do 71"/>
            <p:cNvSpPr>
              <a:spLocks/>
            </p:cNvSpPr>
            <p:nvPr/>
          </p:nvSpPr>
          <p:spPr bwMode="auto">
            <a:xfrm>
              <a:off x="2297" y="1611"/>
              <a:ext cx="178" cy="58"/>
            </a:xfrm>
            <a:custGeom>
              <a:avLst/>
              <a:gdLst>
                <a:gd name="T0" fmla="*/ 2378 w 75"/>
                <a:gd name="T1" fmla="*/ 0 h 25"/>
                <a:gd name="T2" fmla="*/ 0 w 75"/>
                <a:gd name="T3" fmla="*/ 661 h 25"/>
                <a:gd name="T4" fmla="*/ 2378 w 75"/>
                <a:gd name="T5" fmla="*/ 0 h 25"/>
                <a:gd name="T6" fmla="*/ 0 60000 65536"/>
                <a:gd name="T7" fmla="*/ 0 60000 65536"/>
                <a:gd name="T8" fmla="*/ 0 60000 65536"/>
              </a:gdLst>
              <a:ahLst/>
              <a:cxnLst>
                <a:cxn ang="T6">
                  <a:pos x="T0" y="T1"/>
                </a:cxn>
                <a:cxn ang="T7">
                  <a:pos x="T2" y="T3"/>
                </a:cxn>
                <a:cxn ang="T8">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Hình tự do 72"/>
            <p:cNvSpPr>
              <a:spLocks/>
            </p:cNvSpPr>
            <p:nvPr/>
          </p:nvSpPr>
          <p:spPr bwMode="auto">
            <a:xfrm>
              <a:off x="2155" y="1472"/>
              <a:ext cx="298" cy="111"/>
            </a:xfrm>
            <a:custGeom>
              <a:avLst/>
              <a:gdLst>
                <a:gd name="T0" fmla="*/ 3848 w 127"/>
                <a:gd name="T1" fmla="*/ 938 h 47"/>
                <a:gd name="T2" fmla="*/ 0 w 127"/>
                <a:gd name="T3" fmla="*/ 0 h 47"/>
                <a:gd name="T4" fmla="*/ 3848 w 127"/>
                <a:gd name="T5" fmla="*/ 938 h 47"/>
                <a:gd name="T6" fmla="*/ 0 60000 65536"/>
                <a:gd name="T7" fmla="*/ 0 60000 65536"/>
                <a:gd name="T8" fmla="*/ 0 60000 65536"/>
              </a:gdLst>
              <a:ahLst/>
              <a:cxnLst>
                <a:cxn ang="T6">
                  <a:pos x="T0" y="T1"/>
                </a:cxn>
                <a:cxn ang="T7">
                  <a:pos x="T2" y="T3"/>
                </a:cxn>
                <a:cxn ang="T8">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êu đề 1"/>
          <p:cNvSpPr>
            <a:spLocks noGrp="1"/>
          </p:cNvSpPr>
          <p:nvPr>
            <p:ph type="ctrTitle"/>
          </p:nvPr>
        </p:nvSpPr>
        <p:spPr>
          <a:xfrm>
            <a:off x="2681288" y="165020"/>
            <a:ext cx="9360419" cy="2263258"/>
          </a:xfrm>
        </p:spPr>
        <p:txBody>
          <a:bodyPr>
            <a:normAutofit/>
          </a:bodyPr>
          <a:lstStyle>
            <a:lvl1pPr algn="ctr" latinLnBrk="0">
              <a:defRPr lang="vi-VN" sz="6600"/>
            </a:lvl1pPr>
          </a:lstStyle>
          <a:p>
            <a:r>
              <a:rPr lang="en-US"/>
              <a:t>Click to edit Master title style</a:t>
            </a:r>
            <a:endParaRPr lang="vi-VN" dirty="0"/>
          </a:p>
        </p:txBody>
      </p:sp>
      <p:sp>
        <p:nvSpPr>
          <p:cNvPr id="3" name="Tiêu đề phụ 2"/>
          <p:cNvSpPr>
            <a:spLocks noGrp="1"/>
          </p:cNvSpPr>
          <p:nvPr>
            <p:ph type="subTitle" idx="1"/>
          </p:nvPr>
        </p:nvSpPr>
        <p:spPr>
          <a:xfrm>
            <a:off x="3903329" y="2476917"/>
            <a:ext cx="6916336" cy="1771600"/>
          </a:xfrm>
        </p:spPr>
        <p:txBody>
          <a:bodyPr>
            <a:normAutofit/>
          </a:bodyPr>
          <a:lstStyle>
            <a:lvl1pPr marL="0" indent="0" algn="ctr" latinLnBrk="0">
              <a:spcBef>
                <a:spcPts val="0"/>
              </a:spcBef>
              <a:buNone/>
              <a:defRPr lang="vi-VN" sz="4800" cap="none" baseline="0">
                <a:solidFill>
                  <a:schemeClr val="tx1">
                    <a:lumMod val="75000"/>
                    <a:lumOff val="25000"/>
                  </a:schemeClr>
                </a:solidFill>
              </a:defRPr>
            </a:lvl1pPr>
            <a:lvl2pPr marL="457200" indent="0" algn="ctr" latinLnBrk="0">
              <a:buNone/>
              <a:defRPr lang="vi-VN" sz="2800"/>
            </a:lvl2pPr>
            <a:lvl3pPr marL="914400" indent="0" algn="ctr" latinLnBrk="0">
              <a:buNone/>
              <a:defRPr lang="vi-VN" sz="2400"/>
            </a:lvl3pPr>
            <a:lvl4pPr marL="1371600" indent="0" algn="ctr" latinLnBrk="0">
              <a:buNone/>
              <a:defRPr lang="vi-VN" sz="2000"/>
            </a:lvl4pPr>
            <a:lvl5pPr marL="1828800" indent="0" algn="ctr" latinLnBrk="0">
              <a:buNone/>
              <a:defRPr lang="vi-VN" sz="2000"/>
            </a:lvl5pPr>
            <a:lvl6pPr marL="2286000" indent="0" algn="ctr" latinLnBrk="0">
              <a:buNone/>
              <a:defRPr lang="vi-VN" sz="2000"/>
            </a:lvl6pPr>
            <a:lvl7pPr marL="2743200" indent="0" algn="ctr" latinLnBrk="0">
              <a:buNone/>
              <a:defRPr lang="vi-VN" sz="2000"/>
            </a:lvl7pPr>
            <a:lvl8pPr marL="3200400" indent="0" algn="ctr" latinLnBrk="0">
              <a:buNone/>
              <a:defRPr lang="vi-VN" sz="2000"/>
            </a:lvl8pPr>
            <a:lvl9pPr marL="3657600" indent="0" algn="ctr" latinLnBrk="0">
              <a:buNone/>
              <a:defRPr lang="vi-VN" sz="2000"/>
            </a:lvl9pPr>
          </a:lstStyle>
          <a:p>
            <a:r>
              <a:rPr lang="en-US"/>
              <a:t>Click to edit Master subtitle style</a:t>
            </a:r>
            <a:endParaRPr lang="vi-VN"/>
          </a:p>
        </p:txBody>
      </p:sp>
    </p:spTree>
    <p:extLst>
      <p:ext uri="{BB962C8B-B14F-4D97-AF65-F5344CB8AC3E}">
        <p14:creationId xmlns:p14="http://schemas.microsoft.com/office/powerpoint/2010/main" val="112027926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ỗ dành sẵn Văn bản Dọc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hỗ dành sẵn Chân trang 4"/>
          <p:cNvSpPr>
            <a:spLocks noGrp="1"/>
          </p:cNvSpPr>
          <p:nvPr>
            <p:ph type="ftr" sz="quarter" idx="10"/>
          </p:nvPr>
        </p:nvSpPr>
        <p:spPr/>
        <p:txBody>
          <a:bodyPr/>
          <a:lstStyle>
            <a:lvl1pPr>
              <a:defRPr/>
            </a:lvl1pPr>
          </a:lstStyle>
          <a:p>
            <a:pPr>
              <a:defRPr/>
            </a:pPr>
            <a:endParaRPr lang="en-US"/>
          </a:p>
        </p:txBody>
      </p:sp>
      <p:sp>
        <p:nvSpPr>
          <p:cNvPr id="5" name="Chỗ dành sẵn Số Bản chiếu 5"/>
          <p:cNvSpPr>
            <a:spLocks noGrp="1"/>
          </p:cNvSpPr>
          <p:nvPr>
            <p:ph type="sldNum" sz="quarter" idx="11"/>
          </p:nvPr>
        </p:nvSpPr>
        <p:spPr/>
        <p:txBody>
          <a:bodyPr/>
          <a:lstStyle>
            <a:lvl1pPr>
              <a:defRPr/>
            </a:lvl1pPr>
          </a:lstStyle>
          <a:p>
            <a:pPr>
              <a:defRPr/>
            </a:pPr>
            <a:fld id="{A17182DD-8125-49E6-9541-F644940EEB76}" type="slidenum">
              <a:rPr lang="en-US" altLang="en-US"/>
              <a:pPr>
                <a:defRPr/>
              </a:pPr>
              <a:t>‹#›</a:t>
            </a:fld>
            <a:endParaRPr lang="en-US" altLang="en-US"/>
          </a:p>
        </p:txBody>
      </p:sp>
      <p:sp>
        <p:nvSpPr>
          <p:cNvPr id="6" name="Chỗ dành sẵn Ngày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90547848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êu đề và Văn bản Dọc">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724901" y="592668"/>
            <a:ext cx="2628900" cy="5579533"/>
          </a:xfrm>
        </p:spPr>
        <p:txBody>
          <a:bodyPr vert="eaVert"/>
          <a:lstStyle/>
          <a:p>
            <a:r>
              <a:rPr lang="en-US"/>
              <a:t>Click to edit Master title style</a:t>
            </a:r>
            <a:endParaRPr lang="vi-VN" dirty="0"/>
          </a:p>
        </p:txBody>
      </p:sp>
      <p:sp>
        <p:nvSpPr>
          <p:cNvPr id="3" name="Chỗ dành sẵn Văn bản Dọc 2"/>
          <p:cNvSpPr>
            <a:spLocks noGrp="1"/>
          </p:cNvSpPr>
          <p:nvPr>
            <p:ph type="body" orient="vert" idx="1"/>
          </p:nvPr>
        </p:nvSpPr>
        <p:spPr>
          <a:xfrm>
            <a:off x="838201" y="592668"/>
            <a:ext cx="7734300"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ân trang 4"/>
          <p:cNvSpPr>
            <a:spLocks noGrp="1"/>
          </p:cNvSpPr>
          <p:nvPr>
            <p:ph type="ftr" sz="quarter" idx="10"/>
          </p:nvPr>
        </p:nvSpPr>
        <p:spPr/>
        <p:txBody>
          <a:bodyPr/>
          <a:lstStyle>
            <a:lvl1pPr>
              <a:defRPr/>
            </a:lvl1pPr>
          </a:lstStyle>
          <a:p>
            <a:pPr>
              <a:defRPr/>
            </a:pPr>
            <a:endParaRPr lang="en-US"/>
          </a:p>
        </p:txBody>
      </p:sp>
      <p:sp>
        <p:nvSpPr>
          <p:cNvPr id="5" name="Chỗ dành sẵn Số Bản chiếu 5"/>
          <p:cNvSpPr>
            <a:spLocks noGrp="1"/>
          </p:cNvSpPr>
          <p:nvPr>
            <p:ph type="sldNum" sz="quarter" idx="11"/>
          </p:nvPr>
        </p:nvSpPr>
        <p:spPr/>
        <p:txBody>
          <a:bodyPr/>
          <a:lstStyle>
            <a:lvl1pPr>
              <a:defRPr/>
            </a:lvl1pPr>
          </a:lstStyle>
          <a:p>
            <a:pPr>
              <a:defRPr/>
            </a:pPr>
            <a:fld id="{68618CA6-E154-4BBC-A372-0B61B64D7AAC}" type="slidenum">
              <a:rPr lang="en-US" altLang="en-US"/>
              <a:pPr>
                <a:defRPr/>
              </a:pPr>
              <a:t>‹#›</a:t>
            </a:fld>
            <a:endParaRPr lang="en-US" altLang="en-US"/>
          </a:p>
        </p:txBody>
      </p:sp>
      <p:sp>
        <p:nvSpPr>
          <p:cNvPr id="6" name="Chỗ dành sẵn Ngày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88356992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87FB8C8-A344-49FE-A069-BCA54C2C42E2}" type="slidenum">
              <a:rPr lang="en-US" altLang="en-US"/>
              <a:pPr>
                <a:defRPr/>
              </a:pPr>
              <a:t>‹#›</a:t>
            </a:fld>
            <a:endParaRPr lang="en-US" altLang="en-US"/>
          </a:p>
        </p:txBody>
      </p:sp>
    </p:spTree>
    <p:extLst>
      <p:ext uri="{BB962C8B-B14F-4D97-AF65-F5344CB8AC3E}">
        <p14:creationId xmlns:p14="http://schemas.microsoft.com/office/powerpoint/2010/main" val="3255391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3A0F4E-C64D-449F-A3FD-879D84ECECBD}" type="slidenum">
              <a:rPr lang="en-US" altLang="en-US"/>
              <a:pPr>
                <a:defRPr/>
              </a:pPr>
              <a:t>‹#›</a:t>
            </a:fld>
            <a:endParaRPr lang="en-US" altLang="en-US"/>
          </a:p>
        </p:txBody>
      </p:sp>
    </p:spTree>
    <p:extLst>
      <p:ext uri="{BB962C8B-B14F-4D97-AF65-F5344CB8AC3E}">
        <p14:creationId xmlns:p14="http://schemas.microsoft.com/office/powerpoint/2010/main" val="1854604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B3EDF1-0351-4F73-9FDF-CB888FD30748}" type="slidenum">
              <a:rPr lang="en-US" altLang="en-US"/>
              <a:pPr>
                <a:defRPr/>
              </a:pPr>
              <a:t>‹#›</a:t>
            </a:fld>
            <a:endParaRPr lang="en-US" altLang="en-US"/>
          </a:p>
        </p:txBody>
      </p:sp>
    </p:spTree>
    <p:extLst>
      <p:ext uri="{BB962C8B-B14F-4D97-AF65-F5344CB8AC3E}">
        <p14:creationId xmlns:p14="http://schemas.microsoft.com/office/powerpoint/2010/main" val="2090131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1C39EE1-096B-4B5C-86B8-6BB199F5ABC8}" type="slidenum">
              <a:rPr lang="en-US" altLang="en-US"/>
              <a:pPr>
                <a:defRPr/>
              </a:pPr>
              <a:t>‹#›</a:t>
            </a:fld>
            <a:endParaRPr lang="en-US" altLang="en-US"/>
          </a:p>
        </p:txBody>
      </p:sp>
    </p:spTree>
    <p:extLst>
      <p:ext uri="{BB962C8B-B14F-4D97-AF65-F5344CB8AC3E}">
        <p14:creationId xmlns:p14="http://schemas.microsoft.com/office/powerpoint/2010/main" val="1728602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71B61AD-BE8E-4C98-A03F-267D06F0E98F}" type="slidenum">
              <a:rPr lang="en-US" altLang="en-US"/>
              <a:pPr>
                <a:defRPr/>
              </a:pPr>
              <a:t>‹#›</a:t>
            </a:fld>
            <a:endParaRPr lang="en-US" altLang="en-US"/>
          </a:p>
        </p:txBody>
      </p:sp>
    </p:spTree>
    <p:extLst>
      <p:ext uri="{BB962C8B-B14F-4D97-AF65-F5344CB8AC3E}">
        <p14:creationId xmlns:p14="http://schemas.microsoft.com/office/powerpoint/2010/main" val="3386479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4240885-DA6B-4043-90B3-2316CFF2319A}" type="slidenum">
              <a:rPr lang="en-US" altLang="en-US"/>
              <a:pPr>
                <a:defRPr/>
              </a:pPr>
              <a:t>‹#›</a:t>
            </a:fld>
            <a:endParaRPr lang="en-US" altLang="en-US"/>
          </a:p>
        </p:txBody>
      </p:sp>
    </p:spTree>
    <p:extLst>
      <p:ext uri="{BB962C8B-B14F-4D97-AF65-F5344CB8AC3E}">
        <p14:creationId xmlns:p14="http://schemas.microsoft.com/office/powerpoint/2010/main" val="1113348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4CDA460-7019-47FE-9D80-230A2B7EA9E1}" type="slidenum">
              <a:rPr lang="en-US" altLang="en-US"/>
              <a:pPr>
                <a:defRPr/>
              </a:pPr>
              <a:t>‹#›</a:t>
            </a:fld>
            <a:endParaRPr lang="en-US" altLang="en-US"/>
          </a:p>
        </p:txBody>
      </p:sp>
    </p:spTree>
    <p:extLst>
      <p:ext uri="{BB962C8B-B14F-4D97-AF65-F5344CB8AC3E}">
        <p14:creationId xmlns:p14="http://schemas.microsoft.com/office/powerpoint/2010/main" val="3444975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E381D5-226F-40DC-924E-27F45E69F3A8}" type="slidenum">
              <a:rPr lang="en-US" altLang="en-US"/>
              <a:pPr>
                <a:defRPr/>
              </a:pPr>
              <a:t>‹#›</a:t>
            </a:fld>
            <a:endParaRPr lang="en-US" altLang="en-US"/>
          </a:p>
        </p:txBody>
      </p:sp>
    </p:spTree>
    <p:extLst>
      <p:ext uri="{BB962C8B-B14F-4D97-AF65-F5344CB8AC3E}">
        <p14:creationId xmlns:p14="http://schemas.microsoft.com/office/powerpoint/2010/main" val="200143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dirty="0"/>
          </a:p>
        </p:txBody>
      </p:sp>
      <p:sp>
        <p:nvSpPr>
          <p:cNvPr id="3" name="Chỗ dành sẵn Nội dung 2"/>
          <p:cNvSpPr>
            <a:spLocks noGrp="1"/>
          </p:cNvSpPr>
          <p:nvPr>
            <p:ph idx="1"/>
          </p:nvPr>
        </p:nvSpPr>
        <p:spPr/>
        <p:txBody>
          <a:bodyPr/>
          <a:lstStyle>
            <a:lvl6pPr latinLnBrk="0">
              <a:defRPr lang="vi-VN"/>
            </a:lvl6pPr>
            <a:lvl7pPr latinLnBrk="0">
              <a:defRPr lang="vi-VN"/>
            </a:lvl7pPr>
            <a:lvl8pPr latinLnBrk="0">
              <a:defRPr lang="vi-VN"/>
            </a:lvl8pPr>
            <a:lvl9pPr latinLnBrk="0">
              <a:defRPr lang="vi-VN"/>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Chân trang 4"/>
          <p:cNvSpPr>
            <a:spLocks noGrp="1"/>
          </p:cNvSpPr>
          <p:nvPr>
            <p:ph type="ftr" sz="quarter" idx="10"/>
          </p:nvPr>
        </p:nvSpPr>
        <p:spPr/>
        <p:txBody>
          <a:bodyPr/>
          <a:lstStyle>
            <a:lvl1pPr>
              <a:defRPr/>
            </a:lvl1pPr>
          </a:lstStyle>
          <a:p>
            <a:pPr>
              <a:defRPr/>
            </a:pPr>
            <a:endParaRPr lang="en-US"/>
          </a:p>
        </p:txBody>
      </p:sp>
      <p:sp>
        <p:nvSpPr>
          <p:cNvPr id="5" name="Chỗ dành sẵn Số Bản chiếu 5"/>
          <p:cNvSpPr>
            <a:spLocks noGrp="1"/>
          </p:cNvSpPr>
          <p:nvPr>
            <p:ph type="sldNum" sz="quarter" idx="11"/>
          </p:nvPr>
        </p:nvSpPr>
        <p:spPr/>
        <p:txBody>
          <a:bodyPr/>
          <a:lstStyle>
            <a:lvl1pPr>
              <a:defRPr/>
            </a:lvl1pPr>
          </a:lstStyle>
          <a:p>
            <a:pPr>
              <a:defRPr/>
            </a:pPr>
            <a:fld id="{561A0217-ABA3-467B-82C9-149C9FC99F84}" type="slidenum">
              <a:rPr lang="en-US" altLang="en-US"/>
              <a:pPr>
                <a:defRPr/>
              </a:pPr>
              <a:t>‹#›</a:t>
            </a:fld>
            <a:endParaRPr lang="en-US" altLang="en-US"/>
          </a:p>
        </p:txBody>
      </p:sp>
      <p:sp>
        <p:nvSpPr>
          <p:cNvPr id="6" name="Chỗ dành sẵn Ngày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68563319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A2292EB-562F-48B7-B9FB-9A5F4DDEB408}" type="slidenum">
              <a:rPr lang="en-US" altLang="en-US"/>
              <a:pPr>
                <a:defRPr/>
              </a:pPr>
              <a:t>‹#›</a:t>
            </a:fld>
            <a:endParaRPr lang="en-US" altLang="en-US"/>
          </a:p>
        </p:txBody>
      </p:sp>
    </p:spTree>
    <p:extLst>
      <p:ext uri="{BB962C8B-B14F-4D97-AF65-F5344CB8AC3E}">
        <p14:creationId xmlns:p14="http://schemas.microsoft.com/office/powerpoint/2010/main" val="2666294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5E1FF8-8CD3-419A-A4F9-69B90CF525EA}" type="slidenum">
              <a:rPr lang="en-US" altLang="en-US"/>
              <a:pPr>
                <a:defRPr/>
              </a:pPr>
              <a:t>‹#›</a:t>
            </a:fld>
            <a:endParaRPr lang="en-US" altLang="en-US"/>
          </a:p>
        </p:txBody>
      </p:sp>
    </p:spTree>
    <p:extLst>
      <p:ext uri="{BB962C8B-B14F-4D97-AF65-F5344CB8AC3E}">
        <p14:creationId xmlns:p14="http://schemas.microsoft.com/office/powerpoint/2010/main" val="3755955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5D3EC47-8F3E-4CD9-BF43-F7BABDA4A135}" type="slidenum">
              <a:rPr lang="en-US" altLang="en-US"/>
              <a:pPr>
                <a:defRPr/>
              </a:pPr>
              <a:t>‹#›</a:t>
            </a:fld>
            <a:endParaRPr lang="en-US" altLang="en-US"/>
          </a:p>
        </p:txBody>
      </p:sp>
    </p:spTree>
    <p:extLst>
      <p:ext uri="{BB962C8B-B14F-4D97-AF65-F5344CB8AC3E}">
        <p14:creationId xmlns:p14="http://schemas.microsoft.com/office/powerpoint/2010/main" val="3914228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8DF0A9-4DBF-428B-9027-65DF1CC4CC5F}" type="slidenum">
              <a:rPr lang="en-US" altLang="en-US"/>
              <a:pPr>
                <a:defRPr/>
              </a:pPr>
              <a:t>‹#›</a:t>
            </a:fld>
            <a:endParaRPr lang="en-US" altLang="en-US"/>
          </a:p>
        </p:txBody>
      </p:sp>
    </p:spTree>
    <p:extLst>
      <p:ext uri="{BB962C8B-B14F-4D97-AF65-F5344CB8AC3E}">
        <p14:creationId xmlns:p14="http://schemas.microsoft.com/office/powerpoint/2010/main" val="3180926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3ADB94F-F976-49B0-A35C-0BFC3942166D}" type="slidenum">
              <a:rPr lang="en-US" altLang="en-US"/>
              <a:pPr>
                <a:defRPr/>
              </a:pPr>
              <a:t>‹#›</a:t>
            </a:fld>
            <a:endParaRPr lang="en-US" altLang="en-US"/>
          </a:p>
        </p:txBody>
      </p:sp>
    </p:spTree>
    <p:extLst>
      <p:ext uri="{BB962C8B-B14F-4D97-AF65-F5344CB8AC3E}">
        <p14:creationId xmlns:p14="http://schemas.microsoft.com/office/powerpoint/2010/main" val="1525522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94B1EB-1E8A-41D4-AF1B-7FB93221112E}" type="slidenum">
              <a:rPr lang="en-US" altLang="en-US"/>
              <a:pPr>
                <a:defRPr/>
              </a:pPr>
              <a:t>‹#›</a:t>
            </a:fld>
            <a:endParaRPr lang="en-US" altLang="en-US"/>
          </a:p>
        </p:txBody>
      </p:sp>
    </p:spTree>
    <p:extLst>
      <p:ext uri="{BB962C8B-B14F-4D97-AF65-F5344CB8AC3E}">
        <p14:creationId xmlns:p14="http://schemas.microsoft.com/office/powerpoint/2010/main" val="2185787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5F2089-BFC4-4C3F-95E2-FE2E79FE9FF0}" type="slidenum">
              <a:rPr lang="en-US" altLang="en-US"/>
              <a:pPr>
                <a:defRPr/>
              </a:pPr>
              <a:t>‹#›</a:t>
            </a:fld>
            <a:endParaRPr lang="en-US" altLang="en-US"/>
          </a:p>
        </p:txBody>
      </p:sp>
    </p:spTree>
    <p:extLst>
      <p:ext uri="{BB962C8B-B14F-4D97-AF65-F5344CB8AC3E}">
        <p14:creationId xmlns:p14="http://schemas.microsoft.com/office/powerpoint/2010/main" val="1108516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93CDBD3-DD53-45DC-9D19-579BBBF5EC1B}" type="slidenum">
              <a:rPr lang="en-US" altLang="en-US"/>
              <a:pPr>
                <a:defRPr/>
              </a:pPr>
              <a:t>‹#›</a:t>
            </a:fld>
            <a:endParaRPr lang="en-US" altLang="en-US"/>
          </a:p>
        </p:txBody>
      </p:sp>
    </p:spTree>
    <p:extLst>
      <p:ext uri="{BB962C8B-B14F-4D97-AF65-F5344CB8AC3E}">
        <p14:creationId xmlns:p14="http://schemas.microsoft.com/office/powerpoint/2010/main" val="3347473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D329002-2C64-435C-9A15-E4DD80AD1B7E}" type="slidenum">
              <a:rPr lang="en-US" altLang="en-US"/>
              <a:pPr>
                <a:defRPr/>
              </a:pPr>
              <a:t>‹#›</a:t>
            </a:fld>
            <a:endParaRPr lang="en-US" altLang="en-US"/>
          </a:p>
        </p:txBody>
      </p:sp>
    </p:spTree>
    <p:extLst>
      <p:ext uri="{BB962C8B-B14F-4D97-AF65-F5344CB8AC3E}">
        <p14:creationId xmlns:p14="http://schemas.microsoft.com/office/powerpoint/2010/main" val="298038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2B77F51-E6C1-44EB-9900-94D80AE907A4}" type="slidenum">
              <a:rPr lang="en-US" altLang="en-US"/>
              <a:pPr>
                <a:defRPr/>
              </a:pPr>
              <a:t>‹#›</a:t>
            </a:fld>
            <a:endParaRPr lang="en-US" altLang="en-US"/>
          </a:p>
        </p:txBody>
      </p:sp>
    </p:spTree>
    <p:extLst>
      <p:ext uri="{BB962C8B-B14F-4D97-AF65-F5344CB8AC3E}">
        <p14:creationId xmlns:p14="http://schemas.microsoft.com/office/powerpoint/2010/main" val="233456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ề 1"/>
          <p:cNvSpPr>
            <a:spLocks noGrp="1"/>
          </p:cNvSpPr>
          <p:nvPr>
            <p:ph type="title"/>
          </p:nvPr>
        </p:nvSpPr>
        <p:spPr>
          <a:xfrm>
            <a:off x="1524001" y="1485900"/>
            <a:ext cx="9144001" cy="2933700"/>
          </a:xfrm>
        </p:spPr>
        <p:txBody>
          <a:bodyPr>
            <a:normAutofit/>
          </a:bodyPr>
          <a:lstStyle>
            <a:lvl1pPr algn="l" latinLnBrk="0">
              <a:defRPr lang="vi-VN" sz="5200" b="0"/>
            </a:lvl1pPr>
          </a:lstStyle>
          <a:p>
            <a:r>
              <a:rPr lang="en-US"/>
              <a:t>Click to edit Master title style</a:t>
            </a:r>
            <a:endParaRPr lang="vi-VN" dirty="0"/>
          </a:p>
        </p:txBody>
      </p:sp>
      <p:sp>
        <p:nvSpPr>
          <p:cNvPr id="3" name="Chỗ dành sẵn Văn bản 2"/>
          <p:cNvSpPr>
            <a:spLocks noGrp="1"/>
          </p:cNvSpPr>
          <p:nvPr>
            <p:ph type="body" idx="1"/>
          </p:nvPr>
        </p:nvSpPr>
        <p:spPr>
          <a:xfrm>
            <a:off x="1522413" y="4454034"/>
            <a:ext cx="9144000" cy="1184766"/>
          </a:xfrm>
        </p:spPr>
        <p:txBody>
          <a:bodyPr>
            <a:normAutofit/>
          </a:bodyPr>
          <a:lstStyle>
            <a:lvl1pPr marL="0" indent="0" algn="l" latinLnBrk="0">
              <a:spcBef>
                <a:spcPts val="0"/>
              </a:spcBef>
              <a:buNone/>
              <a:defRPr lang="vi-VN" sz="2400" cap="none" baseline="0">
                <a:solidFill>
                  <a:schemeClr val="tx1"/>
                </a:solidFill>
              </a:defRPr>
            </a:lvl1pPr>
            <a:lvl2pPr marL="457200" indent="0" latinLnBrk="0">
              <a:buNone/>
              <a:defRPr lang="vi-VN" sz="1800">
                <a:solidFill>
                  <a:schemeClr val="tx1">
                    <a:tint val="75000"/>
                  </a:schemeClr>
                </a:solidFill>
              </a:defRPr>
            </a:lvl2pPr>
            <a:lvl3pPr marL="914400" indent="0" latinLnBrk="0">
              <a:buNone/>
              <a:defRPr lang="vi-VN" sz="1600">
                <a:solidFill>
                  <a:schemeClr val="tx1">
                    <a:tint val="75000"/>
                  </a:schemeClr>
                </a:solidFill>
              </a:defRPr>
            </a:lvl3pPr>
            <a:lvl4pPr marL="1371600" indent="0" latinLnBrk="0">
              <a:buNone/>
              <a:defRPr lang="vi-VN" sz="1400">
                <a:solidFill>
                  <a:schemeClr val="tx1">
                    <a:tint val="75000"/>
                  </a:schemeClr>
                </a:solidFill>
              </a:defRPr>
            </a:lvl4pPr>
            <a:lvl5pPr marL="1828800" indent="0" latinLnBrk="0">
              <a:buNone/>
              <a:defRPr lang="vi-VN" sz="1400">
                <a:solidFill>
                  <a:schemeClr val="tx1">
                    <a:tint val="75000"/>
                  </a:schemeClr>
                </a:solidFill>
              </a:defRPr>
            </a:lvl5pPr>
            <a:lvl6pPr marL="2286000" indent="0" latinLnBrk="0">
              <a:buNone/>
              <a:defRPr lang="vi-VN" sz="1400">
                <a:solidFill>
                  <a:schemeClr val="tx1">
                    <a:tint val="75000"/>
                  </a:schemeClr>
                </a:solidFill>
              </a:defRPr>
            </a:lvl6pPr>
            <a:lvl7pPr marL="2743200" indent="0" latinLnBrk="0">
              <a:buNone/>
              <a:defRPr lang="vi-VN" sz="1400">
                <a:solidFill>
                  <a:schemeClr val="tx1">
                    <a:tint val="75000"/>
                  </a:schemeClr>
                </a:solidFill>
              </a:defRPr>
            </a:lvl7pPr>
            <a:lvl8pPr marL="3200400" indent="0" latinLnBrk="0">
              <a:buNone/>
              <a:defRPr lang="vi-VN" sz="1400">
                <a:solidFill>
                  <a:schemeClr val="tx1">
                    <a:tint val="75000"/>
                  </a:schemeClr>
                </a:solidFill>
              </a:defRPr>
            </a:lvl8pPr>
            <a:lvl9pPr marL="3657600" indent="0" latinLnBrk="0">
              <a:buNone/>
              <a:defRPr lang="vi-VN" sz="1400">
                <a:solidFill>
                  <a:schemeClr val="tx1">
                    <a:tint val="75000"/>
                  </a:schemeClr>
                </a:solidFill>
              </a:defRPr>
            </a:lvl9pPr>
          </a:lstStyle>
          <a:p>
            <a:pPr lvl="0"/>
            <a:r>
              <a:rPr lang="en-US"/>
              <a:t>Click to edit Master text styles</a:t>
            </a:r>
          </a:p>
        </p:txBody>
      </p:sp>
      <p:sp>
        <p:nvSpPr>
          <p:cNvPr id="4" name="Chỗ dành sẵn Chân trang 4"/>
          <p:cNvSpPr>
            <a:spLocks noGrp="1"/>
          </p:cNvSpPr>
          <p:nvPr>
            <p:ph type="ftr" sz="quarter" idx="10"/>
          </p:nvPr>
        </p:nvSpPr>
        <p:spPr/>
        <p:txBody>
          <a:bodyPr/>
          <a:lstStyle>
            <a:lvl1pPr>
              <a:defRPr/>
            </a:lvl1pPr>
          </a:lstStyle>
          <a:p>
            <a:pPr>
              <a:defRPr/>
            </a:pPr>
            <a:endParaRPr lang="en-US"/>
          </a:p>
        </p:txBody>
      </p:sp>
      <p:sp>
        <p:nvSpPr>
          <p:cNvPr id="5" name="Chỗ dành sẵn Số Bản chiếu 5"/>
          <p:cNvSpPr>
            <a:spLocks noGrp="1"/>
          </p:cNvSpPr>
          <p:nvPr>
            <p:ph type="sldNum" sz="quarter" idx="11"/>
          </p:nvPr>
        </p:nvSpPr>
        <p:spPr/>
        <p:txBody>
          <a:bodyPr/>
          <a:lstStyle>
            <a:lvl1pPr>
              <a:defRPr/>
            </a:lvl1pPr>
          </a:lstStyle>
          <a:p>
            <a:pPr>
              <a:defRPr/>
            </a:pPr>
            <a:fld id="{F3C5CBEF-358D-45D7-A179-AFD071A769EE}" type="slidenum">
              <a:rPr lang="en-US" altLang="en-US"/>
              <a:pPr>
                <a:defRPr/>
              </a:pPr>
              <a:t>‹#›</a:t>
            </a:fld>
            <a:endParaRPr lang="en-US" altLang="en-US"/>
          </a:p>
        </p:txBody>
      </p:sp>
      <p:sp>
        <p:nvSpPr>
          <p:cNvPr id="6" name="Chỗ dành sẵn Ngày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21051771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A93F04B-B2FC-42A2-BB9E-6CD7F4E5479F}" type="slidenum">
              <a:rPr lang="en-US" altLang="en-US"/>
              <a:pPr>
                <a:defRPr/>
              </a:pPr>
              <a:t>‹#›</a:t>
            </a:fld>
            <a:endParaRPr lang="en-US" altLang="en-US"/>
          </a:p>
        </p:txBody>
      </p:sp>
    </p:spTree>
    <p:extLst>
      <p:ext uri="{BB962C8B-B14F-4D97-AF65-F5344CB8AC3E}">
        <p14:creationId xmlns:p14="http://schemas.microsoft.com/office/powerpoint/2010/main" val="1614051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1CF581-7474-46D8-97F6-9ED25E8FE6B3}" type="slidenum">
              <a:rPr lang="en-US" altLang="en-US"/>
              <a:pPr>
                <a:defRPr/>
              </a:pPr>
              <a:t>‹#›</a:t>
            </a:fld>
            <a:endParaRPr lang="en-US" altLang="en-US"/>
          </a:p>
        </p:txBody>
      </p:sp>
    </p:spTree>
    <p:extLst>
      <p:ext uri="{BB962C8B-B14F-4D97-AF65-F5344CB8AC3E}">
        <p14:creationId xmlns:p14="http://schemas.microsoft.com/office/powerpoint/2010/main" val="1419914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050EB3C-E638-4A20-AA5F-42BC458844A9}" type="slidenum">
              <a:rPr lang="en-US" altLang="en-US"/>
              <a:pPr>
                <a:defRPr/>
              </a:pPr>
              <a:t>‹#›</a:t>
            </a:fld>
            <a:endParaRPr lang="en-US" altLang="en-US"/>
          </a:p>
        </p:txBody>
      </p:sp>
    </p:spTree>
    <p:extLst>
      <p:ext uri="{BB962C8B-B14F-4D97-AF65-F5344CB8AC3E}">
        <p14:creationId xmlns:p14="http://schemas.microsoft.com/office/powerpoint/2010/main" val="66201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6D7919-BCE9-4080-B4BE-CA2DD9BD2587}" type="slidenum">
              <a:rPr lang="en-US" altLang="en-US"/>
              <a:pPr>
                <a:defRPr/>
              </a:pPr>
              <a:t>‹#›</a:t>
            </a:fld>
            <a:endParaRPr lang="en-US" altLang="en-US"/>
          </a:p>
        </p:txBody>
      </p:sp>
    </p:spTree>
    <p:extLst>
      <p:ext uri="{BB962C8B-B14F-4D97-AF65-F5344CB8AC3E}">
        <p14:creationId xmlns:p14="http://schemas.microsoft.com/office/powerpoint/2010/main" val="4248288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EB6236-77D6-421D-931F-761CB13AA17A}" type="datetimeFigureOut">
              <a:rPr lang="en-US"/>
              <a:pPr>
                <a:defRPr/>
              </a:pPr>
              <a:t>2/11/2026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ABF302-BEF2-404A-B0DA-EEA4E865220C}" type="slidenum">
              <a:rPr lang="en-US"/>
              <a:pPr>
                <a:defRPr/>
              </a:pPr>
              <a:t>‹#›</a:t>
            </a:fld>
            <a:endParaRPr lang="en-US"/>
          </a:p>
        </p:txBody>
      </p:sp>
    </p:spTree>
    <p:extLst>
      <p:ext uri="{BB962C8B-B14F-4D97-AF65-F5344CB8AC3E}">
        <p14:creationId xmlns:p14="http://schemas.microsoft.com/office/powerpoint/2010/main" val="2504843562"/>
      </p:ext>
    </p:extLst>
  </p:cSld>
  <p:clrMapOvr>
    <a:masterClrMapping/>
  </p:clrMapOvr>
  <p:transition spd="slow" advClick="0" advTm="5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F115DC-54B8-4E9E-A236-5EEF18C605C4}" type="datetimeFigureOut">
              <a:rPr lang="en-US"/>
              <a:pPr>
                <a:defRPr/>
              </a:pPr>
              <a:t>2/11/2026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CB7F8B-F946-47A4-B07E-D0176AC427CD}" type="slidenum">
              <a:rPr lang="en-US"/>
              <a:pPr>
                <a:defRPr/>
              </a:pPr>
              <a:t>‹#›</a:t>
            </a:fld>
            <a:endParaRPr lang="en-US"/>
          </a:p>
        </p:txBody>
      </p:sp>
    </p:spTree>
    <p:extLst>
      <p:ext uri="{BB962C8B-B14F-4D97-AF65-F5344CB8AC3E}">
        <p14:creationId xmlns:p14="http://schemas.microsoft.com/office/powerpoint/2010/main" val="2603596928"/>
      </p:ext>
    </p:extLst>
  </p:cSld>
  <p:clrMapOvr>
    <a:masterClrMapping/>
  </p:clrMapOvr>
  <p:transition spd="slow" advClick="0" advTm="5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F59208E-EA20-4266-BA22-2A376B0B67C7}" type="datetimeFigureOut">
              <a:rPr lang="en-US"/>
              <a:pPr>
                <a:defRPr/>
              </a:pPr>
              <a:t>2/11/2026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DF838E-36B6-44E4-8743-08DDDED3CF6B}" type="slidenum">
              <a:rPr lang="en-US"/>
              <a:pPr>
                <a:defRPr/>
              </a:pPr>
              <a:t>‹#›</a:t>
            </a:fld>
            <a:endParaRPr lang="en-US"/>
          </a:p>
        </p:txBody>
      </p:sp>
    </p:spTree>
    <p:extLst>
      <p:ext uri="{BB962C8B-B14F-4D97-AF65-F5344CB8AC3E}">
        <p14:creationId xmlns:p14="http://schemas.microsoft.com/office/powerpoint/2010/main" val="67580727"/>
      </p:ext>
    </p:extLst>
  </p:cSld>
  <p:clrMapOvr>
    <a:masterClrMapping/>
  </p:clrMapOvr>
  <p:transition spd="slow" advClick="0" advTm="5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BF121BC-55FD-4E9A-B207-4ADCA136A106}" type="datetimeFigureOut">
              <a:rPr lang="en-US"/>
              <a:pPr>
                <a:defRPr/>
              </a:pPr>
              <a:t>2/11/2026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6F026F-9B38-485E-9029-BA13732A7083}" type="slidenum">
              <a:rPr lang="en-US"/>
              <a:pPr>
                <a:defRPr/>
              </a:pPr>
              <a:t>‹#›</a:t>
            </a:fld>
            <a:endParaRPr lang="en-US"/>
          </a:p>
        </p:txBody>
      </p:sp>
    </p:spTree>
    <p:extLst>
      <p:ext uri="{BB962C8B-B14F-4D97-AF65-F5344CB8AC3E}">
        <p14:creationId xmlns:p14="http://schemas.microsoft.com/office/powerpoint/2010/main" val="1142552538"/>
      </p:ext>
    </p:extLst>
  </p:cSld>
  <p:clrMapOvr>
    <a:masterClrMapping/>
  </p:clrMapOvr>
  <p:transition spd="slow" advClick="0" advTm="5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CE02D90-76E7-4464-8510-E8215B640145}" type="datetimeFigureOut">
              <a:rPr lang="en-US"/>
              <a:pPr>
                <a:defRPr/>
              </a:pPr>
              <a:t>2/11/2026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014B23-ADA7-4356-9094-510EF56F4D95}" type="slidenum">
              <a:rPr lang="en-US"/>
              <a:pPr>
                <a:defRPr/>
              </a:pPr>
              <a:t>‹#›</a:t>
            </a:fld>
            <a:endParaRPr lang="en-US"/>
          </a:p>
        </p:txBody>
      </p:sp>
    </p:spTree>
    <p:extLst>
      <p:ext uri="{BB962C8B-B14F-4D97-AF65-F5344CB8AC3E}">
        <p14:creationId xmlns:p14="http://schemas.microsoft.com/office/powerpoint/2010/main" val="2466172451"/>
      </p:ext>
    </p:extLst>
  </p:cSld>
  <p:clrMapOvr>
    <a:masterClrMapping/>
  </p:clrMapOvr>
  <p:transition spd="slow" advClick="0" advTm="5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305AFA-F5E6-4E2F-920F-D316A247A729}" type="datetimeFigureOut">
              <a:rPr lang="en-US"/>
              <a:pPr>
                <a:defRPr/>
              </a:pPr>
              <a:t>2/11/2026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92A0DE-F2A6-48A4-815E-12789D493F0B}" type="slidenum">
              <a:rPr lang="en-US"/>
              <a:pPr>
                <a:defRPr/>
              </a:pPr>
              <a:t>‹#›</a:t>
            </a:fld>
            <a:endParaRPr lang="en-US"/>
          </a:p>
        </p:txBody>
      </p:sp>
    </p:spTree>
    <p:extLst>
      <p:ext uri="{BB962C8B-B14F-4D97-AF65-F5344CB8AC3E}">
        <p14:creationId xmlns:p14="http://schemas.microsoft.com/office/powerpoint/2010/main" val="2167330645"/>
      </p:ext>
    </p:extLst>
  </p:cSld>
  <p:clrMapOvr>
    <a:masterClrMapping/>
  </p:clrMapOvr>
  <p:transition spd="slow"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ỗ dành sẵn Nội dung 2"/>
          <p:cNvSpPr>
            <a:spLocks noGrp="1"/>
          </p:cNvSpPr>
          <p:nvPr>
            <p:ph sz="half" idx="1"/>
          </p:nvPr>
        </p:nvSpPr>
        <p:spPr>
          <a:xfrm>
            <a:off x="1528572" y="1485900"/>
            <a:ext cx="4480560" cy="412394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hỗ dành sẵn Nội dung 3"/>
          <p:cNvSpPr>
            <a:spLocks noGrp="1"/>
          </p:cNvSpPr>
          <p:nvPr>
            <p:ph sz="half" idx="2"/>
          </p:nvPr>
        </p:nvSpPr>
        <p:spPr>
          <a:xfrm>
            <a:off x="6177169" y="1485900"/>
            <a:ext cx="4480560" cy="412394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hỗ dành sẵn Chân trang 4"/>
          <p:cNvSpPr>
            <a:spLocks noGrp="1"/>
          </p:cNvSpPr>
          <p:nvPr>
            <p:ph type="ftr" sz="quarter" idx="10"/>
          </p:nvPr>
        </p:nvSpPr>
        <p:spPr/>
        <p:txBody>
          <a:bodyPr/>
          <a:lstStyle>
            <a:lvl1pPr>
              <a:defRPr/>
            </a:lvl1pPr>
          </a:lstStyle>
          <a:p>
            <a:pPr>
              <a:defRPr/>
            </a:pPr>
            <a:endParaRPr lang="en-US"/>
          </a:p>
        </p:txBody>
      </p:sp>
      <p:sp>
        <p:nvSpPr>
          <p:cNvPr id="6" name="Chỗ dành sẵn Số Bản chiếu 5"/>
          <p:cNvSpPr>
            <a:spLocks noGrp="1"/>
          </p:cNvSpPr>
          <p:nvPr>
            <p:ph type="sldNum" sz="quarter" idx="11"/>
          </p:nvPr>
        </p:nvSpPr>
        <p:spPr/>
        <p:txBody>
          <a:bodyPr/>
          <a:lstStyle>
            <a:lvl1pPr>
              <a:defRPr/>
            </a:lvl1pPr>
          </a:lstStyle>
          <a:p>
            <a:pPr>
              <a:defRPr/>
            </a:pPr>
            <a:fld id="{D7705E85-B885-488E-9A02-2D2235FE630F}" type="slidenum">
              <a:rPr lang="en-US" altLang="en-US"/>
              <a:pPr>
                <a:defRPr/>
              </a:pPr>
              <a:t>‹#›</a:t>
            </a:fld>
            <a:endParaRPr lang="en-US" altLang="en-US"/>
          </a:p>
        </p:txBody>
      </p:sp>
      <p:sp>
        <p:nvSpPr>
          <p:cNvPr id="7" name="Chỗ dành sẵn Ngày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32011337"/>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A2E6F6-6E77-4021-BCC5-3C35FF9AABBA}" type="datetimeFigureOut">
              <a:rPr lang="en-US"/>
              <a:pPr>
                <a:defRPr/>
              </a:pPr>
              <a:t>2/11/2026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65B6A43-077C-465E-805A-4BBD1A93C996}" type="slidenum">
              <a:rPr lang="en-US"/>
              <a:pPr>
                <a:defRPr/>
              </a:pPr>
              <a:t>‹#›</a:t>
            </a:fld>
            <a:endParaRPr lang="en-US"/>
          </a:p>
        </p:txBody>
      </p:sp>
    </p:spTree>
    <p:extLst>
      <p:ext uri="{BB962C8B-B14F-4D97-AF65-F5344CB8AC3E}">
        <p14:creationId xmlns:p14="http://schemas.microsoft.com/office/powerpoint/2010/main" val="3155601481"/>
      </p:ext>
    </p:extLst>
  </p:cSld>
  <p:clrMapOvr>
    <a:masterClrMapping/>
  </p:clrMapOvr>
  <p:transition spd="slow" advClick="0" advTm="5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877515D-3747-4227-8E1B-EDF29B690F68}" type="datetimeFigureOut">
              <a:rPr lang="en-US"/>
              <a:pPr>
                <a:defRPr/>
              </a:pPr>
              <a:t>2/11/2026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E1ED67-59A5-446C-BBC0-40E9639546A1}" type="slidenum">
              <a:rPr lang="en-US"/>
              <a:pPr>
                <a:defRPr/>
              </a:pPr>
              <a:t>‹#›</a:t>
            </a:fld>
            <a:endParaRPr lang="en-US"/>
          </a:p>
        </p:txBody>
      </p:sp>
    </p:spTree>
    <p:extLst>
      <p:ext uri="{BB962C8B-B14F-4D97-AF65-F5344CB8AC3E}">
        <p14:creationId xmlns:p14="http://schemas.microsoft.com/office/powerpoint/2010/main" val="1595297732"/>
      </p:ext>
    </p:extLst>
  </p:cSld>
  <p:clrMapOvr>
    <a:masterClrMapping/>
  </p:clrMapOvr>
  <p:transition spd="slow" advClick="0" advTm="5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E2DF0E9-F3AD-469C-B681-787530BE0E72}" type="datetimeFigureOut">
              <a:rPr lang="en-US"/>
              <a:pPr>
                <a:defRPr/>
              </a:pPr>
              <a:t>2/11/2026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9F2F2A-1E5C-416C-8460-1CDE38E67F44}" type="slidenum">
              <a:rPr lang="en-US"/>
              <a:pPr>
                <a:defRPr/>
              </a:pPr>
              <a:t>‹#›</a:t>
            </a:fld>
            <a:endParaRPr lang="en-US"/>
          </a:p>
        </p:txBody>
      </p:sp>
    </p:spTree>
    <p:extLst>
      <p:ext uri="{BB962C8B-B14F-4D97-AF65-F5344CB8AC3E}">
        <p14:creationId xmlns:p14="http://schemas.microsoft.com/office/powerpoint/2010/main" val="1477075960"/>
      </p:ext>
    </p:extLst>
  </p:cSld>
  <p:clrMapOvr>
    <a:masterClrMapping/>
  </p:clrMapOvr>
  <p:transition spd="slow" advClick="0" advTm="5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5F3DE5-578C-4214-A530-F72247FC3252}" type="datetimeFigureOut">
              <a:rPr lang="en-US"/>
              <a:pPr>
                <a:defRPr/>
              </a:pPr>
              <a:t>2/11/2026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B873F8-9B8C-4B73-A07E-0AA6208AF2EC}" type="slidenum">
              <a:rPr lang="en-US"/>
              <a:pPr>
                <a:defRPr/>
              </a:pPr>
              <a:t>‹#›</a:t>
            </a:fld>
            <a:endParaRPr lang="en-US"/>
          </a:p>
        </p:txBody>
      </p:sp>
    </p:spTree>
    <p:extLst>
      <p:ext uri="{BB962C8B-B14F-4D97-AF65-F5344CB8AC3E}">
        <p14:creationId xmlns:p14="http://schemas.microsoft.com/office/powerpoint/2010/main" val="196250446"/>
      </p:ext>
    </p:extLst>
  </p:cSld>
  <p:clrMapOvr>
    <a:masterClrMapping/>
  </p:clrMapOvr>
  <p:transition spd="slow" advClick="0" advTm="5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997B5E-6E9A-42DB-9D6E-CBBF742481DE}" type="datetimeFigureOut">
              <a:rPr lang="en-US"/>
              <a:pPr>
                <a:defRPr/>
              </a:pPr>
              <a:t>2/11/2026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89E06F-5F3E-445B-BEAC-C67304687EA5}" type="slidenum">
              <a:rPr lang="en-US"/>
              <a:pPr>
                <a:defRPr/>
              </a:pPr>
              <a:t>‹#›</a:t>
            </a:fld>
            <a:endParaRPr lang="en-US"/>
          </a:p>
        </p:txBody>
      </p:sp>
    </p:spTree>
    <p:extLst>
      <p:ext uri="{BB962C8B-B14F-4D97-AF65-F5344CB8AC3E}">
        <p14:creationId xmlns:p14="http://schemas.microsoft.com/office/powerpoint/2010/main" val="3348562015"/>
      </p:ext>
    </p:extLst>
  </p:cSld>
  <p:clrMapOvr>
    <a:masterClrMapping/>
  </p:clrMapOvr>
  <p:transition spd="slow" advClick="0" advTm="500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E34D1AE-519B-4341-94C2-ED1C0574D388}" type="datetimeFigureOut">
              <a:rPr lang="en-US"/>
              <a:pPr>
                <a:defRPr/>
              </a:pPr>
              <a:t>2/11/2026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1EA43C-AEBB-4B83-A25F-ADB815E26693}" type="slidenum">
              <a:rPr lang="en-US" altLang="en-US"/>
              <a:pPr>
                <a:defRPr/>
              </a:pPr>
              <a:t>‹#›</a:t>
            </a:fld>
            <a:endParaRPr lang="en-US" altLang="en-US"/>
          </a:p>
        </p:txBody>
      </p:sp>
    </p:spTree>
    <p:extLst>
      <p:ext uri="{BB962C8B-B14F-4D97-AF65-F5344CB8AC3E}">
        <p14:creationId xmlns:p14="http://schemas.microsoft.com/office/powerpoint/2010/main" val="4281363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C2959C-3311-41A0-B3FC-C71DA6947ABE}" type="datetimeFigureOut">
              <a:rPr lang="en-US"/>
              <a:pPr>
                <a:defRPr/>
              </a:pPr>
              <a:t>2/11/2026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8D7D25-0ADE-47A2-A8E7-D8E6EF193D1F}" type="slidenum">
              <a:rPr lang="en-US" altLang="en-US"/>
              <a:pPr>
                <a:defRPr/>
              </a:pPr>
              <a:t>‹#›</a:t>
            </a:fld>
            <a:endParaRPr lang="en-US" altLang="en-US"/>
          </a:p>
        </p:txBody>
      </p:sp>
    </p:spTree>
    <p:extLst>
      <p:ext uri="{BB962C8B-B14F-4D97-AF65-F5344CB8AC3E}">
        <p14:creationId xmlns:p14="http://schemas.microsoft.com/office/powerpoint/2010/main" val="6325927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F4BB5E4-CC9C-4775-8270-413451D6CF9B}" type="datetimeFigureOut">
              <a:rPr lang="en-US"/>
              <a:pPr>
                <a:defRPr/>
              </a:pPr>
              <a:t>2/11/2026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9394A4-BF22-4CB2-8F6F-E4902299AED7}" type="slidenum">
              <a:rPr lang="en-US" altLang="en-US"/>
              <a:pPr>
                <a:defRPr/>
              </a:pPr>
              <a:t>‹#›</a:t>
            </a:fld>
            <a:endParaRPr lang="en-US" altLang="en-US"/>
          </a:p>
        </p:txBody>
      </p:sp>
    </p:spTree>
    <p:extLst>
      <p:ext uri="{BB962C8B-B14F-4D97-AF65-F5344CB8AC3E}">
        <p14:creationId xmlns:p14="http://schemas.microsoft.com/office/powerpoint/2010/main" val="2451930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602EBA0-97E4-4889-96AE-8312A1E1BE41}" type="datetimeFigureOut">
              <a:rPr lang="en-US"/>
              <a:pPr>
                <a:defRPr/>
              </a:pPr>
              <a:t>2/11/2026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BE0129-8FCE-4E08-A79F-53D547DE7A4A}" type="slidenum">
              <a:rPr lang="en-US" altLang="en-US"/>
              <a:pPr>
                <a:defRPr/>
              </a:pPr>
              <a:t>‹#›</a:t>
            </a:fld>
            <a:endParaRPr lang="en-US" altLang="en-US"/>
          </a:p>
        </p:txBody>
      </p:sp>
    </p:spTree>
    <p:extLst>
      <p:ext uri="{BB962C8B-B14F-4D97-AF65-F5344CB8AC3E}">
        <p14:creationId xmlns:p14="http://schemas.microsoft.com/office/powerpoint/2010/main" val="1746149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DB6D75-09DB-485A-A4E8-75E10E7DA405}" type="datetimeFigureOut">
              <a:rPr lang="en-US"/>
              <a:pPr>
                <a:defRPr/>
              </a:pPr>
              <a:t>2/11/2026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3AE43DF-724F-4671-8A83-0427C232E92D}" type="slidenum">
              <a:rPr lang="en-US" altLang="en-US"/>
              <a:pPr>
                <a:defRPr/>
              </a:pPr>
              <a:t>‹#›</a:t>
            </a:fld>
            <a:endParaRPr lang="en-US" altLang="en-US"/>
          </a:p>
        </p:txBody>
      </p:sp>
    </p:spTree>
    <p:extLst>
      <p:ext uri="{BB962C8B-B14F-4D97-AF65-F5344CB8AC3E}">
        <p14:creationId xmlns:p14="http://schemas.microsoft.com/office/powerpoint/2010/main" val="412641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 sánh">
    <p:spTree>
      <p:nvGrpSpPr>
        <p:cNvPr id="1" name=""/>
        <p:cNvGrpSpPr/>
        <p:nvPr/>
      </p:nvGrpSpPr>
      <p:grpSpPr>
        <a:xfrm>
          <a:off x="0" y="0"/>
          <a:ext cx="0" cy="0"/>
          <a:chOff x="0" y="0"/>
          <a:chExt cx="0" cy="0"/>
        </a:xfrm>
      </p:grpSpPr>
      <p:sp>
        <p:nvSpPr>
          <p:cNvPr id="3" name="Chỗ dành sẵn Văn bản 2"/>
          <p:cNvSpPr>
            <a:spLocks noGrp="1"/>
          </p:cNvSpPr>
          <p:nvPr>
            <p:ph type="body" idx="1"/>
          </p:nvPr>
        </p:nvSpPr>
        <p:spPr>
          <a:xfrm>
            <a:off x="1528572" y="1376018"/>
            <a:ext cx="4480560" cy="768096"/>
          </a:xfrm>
        </p:spPr>
        <p:txBody>
          <a:bodyPr anchor="ctr">
            <a:normAutofit/>
          </a:bodyPr>
          <a:lstStyle>
            <a:lvl1pPr marL="0" indent="0" latinLnBrk="0">
              <a:spcBef>
                <a:spcPts val="0"/>
              </a:spcBef>
              <a:buNone/>
              <a:defRPr lang="vi-VN" sz="2000" b="1"/>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en-US"/>
              <a:t>Click to edit Master text styles</a:t>
            </a:r>
          </a:p>
        </p:txBody>
      </p:sp>
      <p:sp>
        <p:nvSpPr>
          <p:cNvPr id="4" name="Chỗ dành sẵn Nội dung 3"/>
          <p:cNvSpPr>
            <a:spLocks noGrp="1"/>
          </p:cNvSpPr>
          <p:nvPr>
            <p:ph sz="half" idx="2"/>
          </p:nvPr>
        </p:nvSpPr>
        <p:spPr>
          <a:xfrm>
            <a:off x="1528572" y="2144114"/>
            <a:ext cx="4480560" cy="3494686"/>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5" name="Chỗ dành sẵn Văn bản  4"/>
          <p:cNvSpPr>
            <a:spLocks noGrp="1"/>
          </p:cNvSpPr>
          <p:nvPr>
            <p:ph type="body" sz="quarter" idx="3"/>
          </p:nvPr>
        </p:nvSpPr>
        <p:spPr>
          <a:xfrm>
            <a:off x="6177169" y="1376018"/>
            <a:ext cx="4480560" cy="768096"/>
          </a:xfrm>
        </p:spPr>
        <p:txBody>
          <a:bodyPr anchor="ctr">
            <a:normAutofit/>
          </a:bodyPr>
          <a:lstStyle>
            <a:lvl1pPr marL="0" indent="0" latinLnBrk="0">
              <a:spcBef>
                <a:spcPts val="0"/>
              </a:spcBef>
              <a:buNone/>
              <a:defRPr lang="vi-VN" sz="2000" b="1"/>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en-US"/>
              <a:t>Click to edit Master text styles</a:t>
            </a:r>
          </a:p>
        </p:txBody>
      </p:sp>
      <p:sp>
        <p:nvSpPr>
          <p:cNvPr id="6" name="Chỗ dành sẵn Nội dung 5"/>
          <p:cNvSpPr>
            <a:spLocks noGrp="1"/>
          </p:cNvSpPr>
          <p:nvPr>
            <p:ph sz="quarter" idx="4"/>
          </p:nvPr>
        </p:nvSpPr>
        <p:spPr>
          <a:xfrm>
            <a:off x="6177169" y="2144114"/>
            <a:ext cx="4480560" cy="3494686"/>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10" name="Tiêu đề 9"/>
          <p:cNvSpPr>
            <a:spLocks noGrp="1"/>
          </p:cNvSpPr>
          <p:nvPr>
            <p:ph type="title"/>
          </p:nvPr>
        </p:nvSpPr>
        <p:spPr/>
        <p:txBody>
          <a:bodyPr/>
          <a:lstStyle/>
          <a:p>
            <a:r>
              <a:rPr lang="en-US"/>
              <a:t>Click to edit Master title style</a:t>
            </a:r>
            <a:endParaRPr lang="vi-VN" dirty="0"/>
          </a:p>
        </p:txBody>
      </p:sp>
      <p:sp>
        <p:nvSpPr>
          <p:cNvPr id="7" name="Chỗ dành sẵn Chân trang 4"/>
          <p:cNvSpPr>
            <a:spLocks noGrp="1"/>
          </p:cNvSpPr>
          <p:nvPr>
            <p:ph type="ftr" sz="quarter" idx="10"/>
          </p:nvPr>
        </p:nvSpPr>
        <p:spPr/>
        <p:txBody>
          <a:bodyPr/>
          <a:lstStyle>
            <a:lvl1pPr>
              <a:defRPr/>
            </a:lvl1pPr>
          </a:lstStyle>
          <a:p>
            <a:pPr>
              <a:defRPr/>
            </a:pPr>
            <a:endParaRPr lang="en-US"/>
          </a:p>
        </p:txBody>
      </p:sp>
      <p:sp>
        <p:nvSpPr>
          <p:cNvPr id="8" name="Chỗ dành sẵn Số Bản chiếu 5"/>
          <p:cNvSpPr>
            <a:spLocks noGrp="1"/>
          </p:cNvSpPr>
          <p:nvPr>
            <p:ph type="sldNum" sz="quarter" idx="11"/>
          </p:nvPr>
        </p:nvSpPr>
        <p:spPr/>
        <p:txBody>
          <a:bodyPr/>
          <a:lstStyle>
            <a:lvl1pPr>
              <a:defRPr/>
            </a:lvl1pPr>
          </a:lstStyle>
          <a:p>
            <a:pPr>
              <a:defRPr/>
            </a:pPr>
            <a:fld id="{9F03A86A-F163-4F9B-B7FD-33F9DD3D223B}" type="slidenum">
              <a:rPr lang="en-US" altLang="en-US"/>
              <a:pPr>
                <a:defRPr/>
              </a:pPr>
              <a:t>‹#›</a:t>
            </a:fld>
            <a:endParaRPr lang="en-US" altLang="en-US"/>
          </a:p>
        </p:txBody>
      </p:sp>
      <p:sp>
        <p:nvSpPr>
          <p:cNvPr id="9" name="Chỗ dành sẵn Ngày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44981796"/>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F7814DF-F8F4-48E6-BE7B-0D06EDB83580}" type="datetimeFigureOut">
              <a:rPr lang="en-US"/>
              <a:pPr>
                <a:defRPr/>
              </a:pPr>
              <a:t>2/11/2026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CA8305-DA63-4C06-B961-57D450B76A22}" type="slidenum">
              <a:rPr lang="en-US" altLang="en-US"/>
              <a:pPr>
                <a:defRPr/>
              </a:pPr>
              <a:t>‹#›</a:t>
            </a:fld>
            <a:endParaRPr lang="en-US" altLang="en-US"/>
          </a:p>
        </p:txBody>
      </p:sp>
    </p:spTree>
    <p:extLst>
      <p:ext uri="{BB962C8B-B14F-4D97-AF65-F5344CB8AC3E}">
        <p14:creationId xmlns:p14="http://schemas.microsoft.com/office/powerpoint/2010/main" val="1345333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33AB96-93C8-40D1-B32F-23C2C6EEBB4A}" type="datetimeFigureOut">
              <a:rPr lang="en-US"/>
              <a:pPr>
                <a:defRPr/>
              </a:pPr>
              <a:t>2/11/2026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082856-7E25-4E61-80E0-02F74E484CCC}" type="slidenum">
              <a:rPr lang="en-US" altLang="en-US"/>
              <a:pPr>
                <a:defRPr/>
              </a:pPr>
              <a:t>‹#›</a:t>
            </a:fld>
            <a:endParaRPr lang="en-US" altLang="en-US"/>
          </a:p>
        </p:txBody>
      </p:sp>
    </p:spTree>
    <p:extLst>
      <p:ext uri="{BB962C8B-B14F-4D97-AF65-F5344CB8AC3E}">
        <p14:creationId xmlns:p14="http://schemas.microsoft.com/office/powerpoint/2010/main" val="4029536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516907-A78D-4ED5-AEB2-BA5DAF7DD5FF}" type="datetimeFigureOut">
              <a:rPr lang="en-US"/>
              <a:pPr>
                <a:defRPr/>
              </a:pPr>
              <a:t>2/11/2026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60FF08-461C-421B-AF2A-992519F64F00}" type="slidenum">
              <a:rPr lang="en-US" altLang="en-US"/>
              <a:pPr>
                <a:defRPr/>
              </a:pPr>
              <a:t>‹#›</a:t>
            </a:fld>
            <a:endParaRPr lang="en-US" altLang="en-US"/>
          </a:p>
        </p:txBody>
      </p:sp>
    </p:spTree>
    <p:extLst>
      <p:ext uri="{BB962C8B-B14F-4D97-AF65-F5344CB8AC3E}">
        <p14:creationId xmlns:p14="http://schemas.microsoft.com/office/powerpoint/2010/main" val="1995919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7E4D79-0114-4C6A-A0F6-C8A6EB810AFD}" type="datetimeFigureOut">
              <a:rPr lang="en-US"/>
              <a:pPr>
                <a:defRPr/>
              </a:pPr>
              <a:t>2/11/2026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FC24CD-2576-4CD3-A5B8-C67A686519B4}" type="slidenum">
              <a:rPr lang="en-US" altLang="en-US"/>
              <a:pPr>
                <a:defRPr/>
              </a:pPr>
              <a:t>‹#›</a:t>
            </a:fld>
            <a:endParaRPr lang="en-US" altLang="en-US"/>
          </a:p>
        </p:txBody>
      </p:sp>
    </p:spTree>
    <p:extLst>
      <p:ext uri="{BB962C8B-B14F-4D97-AF65-F5344CB8AC3E}">
        <p14:creationId xmlns:p14="http://schemas.microsoft.com/office/powerpoint/2010/main" val="2851939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A79204-F2EF-4A0D-8231-3B2B89D6A81C}" type="datetimeFigureOut">
              <a:rPr lang="en-US"/>
              <a:pPr>
                <a:defRPr/>
              </a:pPr>
              <a:t>2/11/2026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F2D0C8-7741-4454-A6A7-D40436F589EC}" type="slidenum">
              <a:rPr lang="en-US" altLang="en-US"/>
              <a:pPr>
                <a:defRPr/>
              </a:pPr>
              <a:t>‹#›</a:t>
            </a:fld>
            <a:endParaRPr lang="en-US" altLang="en-US"/>
          </a:p>
        </p:txBody>
      </p:sp>
    </p:spTree>
    <p:extLst>
      <p:ext uri="{BB962C8B-B14F-4D97-AF65-F5344CB8AC3E}">
        <p14:creationId xmlns:p14="http://schemas.microsoft.com/office/powerpoint/2010/main" val="16353651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5A180B-0FC7-4FFE-B297-C665A9280863}" type="datetimeFigureOut">
              <a:rPr lang="en-US"/>
              <a:pPr>
                <a:defRPr/>
              </a:pPr>
              <a:t>2/11/2026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1E53ED-CA05-4633-88FF-D788C06E9C69}" type="slidenum">
              <a:rPr lang="en-US" altLang="en-US"/>
              <a:pPr>
                <a:defRPr/>
              </a:pPr>
              <a:t>‹#›</a:t>
            </a:fld>
            <a:endParaRPr lang="en-US" altLang="en-US"/>
          </a:p>
        </p:txBody>
      </p:sp>
    </p:spTree>
    <p:extLst>
      <p:ext uri="{BB962C8B-B14F-4D97-AF65-F5344CB8AC3E}">
        <p14:creationId xmlns:p14="http://schemas.microsoft.com/office/powerpoint/2010/main" val="11184046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63ECFA2-4D03-4591-A355-58DF8CB7005B}" type="slidenum">
              <a:rPr lang="en-US"/>
              <a:pPr>
                <a:defRPr/>
              </a:pPr>
              <a:t>‹#›</a:t>
            </a:fld>
            <a:endParaRPr lang="en-US"/>
          </a:p>
        </p:txBody>
      </p:sp>
    </p:spTree>
    <p:extLst>
      <p:ext uri="{BB962C8B-B14F-4D97-AF65-F5344CB8AC3E}">
        <p14:creationId xmlns:p14="http://schemas.microsoft.com/office/powerpoint/2010/main" val="463945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E9F4D29-95E4-4987-9B89-A74423457658}" type="slidenum">
              <a:rPr lang="en-US"/>
              <a:pPr>
                <a:defRPr/>
              </a:pPr>
              <a:t>‹#›</a:t>
            </a:fld>
            <a:endParaRPr lang="en-US"/>
          </a:p>
        </p:txBody>
      </p:sp>
    </p:spTree>
    <p:extLst>
      <p:ext uri="{BB962C8B-B14F-4D97-AF65-F5344CB8AC3E}">
        <p14:creationId xmlns:p14="http://schemas.microsoft.com/office/powerpoint/2010/main" val="7517177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7E1EBF1-23AA-4AF1-B72B-D3C8A4EB1AFA}" type="slidenum">
              <a:rPr lang="en-US"/>
              <a:pPr>
                <a:defRPr/>
              </a:pPr>
              <a:t>‹#›</a:t>
            </a:fld>
            <a:endParaRPr lang="en-US"/>
          </a:p>
        </p:txBody>
      </p:sp>
    </p:spTree>
    <p:extLst>
      <p:ext uri="{BB962C8B-B14F-4D97-AF65-F5344CB8AC3E}">
        <p14:creationId xmlns:p14="http://schemas.microsoft.com/office/powerpoint/2010/main" val="1437543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CA9CE29-68C8-4D42-B1C2-FABC12BDE019}" type="slidenum">
              <a:rPr lang="en-US"/>
              <a:pPr>
                <a:defRPr/>
              </a:pPr>
              <a:t>‹#›</a:t>
            </a:fld>
            <a:endParaRPr lang="en-US"/>
          </a:p>
        </p:txBody>
      </p:sp>
    </p:spTree>
    <p:extLst>
      <p:ext uri="{BB962C8B-B14F-4D97-AF65-F5344CB8AC3E}">
        <p14:creationId xmlns:p14="http://schemas.microsoft.com/office/powerpoint/2010/main" val="311734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hỉ Tiêu đề">
    <p:spTree>
      <p:nvGrpSpPr>
        <p:cNvPr id="1" name=""/>
        <p:cNvGrpSpPr/>
        <p:nvPr/>
      </p:nvGrpSpPr>
      <p:grpSpPr>
        <a:xfrm>
          <a:off x="0" y="0"/>
          <a:ext cx="0" cy="0"/>
          <a:chOff x="0" y="0"/>
          <a:chExt cx="0" cy="0"/>
        </a:xfrm>
      </p:grpSpPr>
      <p:sp>
        <p:nvSpPr>
          <p:cNvPr id="3" name="Hình tự do 92"/>
          <p:cNvSpPr>
            <a:spLocks/>
          </p:cNvSpPr>
          <p:nvPr/>
        </p:nvSpPr>
        <p:spPr bwMode="auto">
          <a:xfrm>
            <a:off x="8796338" y="4041775"/>
            <a:ext cx="212725" cy="1000125"/>
          </a:xfrm>
          <a:custGeom>
            <a:avLst/>
            <a:gdLst>
              <a:gd name="T0" fmla="*/ 2147483647 w 112"/>
              <a:gd name="T1" fmla="*/ 2147483647 h 525"/>
              <a:gd name="T2" fmla="*/ 2147483647 w 112"/>
              <a:gd name="T3" fmla="*/ 2147483647 h 525"/>
              <a:gd name="T4" fmla="*/ 2147483647 w 112"/>
              <a:gd name="T5" fmla="*/ 2147483647 h 525"/>
              <a:gd name="T6" fmla="*/ 2147483647 w 112"/>
              <a:gd name="T7" fmla="*/ 2147483647 h 525"/>
              <a:gd name="T8" fmla="*/ 2147483647 w 112"/>
              <a:gd name="T9" fmla="*/ 2147483647 h 525"/>
              <a:gd name="T10" fmla="*/ 2147483647 w 112"/>
              <a:gd name="T11" fmla="*/ 2147483647 h 525"/>
              <a:gd name="T12" fmla="*/ 2147483647 w 112"/>
              <a:gd name="T13" fmla="*/ 2147483647 h 525"/>
              <a:gd name="T14" fmla="*/ 2147483647 w 112"/>
              <a:gd name="T15" fmla="*/ 2147483647 h 525"/>
              <a:gd name="T16" fmla="*/ 2147483647 w 112"/>
              <a:gd name="T17" fmla="*/ 2147483647 h 525"/>
              <a:gd name="T18" fmla="*/ 2147483647 w 112"/>
              <a:gd name="T19" fmla="*/ 2147483647 h 525"/>
              <a:gd name="T20" fmla="*/ 2147483647 w 112"/>
              <a:gd name="T21" fmla="*/ 2147483647 h 525"/>
              <a:gd name="T22" fmla="*/ 2147483647 w 112"/>
              <a:gd name="T23" fmla="*/ 2147483647 h 525"/>
              <a:gd name="T24" fmla="*/ 2147483647 w 112"/>
              <a:gd name="T25" fmla="*/ 2147483647 h 525"/>
              <a:gd name="T26" fmla="*/ 2147483647 w 112"/>
              <a:gd name="T27" fmla="*/ 2147483647 h 525"/>
              <a:gd name="T28" fmla="*/ 2147483647 w 112"/>
              <a:gd name="T29" fmla="*/ 2147483647 h 525"/>
              <a:gd name="T30" fmla="*/ 2147483647 w 112"/>
              <a:gd name="T31" fmla="*/ 0 h 525"/>
              <a:gd name="T32" fmla="*/ 2147483647 w 112"/>
              <a:gd name="T33" fmla="*/ 2147483647 h 525"/>
              <a:gd name="T34" fmla="*/ 2147483647 w 112"/>
              <a:gd name="T35" fmla="*/ 2147483647 h 525"/>
              <a:gd name="T36" fmla="*/ 2147483647 w 112"/>
              <a:gd name="T37" fmla="*/ 2147483647 h 525"/>
              <a:gd name="T38" fmla="*/ 2147483647 w 112"/>
              <a:gd name="T39" fmla="*/ 2147483647 h 525"/>
              <a:gd name="T40" fmla="*/ 2147483647 w 112"/>
              <a:gd name="T41" fmla="*/ 2147483647 h 525"/>
              <a:gd name="T42" fmla="*/ 2147483647 w 112"/>
              <a:gd name="T43" fmla="*/ 2147483647 h 525"/>
              <a:gd name="T44" fmla="*/ 2147483647 w 112"/>
              <a:gd name="T45" fmla="*/ 2147483647 h 525"/>
              <a:gd name="T46" fmla="*/ 2147483647 w 112"/>
              <a:gd name="T47" fmla="*/ 2147483647 h 525"/>
              <a:gd name="T48" fmla="*/ 2147483647 w 112"/>
              <a:gd name="T49" fmla="*/ 2147483647 h 525"/>
              <a:gd name="T50" fmla="*/ 2147483647 w 112"/>
              <a:gd name="T51" fmla="*/ 2147483647 h 525"/>
              <a:gd name="T52" fmla="*/ 2147483647 w 112"/>
              <a:gd name="T53" fmla="*/ 2147483647 h 525"/>
              <a:gd name="T54" fmla="*/ 2147483647 w 112"/>
              <a:gd name="T55" fmla="*/ 2147483647 h 525"/>
              <a:gd name="T56" fmla="*/ 2147483647 w 112"/>
              <a:gd name="T57" fmla="*/ 2147483647 h 525"/>
              <a:gd name="T58" fmla="*/ 2147483647 w 112"/>
              <a:gd name="T59" fmla="*/ 2147483647 h 525"/>
              <a:gd name="T60" fmla="*/ 2147483647 w 112"/>
              <a:gd name="T61" fmla="*/ 2147483647 h 525"/>
              <a:gd name="T62" fmla="*/ 2147483647 w 112"/>
              <a:gd name="T63" fmla="*/ 2147483647 h 525"/>
              <a:gd name="T64" fmla="*/ 2147483647 w 112"/>
              <a:gd name="T65" fmla="*/ 2147483647 h 525"/>
              <a:gd name="T66" fmla="*/ 2147483647 w 112"/>
              <a:gd name="T67" fmla="*/ 2147483647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Hình tự do 50"/>
          <p:cNvSpPr>
            <a:spLocks/>
          </p:cNvSpPr>
          <p:nvPr/>
        </p:nvSpPr>
        <p:spPr bwMode="auto">
          <a:xfrm>
            <a:off x="6932613" y="4343400"/>
            <a:ext cx="5410200" cy="2667000"/>
          </a:xfrm>
          <a:custGeom>
            <a:avLst/>
            <a:gdLst>
              <a:gd name="T0" fmla="*/ 5387385 w 5150129"/>
              <a:gd name="T1" fmla="*/ 1032 h 2763306"/>
              <a:gd name="T2" fmla="*/ 5970404 w 5150129"/>
              <a:gd name="T3" fmla="*/ 12473 h 2763306"/>
              <a:gd name="T4" fmla="*/ 5970404 w 5150129"/>
              <a:gd name="T5" fmla="*/ 2484340 h 2763306"/>
              <a:gd name="T6" fmla="*/ 4250075 w 5150129"/>
              <a:gd name="T7" fmla="*/ 2484340 h 2763306"/>
              <a:gd name="T8" fmla="*/ 0 w 5150129"/>
              <a:gd name="T9" fmla="*/ 1539878 h 2763306"/>
              <a:gd name="T10" fmla="*/ 5387385 w 5150129"/>
              <a:gd name="T11" fmla="*/ 1032 h 27633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Hình tự do 51"/>
          <p:cNvSpPr>
            <a:spLocks/>
          </p:cNvSpPr>
          <p:nvPr/>
        </p:nvSpPr>
        <p:spPr bwMode="auto">
          <a:xfrm>
            <a:off x="152400" y="4724400"/>
            <a:ext cx="11415713" cy="2286000"/>
          </a:xfrm>
          <a:custGeom>
            <a:avLst/>
            <a:gdLst>
              <a:gd name="T0" fmla="*/ 2844006 w 12079179"/>
              <a:gd name="T1" fmla="*/ 1046 h 2245075"/>
              <a:gd name="T2" fmla="*/ 10196105 w 12079179"/>
              <a:gd name="T3" fmla="*/ 2370102 h 2245075"/>
              <a:gd name="T4" fmla="*/ 0 w 12079179"/>
              <a:gd name="T5" fmla="*/ 2370102 h 2245075"/>
              <a:gd name="T6" fmla="*/ 0 w 12079179"/>
              <a:gd name="T7" fmla="*/ 531779 h 2245075"/>
              <a:gd name="T8" fmla="*/ 2844006 w 12079179"/>
              <a:gd name="T9" fmla="*/ 1046 h 22450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Nhóm 69"/>
          <p:cNvGrpSpPr>
            <a:grpSpLocks noChangeAspect="1"/>
          </p:cNvGrpSpPr>
          <p:nvPr/>
        </p:nvGrpSpPr>
        <p:grpSpPr bwMode="auto">
          <a:xfrm flipH="1">
            <a:off x="9885363" y="1111250"/>
            <a:ext cx="1400175" cy="4002088"/>
            <a:chOff x="3220" y="236"/>
            <a:chExt cx="1347" cy="3848"/>
          </a:xfrm>
        </p:grpSpPr>
        <p:sp>
          <p:nvSpPr>
            <p:cNvPr id="7" name="Hình tự do 70"/>
            <p:cNvSpPr>
              <a:spLocks/>
            </p:cNvSpPr>
            <p:nvPr/>
          </p:nvSpPr>
          <p:spPr bwMode="auto">
            <a:xfrm>
              <a:off x="3989" y="492"/>
              <a:ext cx="31" cy="1348"/>
            </a:xfrm>
            <a:custGeom>
              <a:avLst/>
              <a:gdLst>
                <a:gd name="T0" fmla="*/ 3 w 29"/>
                <a:gd name="T1" fmla="*/ 0 h 1347"/>
                <a:gd name="T2" fmla="*/ 0 w 29"/>
                <a:gd name="T3" fmla="*/ 1351 h 1347"/>
                <a:gd name="T4" fmla="*/ 32 w 29"/>
                <a:gd name="T5" fmla="*/ 1351 h 1347"/>
                <a:gd name="T6" fmla="*/ 37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347">
                  <a:moveTo>
                    <a:pt x="3" y="0"/>
                  </a:moveTo>
                  <a:lnTo>
                    <a:pt x="0" y="1347"/>
                  </a:lnTo>
                  <a:lnTo>
                    <a:pt x="24" y="1347"/>
                  </a:lnTo>
                  <a:lnTo>
                    <a:pt x="29"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Hình tự do 71"/>
            <p:cNvSpPr>
              <a:spLocks/>
            </p:cNvSpPr>
            <p:nvPr/>
          </p:nvSpPr>
          <p:spPr bwMode="auto">
            <a:xfrm>
              <a:off x="3810" y="1216"/>
              <a:ext cx="163" cy="249"/>
            </a:xfrm>
            <a:custGeom>
              <a:avLst/>
              <a:gdLst>
                <a:gd name="T0" fmla="*/ 2150 w 68"/>
                <a:gd name="T1" fmla="*/ 3318 h 105"/>
                <a:gd name="T2" fmla="*/ 168 w 68"/>
                <a:gd name="T3" fmla="*/ 0 h 105"/>
                <a:gd name="T4" fmla="*/ 2150 w 68"/>
                <a:gd name="T5" fmla="*/ 3318 h 105"/>
                <a:gd name="T6" fmla="*/ 0 60000 65536"/>
                <a:gd name="T7" fmla="*/ 0 60000 65536"/>
                <a:gd name="T8" fmla="*/ 0 60000 65536"/>
              </a:gdLst>
              <a:ahLst/>
              <a:cxnLst>
                <a:cxn ang="T6">
                  <a:pos x="T0" y="T1"/>
                </a:cxn>
                <a:cxn ang="T7">
                  <a:pos x="T2" y="T3"/>
                </a:cxn>
                <a:cxn ang="T8">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Hình tự do 72"/>
            <p:cNvSpPr>
              <a:spLocks/>
            </p:cNvSpPr>
            <p:nvPr/>
          </p:nvSpPr>
          <p:spPr bwMode="auto">
            <a:xfrm>
              <a:off x="4022" y="1005"/>
              <a:ext cx="161" cy="250"/>
            </a:xfrm>
            <a:custGeom>
              <a:avLst/>
              <a:gdLst>
                <a:gd name="T0" fmla="*/ 118 w 68"/>
                <a:gd name="T1" fmla="*/ 3283 h 106"/>
                <a:gd name="T2" fmla="*/ 2017 w 68"/>
                <a:gd name="T3" fmla="*/ 0 h 106"/>
                <a:gd name="T4" fmla="*/ 118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Hình tự do 73"/>
            <p:cNvSpPr>
              <a:spLocks/>
            </p:cNvSpPr>
            <p:nvPr/>
          </p:nvSpPr>
          <p:spPr bwMode="auto">
            <a:xfrm>
              <a:off x="3810" y="1509"/>
              <a:ext cx="163" cy="253"/>
            </a:xfrm>
            <a:custGeom>
              <a:avLst/>
              <a:gdLst>
                <a:gd name="T0" fmla="*/ 2150 w 68"/>
                <a:gd name="T1" fmla="*/ 3343 h 107"/>
                <a:gd name="T2" fmla="*/ 168 w 68"/>
                <a:gd name="T3" fmla="*/ 0 h 107"/>
                <a:gd name="T4" fmla="*/ 2150 w 68"/>
                <a:gd name="T5" fmla="*/ 3343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Hình tự do 74"/>
            <p:cNvSpPr>
              <a:spLocks/>
            </p:cNvSpPr>
            <p:nvPr/>
          </p:nvSpPr>
          <p:spPr bwMode="auto">
            <a:xfrm>
              <a:off x="4022" y="1301"/>
              <a:ext cx="161" cy="250"/>
            </a:xfrm>
            <a:custGeom>
              <a:avLst/>
              <a:gdLst>
                <a:gd name="T0" fmla="*/ 118 w 68"/>
                <a:gd name="T1" fmla="*/ 3283 h 106"/>
                <a:gd name="T2" fmla="*/ 2017 w 68"/>
                <a:gd name="T3" fmla="*/ 0 h 106"/>
                <a:gd name="T4" fmla="*/ 118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Hình tự do 75"/>
            <p:cNvSpPr>
              <a:spLocks/>
            </p:cNvSpPr>
            <p:nvPr/>
          </p:nvSpPr>
          <p:spPr bwMode="auto">
            <a:xfrm>
              <a:off x="4022" y="1633"/>
              <a:ext cx="161" cy="252"/>
            </a:xfrm>
            <a:custGeom>
              <a:avLst/>
              <a:gdLst>
                <a:gd name="T0" fmla="*/ 118 w 68"/>
                <a:gd name="T1" fmla="*/ 3290 h 107"/>
                <a:gd name="T2" fmla="*/ 2017 w 68"/>
                <a:gd name="T3" fmla="*/ 0 h 107"/>
                <a:gd name="T4" fmla="*/ 118 w 68"/>
                <a:gd name="T5" fmla="*/ 3290 h 107"/>
                <a:gd name="T6" fmla="*/ 0 60000 65536"/>
                <a:gd name="T7" fmla="*/ 0 60000 65536"/>
                <a:gd name="T8" fmla="*/ 0 60000 65536"/>
              </a:gdLst>
              <a:ahLst/>
              <a:cxnLst>
                <a:cxn ang="T6">
                  <a:pos x="T0" y="T1"/>
                </a:cxn>
                <a:cxn ang="T7">
                  <a:pos x="T2" y="T3"/>
                </a:cxn>
                <a:cxn ang="T8">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Hình tự do 76"/>
            <p:cNvSpPr>
              <a:spLocks/>
            </p:cNvSpPr>
            <p:nvPr/>
          </p:nvSpPr>
          <p:spPr bwMode="auto">
            <a:xfrm>
              <a:off x="3810" y="885"/>
              <a:ext cx="163" cy="253"/>
            </a:xfrm>
            <a:custGeom>
              <a:avLst/>
              <a:gdLst>
                <a:gd name="T0" fmla="*/ 2150 w 68"/>
                <a:gd name="T1" fmla="*/ 3343 h 107"/>
                <a:gd name="T2" fmla="*/ 168 w 68"/>
                <a:gd name="T3" fmla="*/ 0 h 107"/>
                <a:gd name="T4" fmla="*/ 2150 w 68"/>
                <a:gd name="T5" fmla="*/ 3343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Hình tự do 77"/>
            <p:cNvSpPr>
              <a:spLocks/>
            </p:cNvSpPr>
            <p:nvPr/>
          </p:nvSpPr>
          <p:spPr bwMode="auto">
            <a:xfrm>
              <a:off x="4022" y="677"/>
              <a:ext cx="161" cy="250"/>
            </a:xfrm>
            <a:custGeom>
              <a:avLst/>
              <a:gdLst>
                <a:gd name="T0" fmla="*/ 118 w 68"/>
                <a:gd name="T1" fmla="*/ 3283 h 106"/>
                <a:gd name="T2" fmla="*/ 2017 w 68"/>
                <a:gd name="T3" fmla="*/ 0 h 106"/>
                <a:gd name="T4" fmla="*/ 118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Hình tự do 78"/>
            <p:cNvSpPr>
              <a:spLocks/>
            </p:cNvSpPr>
            <p:nvPr/>
          </p:nvSpPr>
          <p:spPr bwMode="auto">
            <a:xfrm>
              <a:off x="3810" y="569"/>
              <a:ext cx="163" cy="250"/>
            </a:xfrm>
            <a:custGeom>
              <a:avLst/>
              <a:gdLst>
                <a:gd name="T0" fmla="*/ 2150 w 68"/>
                <a:gd name="T1" fmla="*/ 3283 h 106"/>
                <a:gd name="T2" fmla="*/ 168 w 68"/>
                <a:gd name="T3" fmla="*/ 0 h 106"/>
                <a:gd name="T4" fmla="*/ 2150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Hình tự do 79"/>
            <p:cNvSpPr>
              <a:spLocks/>
            </p:cNvSpPr>
            <p:nvPr/>
          </p:nvSpPr>
          <p:spPr bwMode="auto">
            <a:xfrm>
              <a:off x="3834" y="332"/>
              <a:ext cx="161" cy="250"/>
            </a:xfrm>
            <a:custGeom>
              <a:avLst/>
              <a:gdLst>
                <a:gd name="T0" fmla="*/ 2046 w 68"/>
                <a:gd name="T1" fmla="*/ 3283 h 106"/>
                <a:gd name="T2" fmla="*/ 156 w 68"/>
                <a:gd name="T3" fmla="*/ 0 h 106"/>
                <a:gd name="T4" fmla="*/ 2046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Hình tự do 80"/>
            <p:cNvSpPr>
              <a:spLocks/>
            </p:cNvSpPr>
            <p:nvPr/>
          </p:nvSpPr>
          <p:spPr bwMode="auto">
            <a:xfrm>
              <a:off x="4022" y="361"/>
              <a:ext cx="161" cy="250"/>
            </a:xfrm>
            <a:custGeom>
              <a:avLst/>
              <a:gdLst>
                <a:gd name="T0" fmla="*/ 118 w 68"/>
                <a:gd name="T1" fmla="*/ 3283 h 106"/>
                <a:gd name="T2" fmla="*/ 2017 w 68"/>
                <a:gd name="T3" fmla="*/ 0 h 106"/>
                <a:gd name="T4" fmla="*/ 118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Hình tự do 81"/>
            <p:cNvSpPr>
              <a:spLocks/>
            </p:cNvSpPr>
            <p:nvPr/>
          </p:nvSpPr>
          <p:spPr bwMode="auto">
            <a:xfrm>
              <a:off x="3360" y="486"/>
              <a:ext cx="20" cy="1049"/>
            </a:xfrm>
            <a:custGeom>
              <a:avLst/>
              <a:gdLst>
                <a:gd name="T0" fmla="*/ 2 w 21"/>
                <a:gd name="T1" fmla="*/ 0 h 1049"/>
                <a:gd name="T2" fmla="*/ 0 w 21"/>
                <a:gd name="T3" fmla="*/ 1049 h 1049"/>
                <a:gd name="T4" fmla="*/ 15 w 21"/>
                <a:gd name="T5" fmla="*/ 1049 h 1049"/>
                <a:gd name="T6" fmla="*/ 17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049">
                  <a:moveTo>
                    <a:pt x="2" y="0"/>
                  </a:moveTo>
                  <a:lnTo>
                    <a:pt x="0" y="1049"/>
                  </a:lnTo>
                  <a:lnTo>
                    <a:pt x="19" y="1049"/>
                  </a:lnTo>
                  <a:lnTo>
                    <a:pt x="21"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Hình tự do 82"/>
            <p:cNvSpPr>
              <a:spLocks/>
            </p:cNvSpPr>
            <p:nvPr/>
          </p:nvSpPr>
          <p:spPr bwMode="auto">
            <a:xfrm>
              <a:off x="3220" y="1048"/>
              <a:ext cx="126" cy="194"/>
            </a:xfrm>
            <a:custGeom>
              <a:avLst/>
              <a:gdLst>
                <a:gd name="T0" fmla="*/ 1628 w 53"/>
                <a:gd name="T1" fmla="*/ 2569 h 82"/>
                <a:gd name="T2" fmla="*/ 136 w 53"/>
                <a:gd name="T3" fmla="*/ 0 h 82"/>
                <a:gd name="T4" fmla="*/ 1628 w 53"/>
                <a:gd name="T5" fmla="*/ 2569 h 82"/>
                <a:gd name="T6" fmla="*/ 0 60000 65536"/>
                <a:gd name="T7" fmla="*/ 0 60000 65536"/>
                <a:gd name="T8" fmla="*/ 0 60000 65536"/>
              </a:gdLst>
              <a:ahLst/>
              <a:cxnLst>
                <a:cxn ang="T6">
                  <a:pos x="T0" y="T1"/>
                </a:cxn>
                <a:cxn ang="T7">
                  <a:pos x="T2" y="T3"/>
                </a:cxn>
                <a:cxn ang="T8">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Hình tự do 83"/>
            <p:cNvSpPr>
              <a:spLocks/>
            </p:cNvSpPr>
            <p:nvPr/>
          </p:nvSpPr>
          <p:spPr bwMode="auto">
            <a:xfrm>
              <a:off x="3387" y="885"/>
              <a:ext cx="122" cy="197"/>
            </a:xfrm>
            <a:custGeom>
              <a:avLst/>
              <a:gdLst>
                <a:gd name="T0" fmla="*/ 89 w 52"/>
                <a:gd name="T1" fmla="*/ 2637 h 83"/>
                <a:gd name="T2" fmla="*/ 1485 w 52"/>
                <a:gd name="T3" fmla="*/ 0 h 83"/>
                <a:gd name="T4" fmla="*/ 89 w 52"/>
                <a:gd name="T5" fmla="*/ 2637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Hình tự do 84"/>
            <p:cNvSpPr>
              <a:spLocks/>
            </p:cNvSpPr>
            <p:nvPr/>
          </p:nvSpPr>
          <p:spPr bwMode="auto">
            <a:xfrm>
              <a:off x="3220" y="1277"/>
              <a:ext cx="126" cy="195"/>
            </a:xfrm>
            <a:custGeom>
              <a:avLst/>
              <a:gdLst>
                <a:gd name="T0" fmla="*/ 1628 w 53"/>
                <a:gd name="T1" fmla="*/ 2528 h 83"/>
                <a:gd name="T2" fmla="*/ 136 w 53"/>
                <a:gd name="T3" fmla="*/ 0 h 83"/>
                <a:gd name="T4" fmla="*/ 1628 w 53"/>
                <a:gd name="T5" fmla="*/ 2528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Hình tự do 85"/>
            <p:cNvSpPr>
              <a:spLocks/>
            </p:cNvSpPr>
            <p:nvPr/>
          </p:nvSpPr>
          <p:spPr bwMode="auto">
            <a:xfrm>
              <a:off x="3387" y="1114"/>
              <a:ext cx="122" cy="194"/>
            </a:xfrm>
            <a:custGeom>
              <a:avLst/>
              <a:gdLst>
                <a:gd name="T0" fmla="*/ 89 w 52"/>
                <a:gd name="T1" fmla="*/ 2569 h 82"/>
                <a:gd name="T2" fmla="*/ 1485 w 52"/>
                <a:gd name="T3" fmla="*/ 0 h 82"/>
                <a:gd name="T4" fmla="*/ 89 w 52"/>
                <a:gd name="T5" fmla="*/ 2569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Hình tự do 86"/>
            <p:cNvSpPr>
              <a:spLocks/>
            </p:cNvSpPr>
            <p:nvPr/>
          </p:nvSpPr>
          <p:spPr bwMode="auto">
            <a:xfrm>
              <a:off x="3387" y="1372"/>
              <a:ext cx="122" cy="197"/>
            </a:xfrm>
            <a:custGeom>
              <a:avLst/>
              <a:gdLst>
                <a:gd name="T0" fmla="*/ 89 w 52"/>
                <a:gd name="T1" fmla="*/ 2637 h 83"/>
                <a:gd name="T2" fmla="*/ 1485 w 52"/>
                <a:gd name="T3" fmla="*/ 0 h 83"/>
                <a:gd name="T4" fmla="*/ 89 w 52"/>
                <a:gd name="T5" fmla="*/ 2637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Hình tự do 87"/>
            <p:cNvSpPr>
              <a:spLocks/>
            </p:cNvSpPr>
            <p:nvPr/>
          </p:nvSpPr>
          <p:spPr bwMode="auto">
            <a:xfrm>
              <a:off x="3220" y="793"/>
              <a:ext cx="126" cy="195"/>
            </a:xfrm>
            <a:custGeom>
              <a:avLst/>
              <a:gdLst>
                <a:gd name="T0" fmla="*/ 1628 w 53"/>
                <a:gd name="T1" fmla="*/ 2528 h 83"/>
                <a:gd name="T2" fmla="*/ 136 w 53"/>
                <a:gd name="T3" fmla="*/ 0 h 83"/>
                <a:gd name="T4" fmla="*/ 1628 w 53"/>
                <a:gd name="T5" fmla="*/ 2528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Hình tự do 88"/>
            <p:cNvSpPr>
              <a:spLocks/>
            </p:cNvSpPr>
            <p:nvPr/>
          </p:nvSpPr>
          <p:spPr bwMode="auto">
            <a:xfrm>
              <a:off x="3387" y="630"/>
              <a:ext cx="122" cy="197"/>
            </a:xfrm>
            <a:custGeom>
              <a:avLst/>
              <a:gdLst>
                <a:gd name="T0" fmla="*/ 89 w 52"/>
                <a:gd name="T1" fmla="*/ 2637 h 83"/>
                <a:gd name="T2" fmla="*/ 1485 w 52"/>
                <a:gd name="T3" fmla="*/ 0 h 83"/>
                <a:gd name="T4" fmla="*/ 89 w 52"/>
                <a:gd name="T5" fmla="*/ 2637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Hình tự do 89"/>
            <p:cNvSpPr>
              <a:spLocks/>
            </p:cNvSpPr>
            <p:nvPr/>
          </p:nvSpPr>
          <p:spPr bwMode="auto">
            <a:xfrm>
              <a:off x="3220" y="544"/>
              <a:ext cx="126" cy="197"/>
            </a:xfrm>
            <a:custGeom>
              <a:avLst/>
              <a:gdLst>
                <a:gd name="T0" fmla="*/ 1628 w 53"/>
                <a:gd name="T1" fmla="*/ 2637 h 83"/>
                <a:gd name="T2" fmla="*/ 136 w 53"/>
                <a:gd name="T3" fmla="*/ 0 h 83"/>
                <a:gd name="T4" fmla="*/ 1628 w 53"/>
                <a:gd name="T5" fmla="*/ 2637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Hình tự do 90"/>
            <p:cNvSpPr>
              <a:spLocks/>
            </p:cNvSpPr>
            <p:nvPr/>
          </p:nvSpPr>
          <p:spPr bwMode="auto">
            <a:xfrm>
              <a:off x="3220" y="315"/>
              <a:ext cx="126" cy="197"/>
            </a:xfrm>
            <a:custGeom>
              <a:avLst/>
              <a:gdLst>
                <a:gd name="T0" fmla="*/ 1628 w 53"/>
                <a:gd name="T1" fmla="*/ 2637 h 83"/>
                <a:gd name="T2" fmla="*/ 136 w 53"/>
                <a:gd name="T3" fmla="*/ 0 h 83"/>
                <a:gd name="T4" fmla="*/ 1628 w 53"/>
                <a:gd name="T5" fmla="*/ 2637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Hình tự do 91"/>
            <p:cNvSpPr>
              <a:spLocks/>
            </p:cNvSpPr>
            <p:nvPr/>
          </p:nvSpPr>
          <p:spPr bwMode="auto">
            <a:xfrm>
              <a:off x="3387" y="386"/>
              <a:ext cx="122" cy="192"/>
            </a:xfrm>
            <a:custGeom>
              <a:avLst/>
              <a:gdLst>
                <a:gd name="T0" fmla="*/ 89 w 52"/>
                <a:gd name="T1" fmla="*/ 2468 h 82"/>
                <a:gd name="T2" fmla="*/ 1485 w 52"/>
                <a:gd name="T3" fmla="*/ 0 h 82"/>
                <a:gd name="T4" fmla="*/ 89 w 52"/>
                <a:gd name="T5" fmla="*/ 2468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Hình tự do 92"/>
            <p:cNvSpPr>
              <a:spLocks/>
            </p:cNvSpPr>
            <p:nvPr/>
          </p:nvSpPr>
          <p:spPr bwMode="auto">
            <a:xfrm>
              <a:off x="3283" y="1759"/>
              <a:ext cx="265" cy="1241"/>
            </a:xfrm>
            <a:custGeom>
              <a:avLst/>
              <a:gdLst>
                <a:gd name="T0" fmla="*/ 1602 w 112"/>
                <a:gd name="T1" fmla="*/ 15204 h 525"/>
                <a:gd name="T2" fmla="*/ 1602 w 112"/>
                <a:gd name="T3" fmla="*/ 13393 h 525"/>
                <a:gd name="T4" fmla="*/ 95 w 112"/>
                <a:gd name="T5" fmla="*/ 10710 h 525"/>
                <a:gd name="T6" fmla="*/ 1602 w 112"/>
                <a:gd name="T7" fmla="*/ 12800 h 525"/>
                <a:gd name="T8" fmla="*/ 1602 w 112"/>
                <a:gd name="T9" fmla="*/ 10460 h 525"/>
                <a:gd name="T10" fmla="*/ 95 w 112"/>
                <a:gd name="T11" fmla="*/ 7777 h 525"/>
                <a:gd name="T12" fmla="*/ 1562 w 112"/>
                <a:gd name="T13" fmla="*/ 9800 h 525"/>
                <a:gd name="T14" fmla="*/ 1562 w 112"/>
                <a:gd name="T15" fmla="*/ 6682 h 525"/>
                <a:gd name="T16" fmla="*/ 225 w 112"/>
                <a:gd name="T17" fmla="*/ 4096 h 525"/>
                <a:gd name="T18" fmla="*/ 1562 w 112"/>
                <a:gd name="T19" fmla="*/ 5723 h 525"/>
                <a:gd name="T20" fmla="*/ 1562 w 112"/>
                <a:gd name="T21" fmla="*/ 3659 h 525"/>
                <a:gd name="T22" fmla="*/ 156 w 112"/>
                <a:gd name="T23" fmla="*/ 1028 h 525"/>
                <a:gd name="T24" fmla="*/ 1562 w 112"/>
                <a:gd name="T25" fmla="*/ 2749 h 525"/>
                <a:gd name="T26" fmla="*/ 1562 w 112"/>
                <a:gd name="T27" fmla="*/ 1744 h 525"/>
                <a:gd name="T28" fmla="*/ 1815 w 112"/>
                <a:gd name="T29" fmla="*/ 1744 h 525"/>
                <a:gd name="T30" fmla="*/ 3230 w 112"/>
                <a:gd name="T31" fmla="*/ 0 h 525"/>
                <a:gd name="T32" fmla="*/ 1853 w 112"/>
                <a:gd name="T33" fmla="*/ 2626 h 525"/>
                <a:gd name="T34" fmla="*/ 1853 w 112"/>
                <a:gd name="T35" fmla="*/ 5056 h 525"/>
                <a:gd name="T36" fmla="*/ 3324 w 112"/>
                <a:gd name="T37" fmla="*/ 2905 h 525"/>
                <a:gd name="T38" fmla="*/ 1853 w 112"/>
                <a:gd name="T39" fmla="*/ 5588 h 525"/>
                <a:gd name="T40" fmla="*/ 1853 w 112"/>
                <a:gd name="T41" fmla="*/ 8243 h 525"/>
                <a:gd name="T42" fmla="*/ 3286 w 112"/>
                <a:gd name="T43" fmla="*/ 6363 h 525"/>
                <a:gd name="T44" fmla="*/ 1853 w 112"/>
                <a:gd name="T45" fmla="*/ 9063 h 525"/>
                <a:gd name="T46" fmla="*/ 1853 w 112"/>
                <a:gd name="T47" fmla="*/ 11583 h 525"/>
                <a:gd name="T48" fmla="*/ 3286 w 112"/>
                <a:gd name="T49" fmla="*/ 9772 h 525"/>
                <a:gd name="T50" fmla="*/ 1853 w 112"/>
                <a:gd name="T51" fmla="*/ 12389 h 525"/>
                <a:gd name="T52" fmla="*/ 1881 w 112"/>
                <a:gd name="T53" fmla="*/ 15360 h 525"/>
                <a:gd name="T54" fmla="*/ 3393 w 112"/>
                <a:gd name="T55" fmla="*/ 12958 h 525"/>
                <a:gd name="T56" fmla="*/ 1881 w 112"/>
                <a:gd name="T57" fmla="*/ 15679 h 525"/>
                <a:gd name="T58" fmla="*/ 1881 w 112"/>
                <a:gd name="T59" fmla="*/ 16388 h 525"/>
                <a:gd name="T60" fmla="*/ 1602 w 112"/>
                <a:gd name="T61" fmla="*/ 16388 h 525"/>
                <a:gd name="T62" fmla="*/ 1602 w 112"/>
                <a:gd name="T63" fmla="*/ 16166 h 525"/>
                <a:gd name="T64" fmla="*/ 225 w 112"/>
                <a:gd name="T65" fmla="*/ 13549 h 525"/>
                <a:gd name="T66" fmla="*/ 1602 w 112"/>
                <a:gd name="T67" fmla="*/ 15204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Hình tự do 93"/>
            <p:cNvSpPr>
              <a:spLocks/>
            </p:cNvSpPr>
            <p:nvPr/>
          </p:nvSpPr>
          <p:spPr bwMode="auto">
            <a:xfrm>
              <a:off x="3806" y="1379"/>
              <a:ext cx="376" cy="1786"/>
            </a:xfrm>
            <a:custGeom>
              <a:avLst/>
              <a:gdLst>
                <a:gd name="T0" fmla="*/ 2623 w 160"/>
                <a:gd name="T1" fmla="*/ 21834 h 756"/>
                <a:gd name="T2" fmla="*/ 2623 w 160"/>
                <a:gd name="T3" fmla="*/ 19221 h 756"/>
                <a:gd name="T4" fmla="*/ 4721 w 160"/>
                <a:gd name="T5" fmla="*/ 15358 h 756"/>
                <a:gd name="T6" fmla="*/ 2623 w 160"/>
                <a:gd name="T7" fmla="*/ 18340 h 756"/>
                <a:gd name="T8" fmla="*/ 2623 w 160"/>
                <a:gd name="T9" fmla="*/ 14980 h 756"/>
                <a:gd name="T10" fmla="*/ 4721 w 160"/>
                <a:gd name="T11" fmla="*/ 11158 h 756"/>
                <a:gd name="T12" fmla="*/ 2684 w 160"/>
                <a:gd name="T13" fmla="*/ 14080 h 756"/>
                <a:gd name="T14" fmla="*/ 2684 w 160"/>
                <a:gd name="T15" fmla="*/ 9627 h 756"/>
                <a:gd name="T16" fmla="*/ 4585 w 160"/>
                <a:gd name="T17" fmla="*/ 5894 h 756"/>
                <a:gd name="T18" fmla="*/ 2684 w 160"/>
                <a:gd name="T19" fmla="*/ 8188 h 756"/>
                <a:gd name="T20" fmla="*/ 2684 w 160"/>
                <a:gd name="T21" fmla="*/ 5264 h 756"/>
                <a:gd name="T22" fmla="*/ 4634 w 160"/>
                <a:gd name="T23" fmla="*/ 1462 h 756"/>
                <a:gd name="T24" fmla="*/ 2684 w 160"/>
                <a:gd name="T25" fmla="*/ 3957 h 756"/>
                <a:gd name="T26" fmla="*/ 2324 w 160"/>
                <a:gd name="T27" fmla="*/ 2516 h 756"/>
                <a:gd name="T28" fmla="*/ 404 w 160"/>
                <a:gd name="T29" fmla="*/ 0 h 756"/>
                <a:gd name="T30" fmla="*/ 2287 w 160"/>
                <a:gd name="T31" fmla="*/ 3773 h 756"/>
                <a:gd name="T32" fmla="*/ 2287 w 160"/>
                <a:gd name="T33" fmla="*/ 7288 h 756"/>
                <a:gd name="T34" fmla="*/ 209 w 160"/>
                <a:gd name="T35" fmla="*/ 4141 h 756"/>
                <a:gd name="T36" fmla="*/ 2287 w 160"/>
                <a:gd name="T37" fmla="*/ 8042 h 756"/>
                <a:gd name="T38" fmla="*/ 2287 w 160"/>
                <a:gd name="T39" fmla="*/ 11838 h 756"/>
                <a:gd name="T40" fmla="*/ 310 w 160"/>
                <a:gd name="T41" fmla="*/ 9126 h 756"/>
                <a:gd name="T42" fmla="*/ 2287 w 160"/>
                <a:gd name="T43" fmla="*/ 12986 h 756"/>
                <a:gd name="T44" fmla="*/ 2287 w 160"/>
                <a:gd name="T45" fmla="*/ 16598 h 756"/>
                <a:gd name="T46" fmla="*/ 310 w 160"/>
                <a:gd name="T47" fmla="*/ 14014 h 756"/>
                <a:gd name="T48" fmla="*/ 2287 w 160"/>
                <a:gd name="T49" fmla="*/ 17815 h 756"/>
                <a:gd name="T50" fmla="*/ 2258 w 160"/>
                <a:gd name="T51" fmla="*/ 22018 h 756"/>
                <a:gd name="T52" fmla="*/ 155 w 160"/>
                <a:gd name="T53" fmla="*/ 18590 h 756"/>
                <a:gd name="T54" fmla="*/ 2258 w 160"/>
                <a:gd name="T55" fmla="*/ 22453 h 756"/>
                <a:gd name="T56" fmla="*/ 2258 w 160"/>
                <a:gd name="T57" fmla="*/ 23546 h 756"/>
                <a:gd name="T58" fmla="*/ 2623 w 160"/>
                <a:gd name="T59" fmla="*/ 23546 h 756"/>
                <a:gd name="T60" fmla="*/ 2623 w 160"/>
                <a:gd name="T61" fmla="*/ 23235 h 756"/>
                <a:gd name="T62" fmla="*/ 4585 w 160"/>
                <a:gd name="T63" fmla="*/ 19474 h 756"/>
                <a:gd name="T64" fmla="*/ 2623 w 160"/>
                <a:gd name="T65" fmla="*/ 21834 h 7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Hình tự do 94"/>
            <p:cNvSpPr>
              <a:spLocks/>
            </p:cNvSpPr>
            <p:nvPr/>
          </p:nvSpPr>
          <p:spPr bwMode="auto">
            <a:xfrm>
              <a:off x="3248" y="2924"/>
              <a:ext cx="360" cy="560"/>
            </a:xfrm>
            <a:custGeom>
              <a:avLst/>
              <a:gdLst>
                <a:gd name="T0" fmla="*/ 4533 w 152"/>
                <a:gd name="T1" fmla="*/ 7386 h 237"/>
                <a:gd name="T2" fmla="*/ 348 w 152"/>
                <a:gd name="T3" fmla="*/ 0 h 237"/>
                <a:gd name="T4" fmla="*/ 4533 w 152"/>
                <a:gd name="T5" fmla="*/ 7386 h 237"/>
                <a:gd name="T6" fmla="*/ 0 60000 65536"/>
                <a:gd name="T7" fmla="*/ 0 60000 65536"/>
                <a:gd name="T8" fmla="*/ 0 60000 65536"/>
              </a:gdLst>
              <a:ahLst/>
              <a:cxnLst>
                <a:cxn ang="T6">
                  <a:pos x="T0" y="T1"/>
                </a:cxn>
                <a:cxn ang="T7">
                  <a:pos x="T2" y="T3"/>
                </a:cxn>
                <a:cxn ang="T8">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Hình tự do 95"/>
            <p:cNvSpPr>
              <a:spLocks/>
            </p:cNvSpPr>
            <p:nvPr/>
          </p:nvSpPr>
          <p:spPr bwMode="auto">
            <a:xfrm>
              <a:off x="3324" y="2993"/>
              <a:ext cx="305" cy="519"/>
            </a:xfrm>
            <a:custGeom>
              <a:avLst/>
              <a:gdLst>
                <a:gd name="T0" fmla="*/ 3504 w 129"/>
                <a:gd name="T1" fmla="*/ 6105 h 220"/>
                <a:gd name="T2" fmla="*/ 3372 w 129"/>
                <a:gd name="T3" fmla="*/ 5884 h 220"/>
                <a:gd name="T4" fmla="*/ 3119 w 129"/>
                <a:gd name="T5" fmla="*/ 5516 h 220"/>
                <a:gd name="T6" fmla="*/ 3003 w 129"/>
                <a:gd name="T7" fmla="*/ 5360 h 220"/>
                <a:gd name="T8" fmla="*/ 2750 w 129"/>
                <a:gd name="T9" fmla="*/ 4897 h 220"/>
                <a:gd name="T10" fmla="*/ 2721 w 129"/>
                <a:gd name="T11" fmla="*/ 4763 h 220"/>
                <a:gd name="T12" fmla="*/ 2565 w 129"/>
                <a:gd name="T13" fmla="*/ 4520 h 220"/>
                <a:gd name="T14" fmla="*/ 2431 w 129"/>
                <a:gd name="T15" fmla="*/ 4308 h 220"/>
                <a:gd name="T16" fmla="*/ 2381 w 129"/>
                <a:gd name="T17" fmla="*/ 4173 h 220"/>
                <a:gd name="T18" fmla="*/ 2315 w 129"/>
                <a:gd name="T19" fmla="*/ 4086 h 220"/>
                <a:gd name="T20" fmla="*/ 2130 w 129"/>
                <a:gd name="T21" fmla="*/ 3845 h 220"/>
                <a:gd name="T22" fmla="*/ 2062 w 129"/>
                <a:gd name="T23" fmla="*/ 3739 h 220"/>
                <a:gd name="T24" fmla="*/ 1967 w 129"/>
                <a:gd name="T25" fmla="*/ 3555 h 220"/>
                <a:gd name="T26" fmla="*/ 1877 w 129"/>
                <a:gd name="T27" fmla="*/ 3411 h 220"/>
                <a:gd name="T28" fmla="*/ 1717 w 129"/>
                <a:gd name="T29" fmla="*/ 3189 h 220"/>
                <a:gd name="T30" fmla="*/ 1598 w 129"/>
                <a:gd name="T31" fmla="*/ 2939 h 220"/>
                <a:gd name="T32" fmla="*/ 1532 w 129"/>
                <a:gd name="T33" fmla="*/ 2850 h 220"/>
                <a:gd name="T34" fmla="*/ 1492 w 129"/>
                <a:gd name="T35" fmla="*/ 2732 h 220"/>
                <a:gd name="T36" fmla="*/ 1442 w 129"/>
                <a:gd name="T37" fmla="*/ 2666 h 220"/>
                <a:gd name="T38" fmla="*/ 1402 w 129"/>
                <a:gd name="T39" fmla="*/ 2637 h 220"/>
                <a:gd name="T40" fmla="*/ 1348 w 129"/>
                <a:gd name="T41" fmla="*/ 2510 h 220"/>
                <a:gd name="T42" fmla="*/ 1123 w 129"/>
                <a:gd name="T43" fmla="*/ 2166 h 220"/>
                <a:gd name="T44" fmla="*/ 1057 w 129"/>
                <a:gd name="T45" fmla="*/ 2048 h 220"/>
                <a:gd name="T46" fmla="*/ 967 w 129"/>
                <a:gd name="T47" fmla="*/ 1892 h 220"/>
                <a:gd name="T48" fmla="*/ 844 w 129"/>
                <a:gd name="T49" fmla="*/ 1642 h 220"/>
                <a:gd name="T50" fmla="*/ 844 w 129"/>
                <a:gd name="T51" fmla="*/ 1524 h 220"/>
                <a:gd name="T52" fmla="*/ 716 w 129"/>
                <a:gd name="T53" fmla="*/ 1458 h 220"/>
                <a:gd name="T54" fmla="*/ 619 w 129"/>
                <a:gd name="T55" fmla="*/ 1392 h 220"/>
                <a:gd name="T56" fmla="*/ 570 w 129"/>
                <a:gd name="T57" fmla="*/ 1236 h 220"/>
                <a:gd name="T58" fmla="*/ 532 w 129"/>
                <a:gd name="T59" fmla="*/ 1236 h 220"/>
                <a:gd name="T60" fmla="*/ 504 w 129"/>
                <a:gd name="T61" fmla="*/ 1180 h 220"/>
                <a:gd name="T62" fmla="*/ 504 w 129"/>
                <a:gd name="T63" fmla="*/ 1024 h 220"/>
                <a:gd name="T64" fmla="*/ 369 w 129"/>
                <a:gd name="T65" fmla="*/ 958 h 220"/>
                <a:gd name="T66" fmla="*/ 369 w 129"/>
                <a:gd name="T67" fmla="*/ 889 h 220"/>
                <a:gd name="T68" fmla="*/ 279 w 129"/>
                <a:gd name="T69" fmla="*/ 802 h 220"/>
                <a:gd name="T70" fmla="*/ 251 w 129"/>
                <a:gd name="T71" fmla="*/ 708 h 220"/>
                <a:gd name="T72" fmla="*/ 319 w 129"/>
                <a:gd name="T73" fmla="*/ 708 h 220"/>
                <a:gd name="T74" fmla="*/ 184 w 129"/>
                <a:gd name="T75" fmla="*/ 552 h 220"/>
                <a:gd name="T76" fmla="*/ 95 w 129"/>
                <a:gd name="T77" fmla="*/ 250 h 220"/>
                <a:gd name="T78" fmla="*/ 66 w 129"/>
                <a:gd name="T79" fmla="*/ 184 h 220"/>
                <a:gd name="T80" fmla="*/ 0 w 129"/>
                <a:gd name="T81" fmla="*/ 0 h 220"/>
                <a:gd name="T82" fmla="*/ 66 w 129"/>
                <a:gd name="T83" fmla="*/ 94 h 220"/>
                <a:gd name="T84" fmla="*/ 95 w 129"/>
                <a:gd name="T85" fmla="*/ 222 h 220"/>
                <a:gd name="T86" fmla="*/ 340 w 129"/>
                <a:gd name="T87" fmla="*/ 500 h 220"/>
                <a:gd name="T88" fmla="*/ 660 w 129"/>
                <a:gd name="T89" fmla="*/ 986 h 220"/>
                <a:gd name="T90" fmla="*/ 967 w 129"/>
                <a:gd name="T91" fmla="*/ 1486 h 220"/>
                <a:gd name="T92" fmla="*/ 1218 w 129"/>
                <a:gd name="T93" fmla="*/ 1892 h 220"/>
                <a:gd name="T94" fmla="*/ 1442 w 129"/>
                <a:gd name="T95" fmla="*/ 2260 h 220"/>
                <a:gd name="T96" fmla="*/ 1783 w 129"/>
                <a:gd name="T97" fmla="*/ 2916 h 220"/>
                <a:gd name="T98" fmla="*/ 1967 w 129"/>
                <a:gd name="T99" fmla="*/ 3256 h 220"/>
                <a:gd name="T100" fmla="*/ 2192 w 129"/>
                <a:gd name="T101" fmla="*/ 3718 h 220"/>
                <a:gd name="T102" fmla="*/ 3159 w 129"/>
                <a:gd name="T103" fmla="*/ 5171 h 220"/>
                <a:gd name="T104" fmla="*/ 3343 w 129"/>
                <a:gd name="T105" fmla="*/ 5582 h 220"/>
                <a:gd name="T106" fmla="*/ 3913 w 129"/>
                <a:gd name="T107" fmla="*/ 6752 h 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Hình tự do 96"/>
            <p:cNvSpPr>
              <a:spLocks/>
            </p:cNvSpPr>
            <p:nvPr/>
          </p:nvSpPr>
          <p:spPr bwMode="auto">
            <a:xfrm>
              <a:off x="3611" y="375"/>
              <a:ext cx="232" cy="444"/>
            </a:xfrm>
            <a:custGeom>
              <a:avLst/>
              <a:gdLst>
                <a:gd name="T0" fmla="*/ 1910 w 98"/>
                <a:gd name="T1" fmla="*/ 118 h 188"/>
                <a:gd name="T2" fmla="*/ 438 w 98"/>
                <a:gd name="T3" fmla="*/ 5850 h 188"/>
                <a:gd name="T4" fmla="*/ 2483 w 98"/>
                <a:gd name="T5" fmla="*/ 3609 h 188"/>
                <a:gd name="T6" fmla="*/ 1910 w 98"/>
                <a:gd name="T7" fmla="*/ 118 h 1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Hình tự do 97"/>
            <p:cNvSpPr>
              <a:spLocks/>
            </p:cNvSpPr>
            <p:nvPr/>
          </p:nvSpPr>
          <p:spPr bwMode="auto">
            <a:xfrm>
              <a:off x="3712" y="387"/>
              <a:ext cx="118" cy="371"/>
            </a:xfrm>
            <a:custGeom>
              <a:avLst/>
              <a:gdLst>
                <a:gd name="T0" fmla="*/ 552 w 50"/>
                <a:gd name="T1" fmla="*/ 0 h 157"/>
                <a:gd name="T2" fmla="*/ 0 w 50"/>
                <a:gd name="T3" fmla="*/ 4896 h 157"/>
                <a:gd name="T4" fmla="*/ 1119 w 50"/>
                <a:gd name="T5" fmla="*/ 3457 h 157"/>
                <a:gd name="T6" fmla="*/ 552 w 50"/>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Hình tự do 98"/>
            <p:cNvSpPr>
              <a:spLocks/>
            </p:cNvSpPr>
            <p:nvPr/>
          </p:nvSpPr>
          <p:spPr bwMode="auto">
            <a:xfrm>
              <a:off x="3627" y="1756"/>
              <a:ext cx="252" cy="499"/>
            </a:xfrm>
            <a:custGeom>
              <a:avLst/>
              <a:gdLst>
                <a:gd name="T0" fmla="*/ 2063 w 107"/>
                <a:gd name="T1" fmla="*/ 118 h 211"/>
                <a:gd name="T2" fmla="*/ 495 w 107"/>
                <a:gd name="T3" fmla="*/ 6601 h 211"/>
                <a:gd name="T4" fmla="*/ 2680 w 107"/>
                <a:gd name="T5" fmla="*/ 4061 h 211"/>
                <a:gd name="T6" fmla="*/ 2063 w 107"/>
                <a:gd name="T7" fmla="*/ 118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Hình tự do 99"/>
            <p:cNvSpPr>
              <a:spLocks/>
            </p:cNvSpPr>
            <p:nvPr/>
          </p:nvSpPr>
          <p:spPr bwMode="auto">
            <a:xfrm>
              <a:off x="3741" y="1765"/>
              <a:ext cx="126" cy="417"/>
            </a:xfrm>
            <a:custGeom>
              <a:avLst/>
              <a:gdLst>
                <a:gd name="T0" fmla="*/ 560 w 54"/>
                <a:gd name="T1" fmla="*/ 0 h 176"/>
                <a:gd name="T2" fmla="*/ 0 w 54"/>
                <a:gd name="T3" fmla="*/ 5547 h 176"/>
                <a:gd name="T4" fmla="*/ 1132 w 54"/>
                <a:gd name="T5" fmla="*/ 3935 h 176"/>
                <a:gd name="T6" fmla="*/ 560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Hình tự do 100"/>
            <p:cNvSpPr>
              <a:spLocks/>
            </p:cNvSpPr>
            <p:nvPr/>
          </p:nvSpPr>
          <p:spPr bwMode="auto">
            <a:xfrm>
              <a:off x="3609" y="3016"/>
              <a:ext cx="254" cy="499"/>
            </a:xfrm>
            <a:custGeom>
              <a:avLst/>
              <a:gdLst>
                <a:gd name="T0" fmla="*/ 2079 w 108"/>
                <a:gd name="T1" fmla="*/ 95 h 211"/>
                <a:gd name="T2" fmla="*/ 454 w 108"/>
                <a:gd name="T3" fmla="*/ 6601 h 211"/>
                <a:gd name="T4" fmla="*/ 2667 w 108"/>
                <a:gd name="T5" fmla="*/ 4061 h 211"/>
                <a:gd name="T6" fmla="*/ 2079 w 108"/>
                <a:gd name="T7" fmla="*/ 95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Hình tự do 101"/>
            <p:cNvSpPr>
              <a:spLocks/>
            </p:cNvSpPr>
            <p:nvPr/>
          </p:nvSpPr>
          <p:spPr bwMode="auto">
            <a:xfrm>
              <a:off x="3721" y="3025"/>
              <a:ext cx="128" cy="417"/>
            </a:xfrm>
            <a:custGeom>
              <a:avLst/>
              <a:gdLst>
                <a:gd name="T0" fmla="*/ 623 w 54"/>
                <a:gd name="T1" fmla="*/ 0 h 176"/>
                <a:gd name="T2" fmla="*/ 0 w 54"/>
                <a:gd name="T3" fmla="*/ 5547 h 176"/>
                <a:gd name="T4" fmla="*/ 1225 w 54"/>
                <a:gd name="T5" fmla="*/ 3973 h 176"/>
                <a:gd name="T6" fmla="*/ 623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Hình tự do 102"/>
            <p:cNvSpPr>
              <a:spLocks/>
            </p:cNvSpPr>
            <p:nvPr/>
          </p:nvSpPr>
          <p:spPr bwMode="auto">
            <a:xfrm>
              <a:off x="3330" y="1527"/>
              <a:ext cx="254" cy="496"/>
            </a:xfrm>
            <a:custGeom>
              <a:avLst/>
              <a:gdLst>
                <a:gd name="T0" fmla="*/ 1223 w 108"/>
                <a:gd name="T1" fmla="*/ 94 h 210"/>
                <a:gd name="T2" fmla="*/ 2810 w 108"/>
                <a:gd name="T3" fmla="*/ 6538 h 210"/>
                <a:gd name="T4" fmla="*/ 675 w 108"/>
                <a:gd name="T5" fmla="*/ 3977 h 210"/>
                <a:gd name="T6" fmla="*/ 1223 w 108"/>
                <a:gd name="T7" fmla="*/ 94 h 2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Hình tự do 103"/>
            <p:cNvSpPr>
              <a:spLocks/>
            </p:cNvSpPr>
            <p:nvPr/>
          </p:nvSpPr>
          <p:spPr bwMode="auto">
            <a:xfrm>
              <a:off x="3340" y="1536"/>
              <a:ext cx="128" cy="418"/>
            </a:xfrm>
            <a:custGeom>
              <a:avLst/>
              <a:gdLst>
                <a:gd name="T0" fmla="*/ 1107 w 54"/>
                <a:gd name="T1" fmla="*/ 0 h 177"/>
                <a:gd name="T2" fmla="*/ 1702 w 54"/>
                <a:gd name="T3" fmla="*/ 5505 h 177"/>
                <a:gd name="T4" fmla="*/ 533 w 54"/>
                <a:gd name="T5" fmla="*/ 3859 h 177"/>
                <a:gd name="T6" fmla="*/ 1107 w 54"/>
                <a:gd name="T7" fmla="*/ 0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Hình tự do 104"/>
            <p:cNvSpPr>
              <a:spLocks/>
            </p:cNvSpPr>
            <p:nvPr/>
          </p:nvSpPr>
          <p:spPr bwMode="auto">
            <a:xfrm>
              <a:off x="3261" y="2272"/>
              <a:ext cx="356" cy="560"/>
            </a:xfrm>
            <a:custGeom>
              <a:avLst/>
              <a:gdLst>
                <a:gd name="T0" fmla="*/ 4418 w 151"/>
                <a:gd name="T1" fmla="*/ 7386 h 237"/>
                <a:gd name="T2" fmla="*/ 316 w 151"/>
                <a:gd name="T3" fmla="*/ 0 h 237"/>
                <a:gd name="T4" fmla="*/ 4418 w 151"/>
                <a:gd name="T5" fmla="*/ 7386 h 237"/>
                <a:gd name="T6" fmla="*/ 0 60000 65536"/>
                <a:gd name="T7" fmla="*/ 0 60000 65536"/>
                <a:gd name="T8" fmla="*/ 0 60000 65536"/>
              </a:gdLst>
              <a:ahLst/>
              <a:cxnLst>
                <a:cxn ang="T6">
                  <a:pos x="T0" y="T1"/>
                </a:cxn>
                <a:cxn ang="T7">
                  <a:pos x="T2" y="T3"/>
                </a:cxn>
                <a:cxn ang="T8">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Hình tự do 105"/>
            <p:cNvSpPr>
              <a:spLocks/>
            </p:cNvSpPr>
            <p:nvPr/>
          </p:nvSpPr>
          <p:spPr bwMode="auto">
            <a:xfrm>
              <a:off x="3615" y="1863"/>
              <a:ext cx="358" cy="560"/>
            </a:xfrm>
            <a:custGeom>
              <a:avLst/>
              <a:gdLst>
                <a:gd name="T0" fmla="*/ 225 w 151"/>
                <a:gd name="T1" fmla="*/ 7386 h 237"/>
                <a:gd name="T2" fmla="*/ 4424 w 151"/>
                <a:gd name="T3" fmla="*/ 0 h 237"/>
                <a:gd name="T4" fmla="*/ 225 w 151"/>
                <a:gd name="T5" fmla="*/ 7386 h 237"/>
                <a:gd name="T6" fmla="*/ 0 60000 65536"/>
                <a:gd name="T7" fmla="*/ 0 60000 65536"/>
                <a:gd name="T8" fmla="*/ 0 60000 65536"/>
              </a:gdLst>
              <a:ahLst/>
              <a:cxnLst>
                <a:cxn ang="T6">
                  <a:pos x="T0" y="T1"/>
                </a:cxn>
                <a:cxn ang="T7">
                  <a:pos x="T2" y="T3"/>
                </a:cxn>
                <a:cxn ang="T8">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Hình tự do 106"/>
            <p:cNvSpPr>
              <a:spLocks/>
            </p:cNvSpPr>
            <p:nvPr/>
          </p:nvSpPr>
          <p:spPr bwMode="auto">
            <a:xfrm>
              <a:off x="3586" y="2463"/>
              <a:ext cx="356" cy="562"/>
            </a:xfrm>
            <a:custGeom>
              <a:avLst/>
              <a:gdLst>
                <a:gd name="T0" fmla="*/ 250 w 151"/>
                <a:gd name="T1" fmla="*/ 7400 h 238"/>
                <a:gd name="T2" fmla="*/ 4324 w 151"/>
                <a:gd name="T3" fmla="*/ 0 h 238"/>
                <a:gd name="T4" fmla="*/ 250 w 151"/>
                <a:gd name="T5" fmla="*/ 7400 h 238"/>
                <a:gd name="T6" fmla="*/ 0 60000 65536"/>
                <a:gd name="T7" fmla="*/ 0 60000 65536"/>
                <a:gd name="T8" fmla="*/ 0 60000 65536"/>
              </a:gdLst>
              <a:ahLst/>
              <a:cxnLst>
                <a:cxn ang="T6">
                  <a:pos x="T0" y="T1"/>
                </a:cxn>
                <a:cxn ang="T7">
                  <a:pos x="T2" y="T3"/>
                </a:cxn>
                <a:cxn ang="T8">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Hình tự do 107"/>
            <p:cNvSpPr>
              <a:spLocks/>
            </p:cNvSpPr>
            <p:nvPr/>
          </p:nvSpPr>
          <p:spPr bwMode="auto">
            <a:xfrm>
              <a:off x="3590" y="3096"/>
              <a:ext cx="352" cy="562"/>
            </a:xfrm>
            <a:custGeom>
              <a:avLst/>
              <a:gdLst>
                <a:gd name="T0" fmla="*/ 222 w 149"/>
                <a:gd name="T1" fmla="*/ 7400 h 238"/>
                <a:gd name="T2" fmla="*/ 4363 w 149"/>
                <a:gd name="T3" fmla="*/ 0 h 238"/>
                <a:gd name="T4" fmla="*/ 222 w 149"/>
                <a:gd name="T5" fmla="*/ 7400 h 238"/>
                <a:gd name="T6" fmla="*/ 0 60000 65536"/>
                <a:gd name="T7" fmla="*/ 0 60000 65536"/>
                <a:gd name="T8" fmla="*/ 0 60000 65536"/>
              </a:gdLst>
              <a:ahLst/>
              <a:cxnLst>
                <a:cxn ang="T6">
                  <a:pos x="T0" y="T1"/>
                </a:cxn>
                <a:cxn ang="T7">
                  <a:pos x="T2" y="T3"/>
                </a:cxn>
                <a:cxn ang="T8">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Hình tự do 108"/>
            <p:cNvSpPr>
              <a:spLocks/>
            </p:cNvSpPr>
            <p:nvPr/>
          </p:nvSpPr>
          <p:spPr bwMode="auto">
            <a:xfrm>
              <a:off x="3244" y="1604"/>
              <a:ext cx="356" cy="554"/>
            </a:xfrm>
            <a:custGeom>
              <a:avLst/>
              <a:gdLst>
                <a:gd name="T0" fmla="*/ 4442 w 151"/>
                <a:gd name="T1" fmla="*/ 7259 h 235"/>
                <a:gd name="T2" fmla="*/ 339 w 151"/>
                <a:gd name="T3" fmla="*/ 0 h 235"/>
                <a:gd name="T4" fmla="*/ 4442 w 151"/>
                <a:gd name="T5" fmla="*/ 7259 h 235"/>
                <a:gd name="T6" fmla="*/ 0 60000 65536"/>
                <a:gd name="T7" fmla="*/ 0 60000 65536"/>
                <a:gd name="T8" fmla="*/ 0 60000 65536"/>
              </a:gdLst>
              <a:ahLst/>
              <a:cxnLst>
                <a:cxn ang="T6">
                  <a:pos x="T0" y="T1"/>
                </a:cxn>
                <a:cxn ang="T7">
                  <a:pos x="T2" y="T3"/>
                </a:cxn>
                <a:cxn ang="T8">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Hình tự do 109"/>
            <p:cNvSpPr>
              <a:spLocks/>
            </p:cNvSpPr>
            <p:nvPr/>
          </p:nvSpPr>
          <p:spPr bwMode="auto">
            <a:xfrm>
              <a:off x="3631" y="1138"/>
              <a:ext cx="354" cy="559"/>
            </a:xfrm>
            <a:custGeom>
              <a:avLst/>
              <a:gdLst>
                <a:gd name="T0" fmla="*/ 184 w 150"/>
                <a:gd name="T1" fmla="*/ 7428 h 236"/>
                <a:gd name="T2" fmla="*/ 4338 w 150"/>
                <a:gd name="T3" fmla="*/ 0 h 236"/>
                <a:gd name="T4" fmla="*/ 184 w 150"/>
                <a:gd name="T5" fmla="*/ 7428 h 236"/>
                <a:gd name="T6" fmla="*/ 0 60000 65536"/>
                <a:gd name="T7" fmla="*/ 0 60000 65536"/>
                <a:gd name="T8" fmla="*/ 0 60000 65536"/>
              </a:gdLst>
              <a:ahLst/>
              <a:cxnLst>
                <a:cxn ang="T6">
                  <a:pos x="T0" y="T1"/>
                </a:cxn>
                <a:cxn ang="T7">
                  <a:pos x="T2" y="T3"/>
                </a:cxn>
                <a:cxn ang="T8">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Hình tự do 110"/>
            <p:cNvSpPr>
              <a:spLocks/>
            </p:cNvSpPr>
            <p:nvPr/>
          </p:nvSpPr>
          <p:spPr bwMode="auto">
            <a:xfrm>
              <a:off x="3244" y="895"/>
              <a:ext cx="356" cy="560"/>
            </a:xfrm>
            <a:custGeom>
              <a:avLst/>
              <a:gdLst>
                <a:gd name="T0" fmla="*/ 4442 w 151"/>
                <a:gd name="T1" fmla="*/ 7386 h 237"/>
                <a:gd name="T2" fmla="*/ 339 w 151"/>
                <a:gd name="T3" fmla="*/ 0 h 237"/>
                <a:gd name="T4" fmla="*/ 4442 w 151"/>
                <a:gd name="T5" fmla="*/ 7386 h 237"/>
                <a:gd name="T6" fmla="*/ 0 60000 65536"/>
                <a:gd name="T7" fmla="*/ 0 60000 65536"/>
                <a:gd name="T8" fmla="*/ 0 60000 65536"/>
              </a:gdLst>
              <a:ahLst/>
              <a:cxnLst>
                <a:cxn ang="T6">
                  <a:pos x="T0" y="T1"/>
                </a:cxn>
                <a:cxn ang="T7">
                  <a:pos x="T2" y="T3"/>
                </a:cxn>
                <a:cxn ang="T8">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Hình tự do 111"/>
            <p:cNvSpPr>
              <a:spLocks/>
            </p:cNvSpPr>
            <p:nvPr/>
          </p:nvSpPr>
          <p:spPr bwMode="auto">
            <a:xfrm>
              <a:off x="3228" y="236"/>
              <a:ext cx="358" cy="562"/>
            </a:xfrm>
            <a:custGeom>
              <a:avLst/>
              <a:gdLst>
                <a:gd name="T0" fmla="*/ 4428 w 152"/>
                <a:gd name="T1" fmla="*/ 7400 h 238"/>
                <a:gd name="T2" fmla="*/ 339 w 152"/>
                <a:gd name="T3" fmla="*/ 0 h 238"/>
                <a:gd name="T4" fmla="*/ 4428 w 152"/>
                <a:gd name="T5" fmla="*/ 7400 h 238"/>
                <a:gd name="T6" fmla="*/ 0 60000 65536"/>
                <a:gd name="T7" fmla="*/ 0 60000 65536"/>
                <a:gd name="T8" fmla="*/ 0 60000 65536"/>
              </a:gdLst>
              <a:ahLst/>
              <a:cxnLst>
                <a:cxn ang="T6">
                  <a:pos x="T0" y="T1"/>
                </a:cxn>
                <a:cxn ang="T7">
                  <a:pos x="T2" y="T3"/>
                </a:cxn>
                <a:cxn ang="T8">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Hình tự do 112"/>
            <p:cNvSpPr>
              <a:spLocks/>
            </p:cNvSpPr>
            <p:nvPr/>
          </p:nvSpPr>
          <p:spPr bwMode="auto">
            <a:xfrm>
              <a:off x="3600" y="488"/>
              <a:ext cx="321" cy="501"/>
            </a:xfrm>
            <a:custGeom>
              <a:avLst/>
              <a:gdLst>
                <a:gd name="T0" fmla="*/ 184 w 136"/>
                <a:gd name="T1" fmla="*/ 6612 h 212"/>
                <a:gd name="T2" fmla="*/ 3906 w 136"/>
                <a:gd name="T3" fmla="*/ 0 h 212"/>
                <a:gd name="T4" fmla="*/ 184 w 136"/>
                <a:gd name="T5" fmla="*/ 6612 h 212"/>
                <a:gd name="T6" fmla="*/ 0 60000 65536"/>
                <a:gd name="T7" fmla="*/ 0 60000 65536"/>
                <a:gd name="T8" fmla="*/ 0 60000 65536"/>
              </a:gdLst>
              <a:ahLst/>
              <a:cxnLst>
                <a:cxn ang="T6">
                  <a:pos x="T0" y="T1"/>
                </a:cxn>
                <a:cxn ang="T7">
                  <a:pos x="T2" y="T3"/>
                </a:cxn>
                <a:cxn ang="T8">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Hình tự do 113"/>
            <p:cNvSpPr>
              <a:spLocks/>
            </p:cNvSpPr>
            <p:nvPr/>
          </p:nvSpPr>
          <p:spPr bwMode="auto">
            <a:xfrm>
              <a:off x="3635" y="1863"/>
              <a:ext cx="301" cy="551"/>
            </a:xfrm>
            <a:custGeom>
              <a:avLst/>
              <a:gdLst>
                <a:gd name="T0" fmla="*/ 410 w 127"/>
                <a:gd name="T1" fmla="*/ 6442 h 233"/>
                <a:gd name="T2" fmla="*/ 533 w 127"/>
                <a:gd name="T3" fmla="*/ 6229 h 233"/>
                <a:gd name="T4" fmla="*/ 730 w 127"/>
                <a:gd name="T5" fmla="*/ 5777 h 233"/>
                <a:gd name="T6" fmla="*/ 825 w 127"/>
                <a:gd name="T7" fmla="*/ 5593 h 233"/>
                <a:gd name="T8" fmla="*/ 1107 w 127"/>
                <a:gd name="T9" fmla="*/ 5195 h 233"/>
                <a:gd name="T10" fmla="*/ 1173 w 127"/>
                <a:gd name="T11" fmla="*/ 4999 h 233"/>
                <a:gd name="T12" fmla="*/ 1332 w 127"/>
                <a:gd name="T13" fmla="*/ 4749 h 233"/>
                <a:gd name="T14" fmla="*/ 1448 w 127"/>
                <a:gd name="T15" fmla="*/ 4536 h 233"/>
                <a:gd name="T16" fmla="*/ 1545 w 127"/>
                <a:gd name="T17" fmla="*/ 4401 h 233"/>
                <a:gd name="T18" fmla="*/ 1545 w 127"/>
                <a:gd name="T19" fmla="*/ 4283 h 233"/>
                <a:gd name="T20" fmla="*/ 1702 w 127"/>
                <a:gd name="T21" fmla="*/ 4011 h 233"/>
                <a:gd name="T22" fmla="*/ 1770 w 127"/>
                <a:gd name="T23" fmla="*/ 3876 h 233"/>
                <a:gd name="T24" fmla="*/ 1825 w 127"/>
                <a:gd name="T25" fmla="*/ 3720 h 233"/>
                <a:gd name="T26" fmla="*/ 1984 w 127"/>
                <a:gd name="T27" fmla="*/ 3528 h 233"/>
                <a:gd name="T28" fmla="*/ 2079 w 127"/>
                <a:gd name="T29" fmla="*/ 3323 h 233"/>
                <a:gd name="T30" fmla="*/ 2235 w 127"/>
                <a:gd name="T31" fmla="*/ 3070 h 233"/>
                <a:gd name="T32" fmla="*/ 2275 w 127"/>
                <a:gd name="T33" fmla="*/ 2937 h 233"/>
                <a:gd name="T34" fmla="*/ 2370 w 127"/>
                <a:gd name="T35" fmla="*/ 2840 h 233"/>
                <a:gd name="T36" fmla="*/ 2399 w 127"/>
                <a:gd name="T37" fmla="*/ 2724 h 233"/>
                <a:gd name="T38" fmla="*/ 2399 w 127"/>
                <a:gd name="T39" fmla="*/ 2684 h 233"/>
                <a:gd name="T40" fmla="*/ 2489 w 127"/>
                <a:gd name="T41" fmla="*/ 2566 h 233"/>
                <a:gd name="T42" fmla="*/ 2673 w 127"/>
                <a:gd name="T43" fmla="*/ 2221 h 233"/>
                <a:gd name="T44" fmla="*/ 2780 w 127"/>
                <a:gd name="T45" fmla="*/ 2036 h 233"/>
                <a:gd name="T46" fmla="*/ 2837 w 127"/>
                <a:gd name="T47" fmla="*/ 1946 h 233"/>
                <a:gd name="T48" fmla="*/ 2993 w 127"/>
                <a:gd name="T49" fmla="*/ 1627 h 233"/>
                <a:gd name="T50" fmla="*/ 3091 w 127"/>
                <a:gd name="T51" fmla="*/ 1599 h 233"/>
                <a:gd name="T52" fmla="*/ 3129 w 127"/>
                <a:gd name="T53" fmla="*/ 1443 h 233"/>
                <a:gd name="T54" fmla="*/ 3129 w 127"/>
                <a:gd name="T55" fmla="*/ 1348 h 233"/>
                <a:gd name="T56" fmla="*/ 3223 w 127"/>
                <a:gd name="T57" fmla="*/ 1192 h 233"/>
                <a:gd name="T58" fmla="*/ 3223 w 127"/>
                <a:gd name="T59" fmla="*/ 1152 h 233"/>
                <a:gd name="T60" fmla="*/ 3247 w 127"/>
                <a:gd name="T61" fmla="*/ 1097 h 233"/>
                <a:gd name="T62" fmla="*/ 3382 w 127"/>
                <a:gd name="T63" fmla="*/ 1007 h 233"/>
                <a:gd name="T64" fmla="*/ 3411 w 127"/>
                <a:gd name="T65" fmla="*/ 873 h 233"/>
                <a:gd name="T66" fmla="*/ 3432 w 127"/>
                <a:gd name="T67" fmla="*/ 806 h 233"/>
                <a:gd name="T68" fmla="*/ 3477 w 127"/>
                <a:gd name="T69" fmla="*/ 717 h 233"/>
                <a:gd name="T70" fmla="*/ 3501 w 127"/>
                <a:gd name="T71" fmla="*/ 594 h 233"/>
                <a:gd name="T72" fmla="*/ 3527 w 127"/>
                <a:gd name="T73" fmla="*/ 717 h 233"/>
                <a:gd name="T74" fmla="*/ 3662 w 127"/>
                <a:gd name="T75" fmla="*/ 504 h 233"/>
                <a:gd name="T76" fmla="*/ 3849 w 127"/>
                <a:gd name="T77" fmla="*/ 251 h 233"/>
                <a:gd name="T78" fmla="*/ 3915 w 127"/>
                <a:gd name="T79" fmla="*/ 184 h 233"/>
                <a:gd name="T80" fmla="*/ 4005 w 127"/>
                <a:gd name="T81" fmla="*/ 0 h 233"/>
                <a:gd name="T82" fmla="*/ 4005 w 127"/>
                <a:gd name="T83" fmla="*/ 95 h 233"/>
                <a:gd name="T84" fmla="*/ 3887 w 127"/>
                <a:gd name="T85" fmla="*/ 251 h 233"/>
                <a:gd name="T86" fmla="*/ 3752 w 127"/>
                <a:gd name="T87" fmla="*/ 570 h 233"/>
                <a:gd name="T88" fmla="*/ 3477 w 127"/>
                <a:gd name="T89" fmla="*/ 1097 h 233"/>
                <a:gd name="T90" fmla="*/ 3178 w 127"/>
                <a:gd name="T91" fmla="*/ 1696 h 233"/>
                <a:gd name="T92" fmla="*/ 2927 w 127"/>
                <a:gd name="T93" fmla="*/ 2152 h 233"/>
                <a:gd name="T94" fmla="*/ 2780 w 127"/>
                <a:gd name="T95" fmla="*/ 2471 h 233"/>
                <a:gd name="T96" fmla="*/ 2370 w 127"/>
                <a:gd name="T97" fmla="*/ 3159 h 233"/>
                <a:gd name="T98" fmla="*/ 2145 w 127"/>
                <a:gd name="T99" fmla="*/ 3528 h 233"/>
                <a:gd name="T100" fmla="*/ 1825 w 127"/>
                <a:gd name="T101" fmla="*/ 3966 h 233"/>
                <a:gd name="T102" fmla="*/ 1038 w 127"/>
                <a:gd name="T103" fmla="*/ 5593 h 233"/>
                <a:gd name="T104" fmla="*/ 825 w 127"/>
                <a:gd name="T105" fmla="*/ 6028 h 233"/>
                <a:gd name="T106" fmla="*/ 28 w 127"/>
                <a:gd name="T107" fmla="*/ 7170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Hình tự do 114"/>
            <p:cNvSpPr>
              <a:spLocks/>
            </p:cNvSpPr>
            <p:nvPr/>
          </p:nvSpPr>
          <p:spPr bwMode="auto">
            <a:xfrm>
              <a:off x="3653" y="1156"/>
              <a:ext cx="299" cy="551"/>
            </a:xfrm>
            <a:custGeom>
              <a:avLst/>
              <a:gdLst>
                <a:gd name="T0" fmla="*/ 405 w 127"/>
                <a:gd name="T1" fmla="*/ 6442 h 233"/>
                <a:gd name="T2" fmla="*/ 520 w 127"/>
                <a:gd name="T3" fmla="*/ 6229 h 233"/>
                <a:gd name="T4" fmla="*/ 704 w 127"/>
                <a:gd name="T5" fmla="*/ 5754 h 233"/>
                <a:gd name="T6" fmla="*/ 798 w 127"/>
                <a:gd name="T7" fmla="*/ 5593 h 233"/>
                <a:gd name="T8" fmla="*/ 1109 w 127"/>
                <a:gd name="T9" fmla="*/ 5155 h 233"/>
                <a:gd name="T10" fmla="*/ 1137 w 127"/>
                <a:gd name="T11" fmla="*/ 4999 h 233"/>
                <a:gd name="T12" fmla="*/ 1293 w 127"/>
                <a:gd name="T13" fmla="*/ 4720 h 233"/>
                <a:gd name="T14" fmla="*/ 1408 w 127"/>
                <a:gd name="T15" fmla="*/ 4507 h 233"/>
                <a:gd name="T16" fmla="*/ 1502 w 127"/>
                <a:gd name="T17" fmla="*/ 4380 h 233"/>
                <a:gd name="T18" fmla="*/ 1542 w 127"/>
                <a:gd name="T19" fmla="*/ 4283 h 233"/>
                <a:gd name="T20" fmla="*/ 1657 w 127"/>
                <a:gd name="T21" fmla="*/ 4011 h 233"/>
                <a:gd name="T22" fmla="*/ 1747 w 127"/>
                <a:gd name="T23" fmla="*/ 3876 h 233"/>
                <a:gd name="T24" fmla="*/ 1789 w 127"/>
                <a:gd name="T25" fmla="*/ 3691 h 233"/>
                <a:gd name="T26" fmla="*/ 1928 w 127"/>
                <a:gd name="T27" fmla="*/ 3507 h 233"/>
                <a:gd name="T28" fmla="*/ 2022 w 127"/>
                <a:gd name="T29" fmla="*/ 3323 h 233"/>
                <a:gd name="T30" fmla="*/ 2178 w 127"/>
                <a:gd name="T31" fmla="*/ 3032 h 233"/>
                <a:gd name="T32" fmla="*/ 2246 w 127"/>
                <a:gd name="T33" fmla="*/ 2909 h 233"/>
                <a:gd name="T34" fmla="*/ 2312 w 127"/>
                <a:gd name="T35" fmla="*/ 2819 h 233"/>
                <a:gd name="T36" fmla="*/ 2333 w 127"/>
                <a:gd name="T37" fmla="*/ 2750 h 233"/>
                <a:gd name="T38" fmla="*/ 2361 w 127"/>
                <a:gd name="T39" fmla="*/ 2656 h 233"/>
                <a:gd name="T40" fmla="*/ 2427 w 127"/>
                <a:gd name="T41" fmla="*/ 2566 h 233"/>
                <a:gd name="T42" fmla="*/ 2611 w 127"/>
                <a:gd name="T43" fmla="*/ 2197 h 233"/>
                <a:gd name="T44" fmla="*/ 2700 w 127"/>
                <a:gd name="T45" fmla="*/ 2036 h 233"/>
                <a:gd name="T46" fmla="*/ 2795 w 127"/>
                <a:gd name="T47" fmla="*/ 1946 h 233"/>
                <a:gd name="T48" fmla="*/ 2922 w 127"/>
                <a:gd name="T49" fmla="*/ 1627 h 233"/>
                <a:gd name="T50" fmla="*/ 3016 w 127"/>
                <a:gd name="T51" fmla="*/ 1599 h 233"/>
                <a:gd name="T52" fmla="*/ 3044 w 127"/>
                <a:gd name="T53" fmla="*/ 1443 h 233"/>
                <a:gd name="T54" fmla="*/ 3044 w 127"/>
                <a:gd name="T55" fmla="*/ 1308 h 233"/>
                <a:gd name="T56" fmla="*/ 3131 w 127"/>
                <a:gd name="T57" fmla="*/ 1192 h 233"/>
                <a:gd name="T58" fmla="*/ 3131 w 127"/>
                <a:gd name="T59" fmla="*/ 1123 h 233"/>
                <a:gd name="T60" fmla="*/ 3197 w 127"/>
                <a:gd name="T61" fmla="*/ 1097 h 233"/>
                <a:gd name="T62" fmla="*/ 3287 w 127"/>
                <a:gd name="T63" fmla="*/ 1007 h 233"/>
                <a:gd name="T64" fmla="*/ 3315 w 127"/>
                <a:gd name="T65" fmla="*/ 873 h 233"/>
                <a:gd name="T66" fmla="*/ 3353 w 127"/>
                <a:gd name="T67" fmla="*/ 844 h 233"/>
                <a:gd name="T68" fmla="*/ 3381 w 127"/>
                <a:gd name="T69" fmla="*/ 688 h 233"/>
                <a:gd name="T70" fmla="*/ 3404 w 127"/>
                <a:gd name="T71" fmla="*/ 594 h 233"/>
                <a:gd name="T72" fmla="*/ 3447 w 127"/>
                <a:gd name="T73" fmla="*/ 660 h 233"/>
                <a:gd name="T74" fmla="*/ 3564 w 127"/>
                <a:gd name="T75" fmla="*/ 464 h 233"/>
                <a:gd name="T76" fmla="*/ 3786 w 127"/>
                <a:gd name="T77" fmla="*/ 251 h 233"/>
                <a:gd name="T78" fmla="*/ 3835 w 127"/>
                <a:gd name="T79" fmla="*/ 184 h 233"/>
                <a:gd name="T80" fmla="*/ 3901 w 127"/>
                <a:gd name="T81" fmla="*/ 0 h 233"/>
                <a:gd name="T82" fmla="*/ 3901 w 127"/>
                <a:gd name="T83" fmla="*/ 66 h 233"/>
                <a:gd name="T84" fmla="*/ 3807 w 127"/>
                <a:gd name="T85" fmla="*/ 251 h 233"/>
                <a:gd name="T86" fmla="*/ 3654 w 127"/>
                <a:gd name="T87" fmla="*/ 570 h 233"/>
                <a:gd name="T88" fmla="*/ 3404 w 127"/>
                <a:gd name="T89" fmla="*/ 1097 h 233"/>
                <a:gd name="T90" fmla="*/ 3103 w 127"/>
                <a:gd name="T91" fmla="*/ 1696 h 233"/>
                <a:gd name="T92" fmla="*/ 2861 w 127"/>
                <a:gd name="T93" fmla="*/ 2131 h 233"/>
                <a:gd name="T94" fmla="*/ 2700 w 127"/>
                <a:gd name="T95" fmla="*/ 2500 h 233"/>
                <a:gd name="T96" fmla="*/ 2312 w 127"/>
                <a:gd name="T97" fmla="*/ 3159 h 233"/>
                <a:gd name="T98" fmla="*/ 2091 w 127"/>
                <a:gd name="T99" fmla="*/ 3507 h 233"/>
                <a:gd name="T100" fmla="*/ 1789 w 127"/>
                <a:gd name="T101" fmla="*/ 4011 h 233"/>
                <a:gd name="T102" fmla="*/ 982 w 127"/>
                <a:gd name="T103" fmla="*/ 5593 h 233"/>
                <a:gd name="T104" fmla="*/ 798 w 127"/>
                <a:gd name="T105" fmla="*/ 6007 h 233"/>
                <a:gd name="T106" fmla="*/ 28 w 127"/>
                <a:gd name="T107" fmla="*/ 7170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Hình tự do 115"/>
            <p:cNvSpPr>
              <a:spLocks/>
            </p:cNvSpPr>
            <p:nvPr/>
          </p:nvSpPr>
          <p:spPr bwMode="auto">
            <a:xfrm>
              <a:off x="3621" y="495"/>
              <a:ext cx="269" cy="493"/>
            </a:xfrm>
            <a:custGeom>
              <a:avLst/>
              <a:gdLst>
                <a:gd name="T0" fmla="*/ 368 w 114"/>
                <a:gd name="T1" fmla="*/ 5697 h 209"/>
                <a:gd name="T2" fmla="*/ 500 w 114"/>
                <a:gd name="T3" fmla="*/ 5515 h 209"/>
                <a:gd name="T4" fmla="*/ 656 w 114"/>
                <a:gd name="T5" fmla="*/ 5107 h 209"/>
                <a:gd name="T6" fmla="*/ 708 w 114"/>
                <a:gd name="T7" fmla="*/ 4947 h 209"/>
                <a:gd name="T8" fmla="*/ 958 w 114"/>
                <a:gd name="T9" fmla="*/ 4557 h 209"/>
                <a:gd name="T10" fmla="*/ 1052 w 114"/>
                <a:gd name="T11" fmla="*/ 4463 h 209"/>
                <a:gd name="T12" fmla="*/ 1142 w 114"/>
                <a:gd name="T13" fmla="*/ 4213 h 209"/>
                <a:gd name="T14" fmla="*/ 1303 w 114"/>
                <a:gd name="T15" fmla="*/ 3989 h 209"/>
                <a:gd name="T16" fmla="*/ 1326 w 114"/>
                <a:gd name="T17" fmla="*/ 3902 h 209"/>
                <a:gd name="T18" fmla="*/ 1364 w 114"/>
                <a:gd name="T19" fmla="*/ 3779 h 209"/>
                <a:gd name="T20" fmla="*/ 1487 w 114"/>
                <a:gd name="T21" fmla="*/ 3534 h 209"/>
                <a:gd name="T22" fmla="*/ 1548 w 114"/>
                <a:gd name="T23" fmla="*/ 3439 h 209"/>
                <a:gd name="T24" fmla="*/ 1614 w 114"/>
                <a:gd name="T25" fmla="*/ 3284 h 209"/>
                <a:gd name="T26" fmla="*/ 1732 w 114"/>
                <a:gd name="T27" fmla="*/ 3121 h 209"/>
                <a:gd name="T28" fmla="*/ 1826 w 114"/>
                <a:gd name="T29" fmla="*/ 2916 h 209"/>
                <a:gd name="T30" fmla="*/ 1961 w 114"/>
                <a:gd name="T31" fmla="*/ 2694 h 209"/>
                <a:gd name="T32" fmla="*/ 1982 w 114"/>
                <a:gd name="T33" fmla="*/ 2599 h 209"/>
                <a:gd name="T34" fmla="*/ 2105 w 114"/>
                <a:gd name="T35" fmla="*/ 2510 h 209"/>
                <a:gd name="T36" fmla="*/ 2143 w 114"/>
                <a:gd name="T37" fmla="*/ 2415 h 209"/>
                <a:gd name="T38" fmla="*/ 2143 w 114"/>
                <a:gd name="T39" fmla="*/ 2387 h 209"/>
                <a:gd name="T40" fmla="*/ 2166 w 114"/>
                <a:gd name="T41" fmla="*/ 2260 h 209"/>
                <a:gd name="T42" fmla="*/ 2350 w 114"/>
                <a:gd name="T43" fmla="*/ 1953 h 209"/>
                <a:gd name="T44" fmla="*/ 2416 w 114"/>
                <a:gd name="T45" fmla="*/ 1826 h 209"/>
                <a:gd name="T46" fmla="*/ 2482 w 114"/>
                <a:gd name="T47" fmla="*/ 1708 h 209"/>
                <a:gd name="T48" fmla="*/ 2638 w 114"/>
                <a:gd name="T49" fmla="*/ 1429 h 209"/>
                <a:gd name="T50" fmla="*/ 2735 w 114"/>
                <a:gd name="T51" fmla="*/ 1429 h 209"/>
                <a:gd name="T52" fmla="*/ 2735 w 114"/>
                <a:gd name="T53" fmla="*/ 1274 h 209"/>
                <a:gd name="T54" fmla="*/ 2735 w 114"/>
                <a:gd name="T55" fmla="*/ 1179 h 209"/>
                <a:gd name="T56" fmla="*/ 2784 w 114"/>
                <a:gd name="T57" fmla="*/ 1090 h 209"/>
                <a:gd name="T58" fmla="*/ 2784 w 114"/>
                <a:gd name="T59" fmla="*/ 986 h 209"/>
                <a:gd name="T60" fmla="*/ 2850 w 114"/>
                <a:gd name="T61" fmla="*/ 958 h 209"/>
                <a:gd name="T62" fmla="*/ 2985 w 114"/>
                <a:gd name="T63" fmla="*/ 889 h 209"/>
                <a:gd name="T64" fmla="*/ 2985 w 114"/>
                <a:gd name="T65" fmla="*/ 802 h 209"/>
                <a:gd name="T66" fmla="*/ 3006 w 114"/>
                <a:gd name="T67" fmla="*/ 708 h 209"/>
                <a:gd name="T68" fmla="*/ 3035 w 114"/>
                <a:gd name="T69" fmla="*/ 618 h 209"/>
                <a:gd name="T70" fmla="*/ 3101 w 114"/>
                <a:gd name="T71" fmla="*/ 552 h 209"/>
                <a:gd name="T72" fmla="*/ 3129 w 114"/>
                <a:gd name="T73" fmla="*/ 590 h 209"/>
                <a:gd name="T74" fmla="*/ 3190 w 114"/>
                <a:gd name="T75" fmla="*/ 406 h 209"/>
                <a:gd name="T76" fmla="*/ 3374 w 114"/>
                <a:gd name="T77" fmla="*/ 250 h 209"/>
                <a:gd name="T78" fmla="*/ 3440 w 114"/>
                <a:gd name="T79" fmla="*/ 156 h 209"/>
                <a:gd name="T80" fmla="*/ 3535 w 114"/>
                <a:gd name="T81" fmla="*/ 0 h 209"/>
                <a:gd name="T82" fmla="*/ 3535 w 114"/>
                <a:gd name="T83" fmla="*/ 94 h 209"/>
                <a:gd name="T84" fmla="*/ 3374 w 114"/>
                <a:gd name="T85" fmla="*/ 184 h 209"/>
                <a:gd name="T86" fmla="*/ 3313 w 114"/>
                <a:gd name="T87" fmla="*/ 524 h 209"/>
                <a:gd name="T88" fmla="*/ 3075 w 114"/>
                <a:gd name="T89" fmla="*/ 986 h 209"/>
                <a:gd name="T90" fmla="*/ 2784 w 114"/>
                <a:gd name="T91" fmla="*/ 1486 h 209"/>
                <a:gd name="T92" fmla="*/ 2572 w 114"/>
                <a:gd name="T93" fmla="*/ 1913 h 209"/>
                <a:gd name="T94" fmla="*/ 2445 w 114"/>
                <a:gd name="T95" fmla="*/ 2231 h 209"/>
                <a:gd name="T96" fmla="*/ 2105 w 114"/>
                <a:gd name="T97" fmla="*/ 2849 h 209"/>
                <a:gd name="T98" fmla="*/ 1892 w 114"/>
                <a:gd name="T99" fmla="*/ 3121 h 209"/>
                <a:gd name="T100" fmla="*/ 1642 w 114"/>
                <a:gd name="T101" fmla="*/ 3534 h 209"/>
                <a:gd name="T102" fmla="*/ 934 w 114"/>
                <a:gd name="T103" fmla="*/ 4947 h 209"/>
                <a:gd name="T104" fmla="*/ 708 w 114"/>
                <a:gd name="T105" fmla="*/ 5352 h 209"/>
                <a:gd name="T106" fmla="*/ 28 w 114"/>
                <a:gd name="T107" fmla="*/ 6355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Hình tự do 116"/>
            <p:cNvSpPr>
              <a:spLocks/>
            </p:cNvSpPr>
            <p:nvPr/>
          </p:nvSpPr>
          <p:spPr bwMode="auto">
            <a:xfrm>
              <a:off x="3265" y="273"/>
              <a:ext cx="319" cy="530"/>
            </a:xfrm>
            <a:custGeom>
              <a:avLst/>
              <a:gdLst>
                <a:gd name="T0" fmla="*/ 3679 w 135"/>
                <a:gd name="T1" fmla="*/ 6265 h 224"/>
                <a:gd name="T2" fmla="*/ 3523 w 135"/>
                <a:gd name="T3" fmla="*/ 6052 h 224"/>
                <a:gd name="T4" fmla="*/ 3244 w 135"/>
                <a:gd name="T5" fmla="*/ 5643 h 224"/>
                <a:gd name="T6" fmla="*/ 3178 w 135"/>
                <a:gd name="T7" fmla="*/ 5508 h 224"/>
                <a:gd name="T8" fmla="*/ 2904 w 135"/>
                <a:gd name="T9" fmla="*/ 5021 h 224"/>
                <a:gd name="T10" fmla="*/ 2836 w 135"/>
                <a:gd name="T11" fmla="*/ 4888 h 224"/>
                <a:gd name="T12" fmla="*/ 2680 w 135"/>
                <a:gd name="T13" fmla="*/ 4675 h 224"/>
                <a:gd name="T14" fmla="*/ 2557 w 135"/>
                <a:gd name="T15" fmla="*/ 4422 h 224"/>
                <a:gd name="T16" fmla="*/ 2467 w 135"/>
                <a:gd name="T17" fmla="*/ 4294 h 224"/>
                <a:gd name="T18" fmla="*/ 2401 w 135"/>
                <a:gd name="T19" fmla="*/ 4200 h 224"/>
                <a:gd name="T20" fmla="*/ 2266 w 135"/>
                <a:gd name="T21" fmla="*/ 3947 h 224"/>
                <a:gd name="T22" fmla="*/ 2150 w 135"/>
                <a:gd name="T23" fmla="*/ 3857 h 224"/>
                <a:gd name="T24" fmla="*/ 2061 w 135"/>
                <a:gd name="T25" fmla="*/ 3696 h 224"/>
                <a:gd name="T26" fmla="*/ 1966 w 135"/>
                <a:gd name="T27" fmla="*/ 3511 h 224"/>
                <a:gd name="T28" fmla="*/ 1831 w 135"/>
                <a:gd name="T29" fmla="*/ 3324 h 224"/>
                <a:gd name="T30" fmla="*/ 1713 w 135"/>
                <a:gd name="T31" fmla="*/ 3045 h 224"/>
                <a:gd name="T32" fmla="*/ 1626 w 135"/>
                <a:gd name="T33" fmla="*/ 2917 h 224"/>
                <a:gd name="T34" fmla="*/ 1597 w 135"/>
                <a:gd name="T35" fmla="*/ 2823 h 224"/>
                <a:gd name="T36" fmla="*/ 1491 w 135"/>
                <a:gd name="T37" fmla="*/ 2726 h 224"/>
                <a:gd name="T38" fmla="*/ 1463 w 135"/>
                <a:gd name="T39" fmla="*/ 2688 h 224"/>
                <a:gd name="T40" fmla="*/ 1441 w 135"/>
                <a:gd name="T41" fmla="*/ 2570 h 224"/>
                <a:gd name="T42" fmla="*/ 1212 w 135"/>
                <a:gd name="T43" fmla="*/ 2222 h 224"/>
                <a:gd name="T44" fmla="*/ 1122 w 135"/>
                <a:gd name="T45" fmla="*/ 2066 h 224"/>
                <a:gd name="T46" fmla="*/ 1028 w 135"/>
                <a:gd name="T47" fmla="*/ 1976 h 224"/>
                <a:gd name="T48" fmla="*/ 872 w 135"/>
                <a:gd name="T49" fmla="*/ 1656 h 224"/>
                <a:gd name="T50" fmla="*/ 910 w 135"/>
                <a:gd name="T51" fmla="*/ 1562 h 224"/>
                <a:gd name="T52" fmla="*/ 775 w 135"/>
                <a:gd name="T53" fmla="*/ 1472 h 224"/>
                <a:gd name="T54" fmla="*/ 688 w 135"/>
                <a:gd name="T55" fmla="*/ 1405 h 224"/>
                <a:gd name="T56" fmla="*/ 619 w 135"/>
                <a:gd name="T57" fmla="*/ 1259 h 224"/>
                <a:gd name="T58" fmla="*/ 591 w 135"/>
                <a:gd name="T59" fmla="*/ 1221 h 224"/>
                <a:gd name="T60" fmla="*/ 591 w 135"/>
                <a:gd name="T61" fmla="*/ 1193 h 224"/>
                <a:gd name="T62" fmla="*/ 529 w 135"/>
                <a:gd name="T63" fmla="*/ 1058 h 224"/>
                <a:gd name="T64" fmla="*/ 406 w 135"/>
                <a:gd name="T65" fmla="*/ 968 h 224"/>
                <a:gd name="T66" fmla="*/ 406 w 135"/>
                <a:gd name="T67" fmla="*/ 913 h 224"/>
                <a:gd name="T68" fmla="*/ 340 w 135"/>
                <a:gd name="T69" fmla="*/ 823 h 224"/>
                <a:gd name="T70" fmla="*/ 250 w 135"/>
                <a:gd name="T71" fmla="*/ 717 h 224"/>
                <a:gd name="T72" fmla="*/ 369 w 135"/>
                <a:gd name="T73" fmla="*/ 717 h 224"/>
                <a:gd name="T74" fmla="*/ 184 w 135"/>
                <a:gd name="T75" fmla="*/ 594 h 224"/>
                <a:gd name="T76" fmla="*/ 156 w 135"/>
                <a:gd name="T77" fmla="*/ 279 h 224"/>
                <a:gd name="T78" fmla="*/ 118 w 135"/>
                <a:gd name="T79" fmla="*/ 156 h 224"/>
                <a:gd name="T80" fmla="*/ 0 w 135"/>
                <a:gd name="T81" fmla="*/ 0 h 224"/>
                <a:gd name="T82" fmla="*/ 95 w 135"/>
                <a:gd name="T83" fmla="*/ 66 h 224"/>
                <a:gd name="T84" fmla="*/ 156 w 135"/>
                <a:gd name="T85" fmla="*/ 251 h 224"/>
                <a:gd name="T86" fmla="*/ 369 w 135"/>
                <a:gd name="T87" fmla="*/ 532 h 224"/>
                <a:gd name="T88" fmla="*/ 688 w 135"/>
                <a:gd name="T89" fmla="*/ 1008 h 224"/>
                <a:gd name="T90" fmla="*/ 1004 w 135"/>
                <a:gd name="T91" fmla="*/ 1533 h 224"/>
                <a:gd name="T92" fmla="*/ 1278 w 135"/>
                <a:gd name="T93" fmla="*/ 1976 h 224"/>
                <a:gd name="T94" fmla="*/ 1491 w 135"/>
                <a:gd name="T95" fmla="*/ 2290 h 224"/>
                <a:gd name="T96" fmla="*/ 1831 w 135"/>
                <a:gd name="T97" fmla="*/ 2939 h 224"/>
                <a:gd name="T98" fmla="*/ 2061 w 135"/>
                <a:gd name="T99" fmla="*/ 3353 h 224"/>
                <a:gd name="T100" fmla="*/ 2311 w 135"/>
                <a:gd name="T101" fmla="*/ 3790 h 224"/>
                <a:gd name="T102" fmla="*/ 3273 w 135"/>
                <a:gd name="T103" fmla="*/ 5324 h 224"/>
                <a:gd name="T104" fmla="*/ 3495 w 135"/>
                <a:gd name="T105" fmla="*/ 5709 h 224"/>
                <a:gd name="T106" fmla="*/ 4093 w 135"/>
                <a:gd name="T107" fmla="*/ 6954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Hình tự do 117"/>
            <p:cNvSpPr>
              <a:spLocks/>
            </p:cNvSpPr>
            <p:nvPr/>
          </p:nvSpPr>
          <p:spPr bwMode="auto">
            <a:xfrm>
              <a:off x="3279" y="915"/>
              <a:ext cx="319" cy="530"/>
            </a:xfrm>
            <a:custGeom>
              <a:avLst/>
              <a:gdLst>
                <a:gd name="T0" fmla="*/ 3679 w 135"/>
                <a:gd name="T1" fmla="*/ 6197 h 224"/>
                <a:gd name="T2" fmla="*/ 3552 w 135"/>
                <a:gd name="T3" fmla="*/ 6052 h 224"/>
                <a:gd name="T4" fmla="*/ 3244 w 135"/>
                <a:gd name="T5" fmla="*/ 5643 h 224"/>
                <a:gd name="T6" fmla="*/ 3178 w 135"/>
                <a:gd name="T7" fmla="*/ 5508 h 224"/>
                <a:gd name="T8" fmla="*/ 2904 w 135"/>
                <a:gd name="T9" fmla="*/ 5021 h 224"/>
                <a:gd name="T10" fmla="*/ 2836 w 135"/>
                <a:gd name="T11" fmla="*/ 4860 h 224"/>
                <a:gd name="T12" fmla="*/ 2680 w 135"/>
                <a:gd name="T13" fmla="*/ 4635 h 224"/>
                <a:gd name="T14" fmla="*/ 2557 w 135"/>
                <a:gd name="T15" fmla="*/ 4422 h 224"/>
                <a:gd name="T16" fmla="*/ 2495 w 135"/>
                <a:gd name="T17" fmla="*/ 4294 h 224"/>
                <a:gd name="T18" fmla="*/ 2429 w 135"/>
                <a:gd name="T19" fmla="*/ 4200 h 224"/>
                <a:gd name="T20" fmla="*/ 2245 w 135"/>
                <a:gd name="T21" fmla="*/ 3947 h 224"/>
                <a:gd name="T22" fmla="*/ 2179 w 135"/>
                <a:gd name="T23" fmla="*/ 3828 h 224"/>
                <a:gd name="T24" fmla="*/ 2032 w 135"/>
                <a:gd name="T25" fmla="*/ 3667 h 224"/>
                <a:gd name="T26" fmla="*/ 1966 w 135"/>
                <a:gd name="T27" fmla="*/ 3483 h 224"/>
                <a:gd name="T28" fmla="*/ 1810 w 135"/>
                <a:gd name="T29" fmla="*/ 3286 h 224"/>
                <a:gd name="T30" fmla="*/ 1713 w 135"/>
                <a:gd name="T31" fmla="*/ 3045 h 224"/>
                <a:gd name="T32" fmla="*/ 1626 w 135"/>
                <a:gd name="T33" fmla="*/ 2939 h 224"/>
                <a:gd name="T34" fmla="*/ 1597 w 135"/>
                <a:gd name="T35" fmla="*/ 2823 h 224"/>
                <a:gd name="T36" fmla="*/ 1491 w 135"/>
                <a:gd name="T37" fmla="*/ 2726 h 224"/>
                <a:gd name="T38" fmla="*/ 1463 w 135"/>
                <a:gd name="T39" fmla="*/ 2688 h 224"/>
                <a:gd name="T40" fmla="*/ 1397 w 135"/>
                <a:gd name="T41" fmla="*/ 2570 h 224"/>
                <a:gd name="T42" fmla="*/ 1189 w 135"/>
                <a:gd name="T43" fmla="*/ 2200 h 224"/>
                <a:gd name="T44" fmla="*/ 1122 w 135"/>
                <a:gd name="T45" fmla="*/ 2106 h 224"/>
                <a:gd name="T46" fmla="*/ 1056 w 135"/>
                <a:gd name="T47" fmla="*/ 1976 h 224"/>
                <a:gd name="T48" fmla="*/ 872 w 135"/>
                <a:gd name="T49" fmla="*/ 1656 h 224"/>
                <a:gd name="T50" fmla="*/ 910 w 135"/>
                <a:gd name="T51" fmla="*/ 1562 h 224"/>
                <a:gd name="T52" fmla="*/ 775 w 135"/>
                <a:gd name="T53" fmla="*/ 1472 h 224"/>
                <a:gd name="T54" fmla="*/ 688 w 135"/>
                <a:gd name="T55" fmla="*/ 1405 h 224"/>
                <a:gd name="T56" fmla="*/ 619 w 135"/>
                <a:gd name="T57" fmla="*/ 1287 h 224"/>
                <a:gd name="T58" fmla="*/ 569 w 135"/>
                <a:gd name="T59" fmla="*/ 1259 h 224"/>
                <a:gd name="T60" fmla="*/ 569 w 135"/>
                <a:gd name="T61" fmla="*/ 1164 h 224"/>
                <a:gd name="T62" fmla="*/ 529 w 135"/>
                <a:gd name="T63" fmla="*/ 1058 h 224"/>
                <a:gd name="T64" fmla="*/ 406 w 135"/>
                <a:gd name="T65" fmla="*/ 968 h 224"/>
                <a:gd name="T66" fmla="*/ 406 w 135"/>
                <a:gd name="T67" fmla="*/ 913 h 224"/>
                <a:gd name="T68" fmla="*/ 319 w 135"/>
                <a:gd name="T69" fmla="*/ 823 h 224"/>
                <a:gd name="T70" fmla="*/ 279 w 135"/>
                <a:gd name="T71" fmla="*/ 717 h 224"/>
                <a:gd name="T72" fmla="*/ 340 w 135"/>
                <a:gd name="T73" fmla="*/ 717 h 224"/>
                <a:gd name="T74" fmla="*/ 224 w 135"/>
                <a:gd name="T75" fmla="*/ 570 h 224"/>
                <a:gd name="T76" fmla="*/ 118 w 135"/>
                <a:gd name="T77" fmla="*/ 279 h 224"/>
                <a:gd name="T78" fmla="*/ 118 w 135"/>
                <a:gd name="T79" fmla="*/ 185 h 224"/>
                <a:gd name="T80" fmla="*/ 0 w 135"/>
                <a:gd name="T81" fmla="*/ 0 h 224"/>
                <a:gd name="T82" fmla="*/ 95 w 135"/>
                <a:gd name="T83" fmla="*/ 66 h 224"/>
                <a:gd name="T84" fmla="*/ 118 w 135"/>
                <a:gd name="T85" fmla="*/ 251 h 224"/>
                <a:gd name="T86" fmla="*/ 340 w 135"/>
                <a:gd name="T87" fmla="*/ 504 h 224"/>
                <a:gd name="T88" fmla="*/ 688 w 135"/>
                <a:gd name="T89" fmla="*/ 1008 h 224"/>
                <a:gd name="T90" fmla="*/ 1004 w 135"/>
                <a:gd name="T91" fmla="*/ 1562 h 224"/>
                <a:gd name="T92" fmla="*/ 1278 w 135"/>
                <a:gd name="T93" fmla="*/ 1976 h 224"/>
                <a:gd name="T94" fmla="*/ 1491 w 135"/>
                <a:gd name="T95" fmla="*/ 2290 h 224"/>
                <a:gd name="T96" fmla="*/ 1876 w 135"/>
                <a:gd name="T97" fmla="*/ 2979 h 224"/>
                <a:gd name="T98" fmla="*/ 2061 w 135"/>
                <a:gd name="T99" fmla="*/ 3353 h 224"/>
                <a:gd name="T100" fmla="*/ 2311 w 135"/>
                <a:gd name="T101" fmla="*/ 3828 h 224"/>
                <a:gd name="T102" fmla="*/ 3273 w 135"/>
                <a:gd name="T103" fmla="*/ 5295 h 224"/>
                <a:gd name="T104" fmla="*/ 3495 w 135"/>
                <a:gd name="T105" fmla="*/ 5709 h 224"/>
                <a:gd name="T106" fmla="*/ 4093 w 135"/>
                <a:gd name="T107" fmla="*/ 6954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Hình tự do 118"/>
            <p:cNvSpPr>
              <a:spLocks/>
            </p:cNvSpPr>
            <p:nvPr/>
          </p:nvSpPr>
          <p:spPr bwMode="auto">
            <a:xfrm>
              <a:off x="3289" y="1625"/>
              <a:ext cx="305" cy="517"/>
            </a:xfrm>
            <a:custGeom>
              <a:avLst/>
              <a:gdLst>
                <a:gd name="T0" fmla="*/ 3504 w 129"/>
                <a:gd name="T1" fmla="*/ 6053 h 219"/>
                <a:gd name="T2" fmla="*/ 3409 w 129"/>
                <a:gd name="T3" fmla="*/ 5840 h 219"/>
                <a:gd name="T4" fmla="*/ 3119 w 129"/>
                <a:gd name="T5" fmla="*/ 5463 h 219"/>
                <a:gd name="T6" fmla="*/ 3003 w 129"/>
                <a:gd name="T7" fmla="*/ 5340 h 219"/>
                <a:gd name="T8" fmla="*/ 2778 w 129"/>
                <a:gd name="T9" fmla="*/ 4882 h 219"/>
                <a:gd name="T10" fmla="*/ 2684 w 129"/>
                <a:gd name="T11" fmla="*/ 4747 h 219"/>
                <a:gd name="T12" fmla="*/ 2565 w 129"/>
                <a:gd name="T13" fmla="*/ 4497 h 219"/>
                <a:gd name="T14" fmla="*/ 2405 w 129"/>
                <a:gd name="T15" fmla="*/ 4292 h 219"/>
                <a:gd name="T16" fmla="*/ 2381 w 129"/>
                <a:gd name="T17" fmla="*/ 4157 h 219"/>
                <a:gd name="T18" fmla="*/ 2315 w 129"/>
                <a:gd name="T19" fmla="*/ 4108 h 219"/>
                <a:gd name="T20" fmla="*/ 2130 w 129"/>
                <a:gd name="T21" fmla="*/ 3857 h 219"/>
                <a:gd name="T22" fmla="*/ 2062 w 129"/>
                <a:gd name="T23" fmla="*/ 3695 h 219"/>
                <a:gd name="T24" fmla="*/ 1946 w 129"/>
                <a:gd name="T25" fmla="*/ 3567 h 219"/>
                <a:gd name="T26" fmla="*/ 1839 w 129"/>
                <a:gd name="T27" fmla="*/ 3383 h 219"/>
                <a:gd name="T28" fmla="*/ 1745 w 129"/>
                <a:gd name="T29" fmla="*/ 3170 h 219"/>
                <a:gd name="T30" fmla="*/ 1598 w 129"/>
                <a:gd name="T31" fmla="*/ 2892 h 219"/>
                <a:gd name="T32" fmla="*/ 1532 w 129"/>
                <a:gd name="T33" fmla="*/ 2831 h 219"/>
                <a:gd name="T34" fmla="*/ 1492 w 129"/>
                <a:gd name="T35" fmla="*/ 2698 h 219"/>
                <a:gd name="T36" fmla="*/ 1442 w 129"/>
                <a:gd name="T37" fmla="*/ 2646 h 219"/>
                <a:gd name="T38" fmla="*/ 1402 w 129"/>
                <a:gd name="T39" fmla="*/ 2602 h 219"/>
                <a:gd name="T40" fmla="*/ 1307 w 129"/>
                <a:gd name="T41" fmla="*/ 2486 h 219"/>
                <a:gd name="T42" fmla="*/ 1123 w 129"/>
                <a:gd name="T43" fmla="*/ 2146 h 219"/>
                <a:gd name="T44" fmla="*/ 1028 w 129"/>
                <a:gd name="T45" fmla="*/ 2011 h 219"/>
                <a:gd name="T46" fmla="*/ 967 w 129"/>
                <a:gd name="T47" fmla="*/ 1896 h 219"/>
                <a:gd name="T48" fmla="*/ 844 w 129"/>
                <a:gd name="T49" fmla="*/ 1617 h 219"/>
                <a:gd name="T50" fmla="*/ 844 w 129"/>
                <a:gd name="T51" fmla="*/ 1487 h 219"/>
                <a:gd name="T52" fmla="*/ 688 w 129"/>
                <a:gd name="T53" fmla="*/ 1461 h 219"/>
                <a:gd name="T54" fmla="*/ 619 w 129"/>
                <a:gd name="T55" fmla="*/ 1393 h 219"/>
                <a:gd name="T56" fmla="*/ 570 w 129"/>
                <a:gd name="T57" fmla="*/ 1237 h 219"/>
                <a:gd name="T58" fmla="*/ 504 w 129"/>
                <a:gd name="T59" fmla="*/ 1209 h 219"/>
                <a:gd name="T60" fmla="*/ 504 w 129"/>
                <a:gd name="T61" fmla="*/ 1143 h 219"/>
                <a:gd name="T62" fmla="*/ 504 w 129"/>
                <a:gd name="T63" fmla="*/ 1025 h 219"/>
                <a:gd name="T64" fmla="*/ 369 w 129"/>
                <a:gd name="T65" fmla="*/ 937 h 219"/>
                <a:gd name="T66" fmla="*/ 369 w 129"/>
                <a:gd name="T67" fmla="*/ 869 h 219"/>
                <a:gd name="T68" fmla="*/ 279 w 129"/>
                <a:gd name="T69" fmla="*/ 803 h 219"/>
                <a:gd name="T70" fmla="*/ 225 w 129"/>
                <a:gd name="T71" fmla="*/ 685 h 219"/>
                <a:gd name="T72" fmla="*/ 319 w 129"/>
                <a:gd name="T73" fmla="*/ 685 h 219"/>
                <a:gd name="T74" fmla="*/ 156 w 129"/>
                <a:gd name="T75" fmla="*/ 552 h 219"/>
                <a:gd name="T76" fmla="*/ 95 w 129"/>
                <a:gd name="T77" fmla="*/ 250 h 219"/>
                <a:gd name="T78" fmla="*/ 95 w 129"/>
                <a:gd name="T79" fmla="*/ 156 h 219"/>
                <a:gd name="T80" fmla="*/ 0 w 129"/>
                <a:gd name="T81" fmla="*/ 0 h 219"/>
                <a:gd name="T82" fmla="*/ 66 w 129"/>
                <a:gd name="T83" fmla="*/ 28 h 219"/>
                <a:gd name="T84" fmla="*/ 95 w 129"/>
                <a:gd name="T85" fmla="*/ 222 h 219"/>
                <a:gd name="T86" fmla="*/ 319 w 129"/>
                <a:gd name="T87" fmla="*/ 500 h 219"/>
                <a:gd name="T88" fmla="*/ 619 w 129"/>
                <a:gd name="T89" fmla="*/ 958 h 219"/>
                <a:gd name="T90" fmla="*/ 939 w 129"/>
                <a:gd name="T91" fmla="*/ 1461 h 219"/>
                <a:gd name="T92" fmla="*/ 1218 w 129"/>
                <a:gd name="T93" fmla="*/ 1896 h 219"/>
                <a:gd name="T94" fmla="*/ 1402 w 129"/>
                <a:gd name="T95" fmla="*/ 2236 h 219"/>
                <a:gd name="T96" fmla="*/ 1783 w 129"/>
                <a:gd name="T97" fmla="*/ 2892 h 219"/>
                <a:gd name="T98" fmla="*/ 1967 w 129"/>
                <a:gd name="T99" fmla="*/ 3260 h 219"/>
                <a:gd name="T100" fmla="*/ 2192 w 129"/>
                <a:gd name="T101" fmla="*/ 3695 h 219"/>
                <a:gd name="T102" fmla="*/ 3119 w 129"/>
                <a:gd name="T103" fmla="*/ 5132 h 219"/>
                <a:gd name="T104" fmla="*/ 3372 w 129"/>
                <a:gd name="T105" fmla="*/ 5567 h 219"/>
                <a:gd name="T106" fmla="*/ 3941 w 129"/>
                <a:gd name="T107" fmla="*/ 6738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Hình tự do 119"/>
            <p:cNvSpPr>
              <a:spLocks/>
            </p:cNvSpPr>
            <p:nvPr/>
          </p:nvSpPr>
          <p:spPr bwMode="auto">
            <a:xfrm>
              <a:off x="3291" y="2277"/>
              <a:ext cx="309" cy="517"/>
            </a:xfrm>
            <a:custGeom>
              <a:avLst/>
              <a:gdLst>
                <a:gd name="T0" fmla="*/ 3555 w 131"/>
                <a:gd name="T1" fmla="*/ 6053 h 219"/>
                <a:gd name="T2" fmla="*/ 3439 w 131"/>
                <a:gd name="T3" fmla="*/ 5869 h 219"/>
                <a:gd name="T4" fmla="*/ 3161 w 131"/>
                <a:gd name="T5" fmla="*/ 5463 h 219"/>
                <a:gd name="T6" fmla="*/ 3099 w 131"/>
                <a:gd name="T7" fmla="*/ 5340 h 219"/>
                <a:gd name="T8" fmla="*/ 2849 w 131"/>
                <a:gd name="T9" fmla="*/ 4882 h 219"/>
                <a:gd name="T10" fmla="*/ 2755 w 131"/>
                <a:gd name="T11" fmla="*/ 4747 h 219"/>
                <a:gd name="T12" fmla="*/ 2599 w 131"/>
                <a:gd name="T13" fmla="*/ 4537 h 219"/>
                <a:gd name="T14" fmla="*/ 2481 w 131"/>
                <a:gd name="T15" fmla="*/ 4313 h 219"/>
                <a:gd name="T16" fmla="*/ 2415 w 131"/>
                <a:gd name="T17" fmla="*/ 4157 h 219"/>
                <a:gd name="T18" fmla="*/ 2326 w 131"/>
                <a:gd name="T19" fmla="*/ 4063 h 219"/>
                <a:gd name="T20" fmla="*/ 2165 w 131"/>
                <a:gd name="T21" fmla="*/ 3857 h 219"/>
                <a:gd name="T22" fmla="*/ 2097 w 131"/>
                <a:gd name="T23" fmla="*/ 3723 h 219"/>
                <a:gd name="T24" fmla="*/ 2010 w 131"/>
                <a:gd name="T25" fmla="*/ 3567 h 219"/>
                <a:gd name="T26" fmla="*/ 1892 w 131"/>
                <a:gd name="T27" fmla="*/ 3383 h 219"/>
                <a:gd name="T28" fmla="*/ 1797 w 131"/>
                <a:gd name="T29" fmla="*/ 3199 h 219"/>
                <a:gd name="T30" fmla="*/ 1642 w 131"/>
                <a:gd name="T31" fmla="*/ 2920 h 219"/>
                <a:gd name="T32" fmla="*/ 1576 w 131"/>
                <a:gd name="T33" fmla="*/ 2854 h 219"/>
                <a:gd name="T34" fmla="*/ 1547 w 131"/>
                <a:gd name="T35" fmla="*/ 2698 h 219"/>
                <a:gd name="T36" fmla="*/ 1486 w 131"/>
                <a:gd name="T37" fmla="*/ 2670 h 219"/>
                <a:gd name="T38" fmla="*/ 1458 w 131"/>
                <a:gd name="T39" fmla="*/ 2602 h 219"/>
                <a:gd name="T40" fmla="*/ 1363 w 131"/>
                <a:gd name="T41" fmla="*/ 2486 h 219"/>
                <a:gd name="T42" fmla="*/ 1179 w 131"/>
                <a:gd name="T43" fmla="*/ 2146 h 219"/>
                <a:gd name="T44" fmla="*/ 1090 w 131"/>
                <a:gd name="T45" fmla="*/ 2051 h 219"/>
                <a:gd name="T46" fmla="*/ 1024 w 131"/>
                <a:gd name="T47" fmla="*/ 1896 h 219"/>
                <a:gd name="T48" fmla="*/ 868 w 131"/>
                <a:gd name="T49" fmla="*/ 1617 h 219"/>
                <a:gd name="T50" fmla="*/ 868 w 131"/>
                <a:gd name="T51" fmla="*/ 1527 h 219"/>
                <a:gd name="T52" fmla="*/ 774 w 131"/>
                <a:gd name="T53" fmla="*/ 1461 h 219"/>
                <a:gd name="T54" fmla="*/ 684 w 131"/>
                <a:gd name="T55" fmla="*/ 1393 h 219"/>
                <a:gd name="T56" fmla="*/ 618 w 131"/>
                <a:gd name="T57" fmla="*/ 1237 h 219"/>
                <a:gd name="T58" fmla="*/ 552 w 131"/>
                <a:gd name="T59" fmla="*/ 1237 h 219"/>
                <a:gd name="T60" fmla="*/ 552 w 131"/>
                <a:gd name="T61" fmla="*/ 1180 h 219"/>
                <a:gd name="T62" fmla="*/ 524 w 131"/>
                <a:gd name="T63" fmla="*/ 1025 h 219"/>
                <a:gd name="T64" fmla="*/ 434 w 131"/>
                <a:gd name="T65" fmla="*/ 958 h 219"/>
                <a:gd name="T66" fmla="*/ 406 w 131"/>
                <a:gd name="T67" fmla="*/ 869 h 219"/>
                <a:gd name="T68" fmla="*/ 368 w 131"/>
                <a:gd name="T69" fmla="*/ 803 h 219"/>
                <a:gd name="T70" fmla="*/ 278 w 131"/>
                <a:gd name="T71" fmla="*/ 685 h 219"/>
                <a:gd name="T72" fmla="*/ 368 w 131"/>
                <a:gd name="T73" fmla="*/ 708 h 219"/>
                <a:gd name="T74" fmla="*/ 222 w 131"/>
                <a:gd name="T75" fmla="*/ 552 h 219"/>
                <a:gd name="T76" fmla="*/ 156 w 131"/>
                <a:gd name="T77" fmla="*/ 250 h 219"/>
                <a:gd name="T78" fmla="*/ 118 w 131"/>
                <a:gd name="T79" fmla="*/ 184 h 219"/>
                <a:gd name="T80" fmla="*/ 0 w 131"/>
                <a:gd name="T81" fmla="*/ 0 h 219"/>
                <a:gd name="T82" fmla="*/ 94 w 131"/>
                <a:gd name="T83" fmla="*/ 66 h 219"/>
                <a:gd name="T84" fmla="*/ 156 w 131"/>
                <a:gd name="T85" fmla="*/ 222 h 219"/>
                <a:gd name="T86" fmla="*/ 406 w 131"/>
                <a:gd name="T87" fmla="*/ 500 h 219"/>
                <a:gd name="T88" fmla="*/ 684 w 131"/>
                <a:gd name="T89" fmla="*/ 958 h 219"/>
                <a:gd name="T90" fmla="*/ 1024 w 131"/>
                <a:gd name="T91" fmla="*/ 1487 h 219"/>
                <a:gd name="T92" fmla="*/ 1274 w 131"/>
                <a:gd name="T93" fmla="*/ 1896 h 219"/>
                <a:gd name="T94" fmla="*/ 1486 w 131"/>
                <a:gd name="T95" fmla="*/ 2212 h 219"/>
                <a:gd name="T96" fmla="*/ 1826 w 131"/>
                <a:gd name="T97" fmla="*/ 2892 h 219"/>
                <a:gd name="T98" fmla="*/ 2010 w 131"/>
                <a:gd name="T99" fmla="*/ 3260 h 219"/>
                <a:gd name="T100" fmla="*/ 2260 w 131"/>
                <a:gd name="T101" fmla="*/ 3723 h 219"/>
                <a:gd name="T102" fmla="*/ 3189 w 131"/>
                <a:gd name="T103" fmla="*/ 5156 h 219"/>
                <a:gd name="T104" fmla="*/ 3399 w 131"/>
                <a:gd name="T105" fmla="*/ 5529 h 219"/>
                <a:gd name="T106" fmla="*/ 3960 w 131"/>
                <a:gd name="T107" fmla="*/ 6738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Hình tự do 120"/>
            <p:cNvSpPr>
              <a:spLocks/>
            </p:cNvSpPr>
            <p:nvPr/>
          </p:nvSpPr>
          <p:spPr bwMode="auto">
            <a:xfrm>
              <a:off x="3609" y="2437"/>
              <a:ext cx="299" cy="551"/>
            </a:xfrm>
            <a:custGeom>
              <a:avLst/>
              <a:gdLst>
                <a:gd name="T0" fmla="*/ 433 w 127"/>
                <a:gd name="T1" fmla="*/ 6413 h 233"/>
                <a:gd name="T2" fmla="*/ 520 w 127"/>
                <a:gd name="T3" fmla="*/ 6229 h 233"/>
                <a:gd name="T4" fmla="*/ 704 w 127"/>
                <a:gd name="T5" fmla="*/ 5777 h 233"/>
                <a:gd name="T6" fmla="*/ 838 w 127"/>
                <a:gd name="T7" fmla="*/ 5593 h 233"/>
                <a:gd name="T8" fmla="*/ 1069 w 127"/>
                <a:gd name="T9" fmla="*/ 5155 h 233"/>
                <a:gd name="T10" fmla="*/ 1163 w 127"/>
                <a:gd name="T11" fmla="*/ 4999 h 233"/>
                <a:gd name="T12" fmla="*/ 1264 w 127"/>
                <a:gd name="T13" fmla="*/ 4749 h 233"/>
                <a:gd name="T14" fmla="*/ 1408 w 127"/>
                <a:gd name="T15" fmla="*/ 4536 h 233"/>
                <a:gd name="T16" fmla="*/ 1474 w 127"/>
                <a:gd name="T17" fmla="*/ 4401 h 233"/>
                <a:gd name="T18" fmla="*/ 1502 w 127"/>
                <a:gd name="T19" fmla="*/ 4283 h 233"/>
                <a:gd name="T20" fmla="*/ 1657 w 127"/>
                <a:gd name="T21" fmla="*/ 4011 h 233"/>
                <a:gd name="T22" fmla="*/ 1723 w 127"/>
                <a:gd name="T23" fmla="*/ 3876 h 233"/>
                <a:gd name="T24" fmla="*/ 1789 w 127"/>
                <a:gd name="T25" fmla="*/ 3691 h 233"/>
                <a:gd name="T26" fmla="*/ 1907 w 127"/>
                <a:gd name="T27" fmla="*/ 3507 h 233"/>
                <a:gd name="T28" fmla="*/ 2022 w 127"/>
                <a:gd name="T29" fmla="*/ 3278 h 233"/>
                <a:gd name="T30" fmla="*/ 2178 w 127"/>
                <a:gd name="T31" fmla="*/ 3070 h 233"/>
                <a:gd name="T32" fmla="*/ 2246 w 127"/>
                <a:gd name="T33" fmla="*/ 2909 h 233"/>
                <a:gd name="T34" fmla="*/ 2272 w 127"/>
                <a:gd name="T35" fmla="*/ 2840 h 233"/>
                <a:gd name="T36" fmla="*/ 2333 w 127"/>
                <a:gd name="T37" fmla="*/ 2724 h 233"/>
                <a:gd name="T38" fmla="*/ 2333 w 127"/>
                <a:gd name="T39" fmla="*/ 2656 h 233"/>
                <a:gd name="T40" fmla="*/ 2399 w 127"/>
                <a:gd name="T41" fmla="*/ 2566 h 233"/>
                <a:gd name="T42" fmla="*/ 2611 w 127"/>
                <a:gd name="T43" fmla="*/ 2221 h 233"/>
                <a:gd name="T44" fmla="*/ 2700 w 127"/>
                <a:gd name="T45" fmla="*/ 2036 h 233"/>
                <a:gd name="T46" fmla="*/ 2766 w 127"/>
                <a:gd name="T47" fmla="*/ 1946 h 233"/>
                <a:gd name="T48" fmla="*/ 2922 w 127"/>
                <a:gd name="T49" fmla="*/ 1627 h 233"/>
                <a:gd name="T50" fmla="*/ 3016 w 127"/>
                <a:gd name="T51" fmla="*/ 1561 h 233"/>
                <a:gd name="T52" fmla="*/ 3044 w 127"/>
                <a:gd name="T53" fmla="*/ 1443 h 233"/>
                <a:gd name="T54" fmla="*/ 3044 w 127"/>
                <a:gd name="T55" fmla="*/ 1348 h 233"/>
                <a:gd name="T56" fmla="*/ 3103 w 127"/>
                <a:gd name="T57" fmla="*/ 1192 h 233"/>
                <a:gd name="T58" fmla="*/ 3103 w 127"/>
                <a:gd name="T59" fmla="*/ 1152 h 233"/>
                <a:gd name="T60" fmla="*/ 3160 w 127"/>
                <a:gd name="T61" fmla="*/ 1097 h 233"/>
                <a:gd name="T62" fmla="*/ 3287 w 127"/>
                <a:gd name="T63" fmla="*/ 967 h 233"/>
                <a:gd name="T64" fmla="*/ 3287 w 127"/>
                <a:gd name="T65" fmla="*/ 873 h 233"/>
                <a:gd name="T66" fmla="*/ 3353 w 127"/>
                <a:gd name="T67" fmla="*/ 806 h 233"/>
                <a:gd name="T68" fmla="*/ 3381 w 127"/>
                <a:gd name="T69" fmla="*/ 717 h 233"/>
                <a:gd name="T70" fmla="*/ 3447 w 127"/>
                <a:gd name="T71" fmla="*/ 594 h 233"/>
                <a:gd name="T72" fmla="*/ 3470 w 127"/>
                <a:gd name="T73" fmla="*/ 688 h 233"/>
                <a:gd name="T74" fmla="*/ 3536 w 127"/>
                <a:gd name="T75" fmla="*/ 464 h 233"/>
                <a:gd name="T76" fmla="*/ 3720 w 127"/>
                <a:gd name="T77" fmla="*/ 251 h 233"/>
                <a:gd name="T78" fmla="*/ 3807 w 127"/>
                <a:gd name="T79" fmla="*/ 156 h 233"/>
                <a:gd name="T80" fmla="*/ 3901 w 127"/>
                <a:gd name="T81" fmla="*/ 0 h 233"/>
                <a:gd name="T82" fmla="*/ 3901 w 127"/>
                <a:gd name="T83" fmla="*/ 95 h 233"/>
                <a:gd name="T84" fmla="*/ 3748 w 127"/>
                <a:gd name="T85" fmla="*/ 251 h 233"/>
                <a:gd name="T86" fmla="*/ 3654 w 127"/>
                <a:gd name="T87" fmla="*/ 570 h 233"/>
                <a:gd name="T88" fmla="*/ 3404 w 127"/>
                <a:gd name="T89" fmla="*/ 1123 h 233"/>
                <a:gd name="T90" fmla="*/ 3103 w 127"/>
                <a:gd name="T91" fmla="*/ 1696 h 233"/>
                <a:gd name="T92" fmla="*/ 2882 w 127"/>
                <a:gd name="T93" fmla="*/ 2131 h 233"/>
                <a:gd name="T94" fmla="*/ 2700 w 127"/>
                <a:gd name="T95" fmla="*/ 2471 h 233"/>
                <a:gd name="T96" fmla="*/ 2312 w 127"/>
                <a:gd name="T97" fmla="*/ 3159 h 233"/>
                <a:gd name="T98" fmla="*/ 2091 w 127"/>
                <a:gd name="T99" fmla="*/ 3507 h 233"/>
                <a:gd name="T100" fmla="*/ 1813 w 127"/>
                <a:gd name="T101" fmla="*/ 4011 h 233"/>
                <a:gd name="T102" fmla="*/ 1019 w 127"/>
                <a:gd name="T103" fmla="*/ 5593 h 233"/>
                <a:gd name="T104" fmla="*/ 798 w 127"/>
                <a:gd name="T105" fmla="*/ 6007 h 233"/>
                <a:gd name="T106" fmla="*/ 28 w 127"/>
                <a:gd name="T107" fmla="*/ 7191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Hình tự do 121"/>
            <p:cNvSpPr>
              <a:spLocks/>
            </p:cNvSpPr>
            <p:nvPr/>
          </p:nvSpPr>
          <p:spPr bwMode="auto">
            <a:xfrm>
              <a:off x="3609" y="3089"/>
              <a:ext cx="299" cy="551"/>
            </a:xfrm>
            <a:custGeom>
              <a:avLst/>
              <a:gdLst>
                <a:gd name="T0" fmla="*/ 433 w 127"/>
                <a:gd name="T1" fmla="*/ 6413 h 233"/>
                <a:gd name="T2" fmla="*/ 549 w 127"/>
                <a:gd name="T3" fmla="*/ 6229 h 233"/>
                <a:gd name="T4" fmla="*/ 770 w 127"/>
                <a:gd name="T5" fmla="*/ 5754 h 233"/>
                <a:gd name="T6" fmla="*/ 798 w 127"/>
                <a:gd name="T7" fmla="*/ 5593 h 233"/>
                <a:gd name="T8" fmla="*/ 1109 w 127"/>
                <a:gd name="T9" fmla="*/ 5155 h 233"/>
                <a:gd name="T10" fmla="*/ 1203 w 127"/>
                <a:gd name="T11" fmla="*/ 4999 h 233"/>
                <a:gd name="T12" fmla="*/ 1318 w 127"/>
                <a:gd name="T13" fmla="*/ 4720 h 233"/>
                <a:gd name="T14" fmla="*/ 1408 w 127"/>
                <a:gd name="T15" fmla="*/ 4536 h 233"/>
                <a:gd name="T16" fmla="*/ 1542 w 127"/>
                <a:gd name="T17" fmla="*/ 4380 h 233"/>
                <a:gd name="T18" fmla="*/ 1568 w 127"/>
                <a:gd name="T19" fmla="*/ 4283 h 233"/>
                <a:gd name="T20" fmla="*/ 1657 w 127"/>
                <a:gd name="T21" fmla="*/ 4011 h 233"/>
                <a:gd name="T22" fmla="*/ 1747 w 127"/>
                <a:gd name="T23" fmla="*/ 3848 h 233"/>
                <a:gd name="T24" fmla="*/ 1813 w 127"/>
                <a:gd name="T25" fmla="*/ 3720 h 233"/>
                <a:gd name="T26" fmla="*/ 1928 w 127"/>
                <a:gd name="T27" fmla="*/ 3528 h 233"/>
                <a:gd name="T28" fmla="*/ 2022 w 127"/>
                <a:gd name="T29" fmla="*/ 3278 h 233"/>
                <a:gd name="T30" fmla="*/ 2218 w 127"/>
                <a:gd name="T31" fmla="*/ 3032 h 233"/>
                <a:gd name="T32" fmla="*/ 2246 w 127"/>
                <a:gd name="T33" fmla="*/ 2909 h 233"/>
                <a:gd name="T34" fmla="*/ 2312 w 127"/>
                <a:gd name="T35" fmla="*/ 2840 h 233"/>
                <a:gd name="T36" fmla="*/ 2361 w 127"/>
                <a:gd name="T37" fmla="*/ 2684 h 233"/>
                <a:gd name="T38" fmla="*/ 2399 w 127"/>
                <a:gd name="T39" fmla="*/ 2684 h 233"/>
                <a:gd name="T40" fmla="*/ 2456 w 127"/>
                <a:gd name="T41" fmla="*/ 2566 h 233"/>
                <a:gd name="T42" fmla="*/ 2677 w 127"/>
                <a:gd name="T43" fmla="*/ 2197 h 233"/>
                <a:gd name="T44" fmla="*/ 2700 w 127"/>
                <a:gd name="T45" fmla="*/ 2036 h 233"/>
                <a:gd name="T46" fmla="*/ 2795 w 127"/>
                <a:gd name="T47" fmla="*/ 1906 h 233"/>
                <a:gd name="T48" fmla="*/ 2950 w 127"/>
                <a:gd name="T49" fmla="*/ 1627 h 233"/>
                <a:gd name="T50" fmla="*/ 3044 w 127"/>
                <a:gd name="T51" fmla="*/ 1561 h 233"/>
                <a:gd name="T52" fmla="*/ 3065 w 127"/>
                <a:gd name="T53" fmla="*/ 1443 h 233"/>
                <a:gd name="T54" fmla="*/ 3065 w 127"/>
                <a:gd name="T55" fmla="*/ 1308 h 233"/>
                <a:gd name="T56" fmla="*/ 3131 w 127"/>
                <a:gd name="T57" fmla="*/ 1192 h 233"/>
                <a:gd name="T58" fmla="*/ 3131 w 127"/>
                <a:gd name="T59" fmla="*/ 1152 h 233"/>
                <a:gd name="T60" fmla="*/ 3225 w 127"/>
                <a:gd name="T61" fmla="*/ 1057 h 233"/>
                <a:gd name="T62" fmla="*/ 3287 w 127"/>
                <a:gd name="T63" fmla="*/ 1007 h 233"/>
                <a:gd name="T64" fmla="*/ 3315 w 127"/>
                <a:gd name="T65" fmla="*/ 873 h 233"/>
                <a:gd name="T66" fmla="*/ 3353 w 127"/>
                <a:gd name="T67" fmla="*/ 783 h 233"/>
                <a:gd name="T68" fmla="*/ 3381 w 127"/>
                <a:gd name="T69" fmla="*/ 717 h 233"/>
                <a:gd name="T70" fmla="*/ 3447 w 127"/>
                <a:gd name="T71" fmla="*/ 594 h 233"/>
                <a:gd name="T72" fmla="*/ 3499 w 127"/>
                <a:gd name="T73" fmla="*/ 688 h 233"/>
                <a:gd name="T74" fmla="*/ 3564 w 127"/>
                <a:gd name="T75" fmla="*/ 464 h 233"/>
                <a:gd name="T76" fmla="*/ 3786 w 127"/>
                <a:gd name="T77" fmla="*/ 225 h 233"/>
                <a:gd name="T78" fmla="*/ 3835 w 127"/>
                <a:gd name="T79" fmla="*/ 156 h 233"/>
                <a:gd name="T80" fmla="*/ 3901 w 127"/>
                <a:gd name="T81" fmla="*/ 0 h 233"/>
                <a:gd name="T82" fmla="*/ 3901 w 127"/>
                <a:gd name="T83" fmla="*/ 95 h 233"/>
                <a:gd name="T84" fmla="*/ 3807 w 127"/>
                <a:gd name="T85" fmla="*/ 225 h 233"/>
                <a:gd name="T86" fmla="*/ 3692 w 127"/>
                <a:gd name="T87" fmla="*/ 570 h 233"/>
                <a:gd name="T88" fmla="*/ 3404 w 127"/>
                <a:gd name="T89" fmla="*/ 1097 h 233"/>
                <a:gd name="T90" fmla="*/ 3103 w 127"/>
                <a:gd name="T91" fmla="*/ 1696 h 233"/>
                <a:gd name="T92" fmla="*/ 2861 w 127"/>
                <a:gd name="T93" fmla="*/ 2131 h 233"/>
                <a:gd name="T94" fmla="*/ 2700 w 127"/>
                <a:gd name="T95" fmla="*/ 2471 h 233"/>
                <a:gd name="T96" fmla="*/ 2312 w 127"/>
                <a:gd name="T97" fmla="*/ 3159 h 233"/>
                <a:gd name="T98" fmla="*/ 2112 w 127"/>
                <a:gd name="T99" fmla="*/ 3528 h 233"/>
                <a:gd name="T100" fmla="*/ 1813 w 127"/>
                <a:gd name="T101" fmla="*/ 4011 h 233"/>
                <a:gd name="T102" fmla="*/ 1019 w 127"/>
                <a:gd name="T103" fmla="*/ 5593 h 233"/>
                <a:gd name="T104" fmla="*/ 798 w 127"/>
                <a:gd name="T105" fmla="*/ 6007 h 233"/>
                <a:gd name="T106" fmla="*/ 28 w 127"/>
                <a:gd name="T107" fmla="*/ 7170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Hình tự do 122"/>
            <p:cNvSpPr>
              <a:spLocks/>
            </p:cNvSpPr>
            <p:nvPr/>
          </p:nvSpPr>
          <p:spPr bwMode="auto">
            <a:xfrm>
              <a:off x="3574" y="750"/>
              <a:ext cx="69" cy="2938"/>
            </a:xfrm>
            <a:custGeom>
              <a:avLst/>
              <a:gdLst>
                <a:gd name="T0" fmla="*/ 136 w 29"/>
                <a:gd name="T1" fmla="*/ 0 h 1244"/>
                <a:gd name="T2" fmla="*/ 283 w 29"/>
                <a:gd name="T3" fmla="*/ 19165 h 1244"/>
                <a:gd name="T4" fmla="*/ 0 w 29"/>
                <a:gd name="T5" fmla="*/ 38704 h 1244"/>
                <a:gd name="T6" fmla="*/ 838 w 29"/>
                <a:gd name="T7" fmla="*/ 38704 h 1244"/>
                <a:gd name="T8" fmla="*/ 538 w 29"/>
                <a:gd name="T9" fmla="*/ 28034 h 1244"/>
                <a:gd name="T10" fmla="*/ 928 w 29"/>
                <a:gd name="T11" fmla="*/ 8802 h 1244"/>
                <a:gd name="T12" fmla="*/ 645 w 29"/>
                <a:gd name="T13" fmla="*/ 0 h 1244"/>
                <a:gd name="T14" fmla="*/ 136 w 29"/>
                <a:gd name="T15" fmla="*/ 0 h 1244"/>
                <a:gd name="T16" fmla="*/ 136 w 29"/>
                <a:gd name="T17" fmla="*/ 0 h 1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Hình tự do 123"/>
            <p:cNvSpPr>
              <a:spLocks/>
            </p:cNvSpPr>
            <p:nvPr/>
          </p:nvSpPr>
          <p:spPr bwMode="auto">
            <a:xfrm>
              <a:off x="4060" y="1280"/>
              <a:ext cx="195" cy="385"/>
            </a:xfrm>
            <a:custGeom>
              <a:avLst/>
              <a:gdLst>
                <a:gd name="T0" fmla="*/ 956 w 82"/>
                <a:gd name="T1" fmla="*/ 156 h 163"/>
                <a:gd name="T2" fmla="*/ 2204 w 82"/>
                <a:gd name="T3" fmla="*/ 5071 h 163"/>
                <a:gd name="T4" fmla="*/ 488 w 82"/>
                <a:gd name="T5" fmla="*/ 3153 h 163"/>
                <a:gd name="T6" fmla="*/ 956 w 82"/>
                <a:gd name="T7" fmla="*/ 156 h 1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Hình tự do 124"/>
            <p:cNvSpPr>
              <a:spLocks/>
            </p:cNvSpPr>
            <p:nvPr/>
          </p:nvSpPr>
          <p:spPr bwMode="auto">
            <a:xfrm>
              <a:off x="4068" y="1292"/>
              <a:ext cx="102" cy="317"/>
            </a:xfrm>
            <a:custGeom>
              <a:avLst/>
              <a:gdLst>
                <a:gd name="T0" fmla="*/ 882 w 43"/>
                <a:gd name="T1" fmla="*/ 0 h 135"/>
                <a:gd name="T2" fmla="*/ 1362 w 43"/>
                <a:gd name="T3" fmla="*/ 4102 h 135"/>
                <a:gd name="T4" fmla="*/ 417 w 43"/>
                <a:gd name="T5" fmla="*/ 2912 h 135"/>
                <a:gd name="T6" fmla="*/ 882 w 43"/>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Hình tự do 125"/>
            <p:cNvSpPr>
              <a:spLocks/>
            </p:cNvSpPr>
            <p:nvPr/>
          </p:nvSpPr>
          <p:spPr bwMode="auto">
            <a:xfrm>
              <a:off x="4040" y="2484"/>
              <a:ext cx="220" cy="426"/>
            </a:xfrm>
            <a:custGeom>
              <a:avLst/>
              <a:gdLst>
                <a:gd name="T0" fmla="*/ 1098 w 93"/>
                <a:gd name="T1" fmla="*/ 118 h 180"/>
                <a:gd name="T2" fmla="*/ 2500 w 93"/>
                <a:gd name="T3" fmla="*/ 5647 h 180"/>
                <a:gd name="T4" fmla="*/ 570 w 93"/>
                <a:gd name="T5" fmla="*/ 3422 h 180"/>
                <a:gd name="T6" fmla="*/ 1098 w 93"/>
                <a:gd name="T7" fmla="*/ 118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Hình tự do 126"/>
            <p:cNvSpPr>
              <a:spLocks/>
            </p:cNvSpPr>
            <p:nvPr/>
          </p:nvSpPr>
          <p:spPr bwMode="auto">
            <a:xfrm>
              <a:off x="4050" y="2492"/>
              <a:ext cx="110" cy="359"/>
            </a:xfrm>
            <a:custGeom>
              <a:avLst/>
              <a:gdLst>
                <a:gd name="T0" fmla="*/ 936 w 47"/>
                <a:gd name="T1" fmla="*/ 0 h 152"/>
                <a:gd name="T2" fmla="*/ 1407 w 47"/>
                <a:gd name="T3" fmla="*/ 4731 h 152"/>
                <a:gd name="T4" fmla="*/ 421 w 47"/>
                <a:gd name="T5" fmla="*/ 3335 h 152"/>
                <a:gd name="T6" fmla="*/ 936 w 47"/>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Hình tự do 127"/>
            <p:cNvSpPr>
              <a:spLocks/>
            </p:cNvSpPr>
            <p:nvPr/>
          </p:nvSpPr>
          <p:spPr bwMode="auto">
            <a:xfrm>
              <a:off x="4050" y="3545"/>
              <a:ext cx="222" cy="427"/>
            </a:xfrm>
            <a:custGeom>
              <a:avLst/>
              <a:gdLst>
                <a:gd name="T0" fmla="*/ 1093 w 94"/>
                <a:gd name="T1" fmla="*/ 156 h 181"/>
                <a:gd name="T2" fmla="*/ 2466 w 94"/>
                <a:gd name="T3" fmla="*/ 5605 h 181"/>
                <a:gd name="T4" fmla="*/ 590 w 94"/>
                <a:gd name="T5" fmla="*/ 3468 h 181"/>
                <a:gd name="T6" fmla="*/ 1093 w 94"/>
                <a:gd name="T7" fmla="*/ 156 h 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Hình tự do 128"/>
            <p:cNvSpPr>
              <a:spLocks/>
            </p:cNvSpPr>
            <p:nvPr/>
          </p:nvSpPr>
          <p:spPr bwMode="auto">
            <a:xfrm>
              <a:off x="4066" y="3557"/>
              <a:ext cx="106" cy="354"/>
            </a:xfrm>
            <a:custGeom>
              <a:avLst/>
              <a:gdLst>
                <a:gd name="T0" fmla="*/ 860 w 45"/>
                <a:gd name="T1" fmla="*/ 0 h 150"/>
                <a:gd name="T2" fmla="*/ 1387 w 45"/>
                <a:gd name="T3" fmla="*/ 4652 h 150"/>
                <a:gd name="T4" fmla="*/ 405 w 45"/>
                <a:gd name="T5" fmla="*/ 3325 h 150"/>
                <a:gd name="T6" fmla="*/ 860 w 45"/>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Hình tự do 129"/>
            <p:cNvSpPr>
              <a:spLocks/>
            </p:cNvSpPr>
            <p:nvPr/>
          </p:nvSpPr>
          <p:spPr bwMode="auto">
            <a:xfrm>
              <a:off x="4270" y="2321"/>
              <a:ext cx="218" cy="433"/>
            </a:xfrm>
            <a:custGeom>
              <a:avLst/>
              <a:gdLst>
                <a:gd name="T0" fmla="*/ 1796 w 92"/>
                <a:gd name="T1" fmla="*/ 156 h 183"/>
                <a:gd name="T2" fmla="*/ 410 w 92"/>
                <a:gd name="T3" fmla="*/ 5738 h 183"/>
                <a:gd name="T4" fmla="*/ 2275 w 92"/>
                <a:gd name="T5" fmla="*/ 3483 h 183"/>
                <a:gd name="T6" fmla="*/ 1796 w 92"/>
                <a:gd name="T7" fmla="*/ 156 h 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Hình tự do 130"/>
            <p:cNvSpPr>
              <a:spLocks/>
            </p:cNvSpPr>
            <p:nvPr/>
          </p:nvSpPr>
          <p:spPr bwMode="auto">
            <a:xfrm>
              <a:off x="4366" y="2333"/>
              <a:ext cx="112" cy="354"/>
            </a:xfrm>
            <a:custGeom>
              <a:avLst/>
              <a:gdLst>
                <a:gd name="T0" fmla="*/ 558 w 47"/>
                <a:gd name="T1" fmla="*/ 0 h 150"/>
                <a:gd name="T2" fmla="*/ 0 w 47"/>
                <a:gd name="T3" fmla="*/ 4652 h 150"/>
                <a:gd name="T4" fmla="*/ 1068 w 47"/>
                <a:gd name="T5" fmla="*/ 3285 h 150"/>
                <a:gd name="T6" fmla="*/ 558 w 47"/>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Hình tự do 131"/>
            <p:cNvSpPr>
              <a:spLocks/>
            </p:cNvSpPr>
            <p:nvPr/>
          </p:nvSpPr>
          <p:spPr bwMode="auto">
            <a:xfrm>
              <a:off x="4254" y="2954"/>
              <a:ext cx="303" cy="481"/>
            </a:xfrm>
            <a:custGeom>
              <a:avLst/>
              <a:gdLst>
                <a:gd name="T0" fmla="*/ 183 w 129"/>
                <a:gd name="T1" fmla="*/ 6305 h 204"/>
                <a:gd name="T2" fmla="*/ 3652 w 129"/>
                <a:gd name="T3" fmla="*/ 0 h 204"/>
                <a:gd name="T4" fmla="*/ 183 w 129"/>
                <a:gd name="T5" fmla="*/ 6305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Hình tự do 132"/>
            <p:cNvSpPr>
              <a:spLocks/>
            </p:cNvSpPr>
            <p:nvPr/>
          </p:nvSpPr>
          <p:spPr bwMode="auto">
            <a:xfrm>
              <a:off x="3965" y="2577"/>
              <a:ext cx="305" cy="476"/>
            </a:xfrm>
            <a:custGeom>
              <a:avLst/>
              <a:gdLst>
                <a:gd name="T0" fmla="*/ 3847 w 129"/>
                <a:gd name="T1" fmla="*/ 6230 h 202"/>
                <a:gd name="T2" fmla="*/ 319 w 129"/>
                <a:gd name="T3" fmla="*/ 0 h 202"/>
                <a:gd name="T4" fmla="*/ 3847 w 129"/>
                <a:gd name="T5" fmla="*/ 6230 h 202"/>
                <a:gd name="T6" fmla="*/ 0 60000 65536"/>
                <a:gd name="T7" fmla="*/ 0 60000 65536"/>
                <a:gd name="T8" fmla="*/ 0 60000 65536"/>
              </a:gdLst>
              <a:ahLst/>
              <a:cxnLst>
                <a:cxn ang="T6">
                  <a:pos x="T0" y="T1"/>
                </a:cxn>
                <a:cxn ang="T7">
                  <a:pos x="T2" y="T3"/>
                </a:cxn>
                <a:cxn ang="T8">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Hình tự do 133"/>
            <p:cNvSpPr>
              <a:spLocks/>
            </p:cNvSpPr>
            <p:nvPr/>
          </p:nvSpPr>
          <p:spPr bwMode="auto">
            <a:xfrm>
              <a:off x="4262" y="3589"/>
              <a:ext cx="305" cy="479"/>
            </a:xfrm>
            <a:custGeom>
              <a:avLst/>
              <a:gdLst>
                <a:gd name="T0" fmla="*/ 184 w 129"/>
                <a:gd name="T1" fmla="*/ 6291 h 203"/>
                <a:gd name="T2" fmla="*/ 3750 w 129"/>
                <a:gd name="T3" fmla="*/ 0 h 203"/>
                <a:gd name="T4" fmla="*/ 184 w 129"/>
                <a:gd name="T5" fmla="*/ 6291 h 203"/>
                <a:gd name="T6" fmla="*/ 0 60000 65536"/>
                <a:gd name="T7" fmla="*/ 0 60000 65536"/>
                <a:gd name="T8" fmla="*/ 0 60000 65536"/>
              </a:gdLst>
              <a:ahLst/>
              <a:cxnLst>
                <a:cxn ang="T6">
                  <a:pos x="T0" y="T1"/>
                </a:cxn>
                <a:cxn ang="T7">
                  <a:pos x="T2" y="T3"/>
                </a:cxn>
                <a:cxn ang="T8">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Hình tự do 134"/>
            <p:cNvSpPr>
              <a:spLocks/>
            </p:cNvSpPr>
            <p:nvPr/>
          </p:nvSpPr>
          <p:spPr bwMode="auto">
            <a:xfrm>
              <a:off x="3973" y="3122"/>
              <a:ext cx="303" cy="475"/>
            </a:xfrm>
            <a:custGeom>
              <a:avLst/>
              <a:gdLst>
                <a:gd name="T0" fmla="*/ 3775 w 129"/>
                <a:gd name="T1" fmla="*/ 6272 h 201"/>
                <a:gd name="T2" fmla="*/ 270 w 129"/>
                <a:gd name="T3" fmla="*/ 0 h 201"/>
                <a:gd name="T4" fmla="*/ 3775 w 129"/>
                <a:gd name="T5" fmla="*/ 6272 h 201"/>
                <a:gd name="T6" fmla="*/ 0 60000 65536"/>
                <a:gd name="T7" fmla="*/ 0 60000 65536"/>
                <a:gd name="T8" fmla="*/ 0 60000 65536"/>
              </a:gdLst>
              <a:ahLst/>
              <a:cxnLst>
                <a:cxn ang="T6">
                  <a:pos x="T0" y="T1"/>
                </a:cxn>
                <a:cxn ang="T7">
                  <a:pos x="T2" y="T3"/>
                </a:cxn>
                <a:cxn ang="T8">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Hình tự do 135"/>
            <p:cNvSpPr>
              <a:spLocks/>
            </p:cNvSpPr>
            <p:nvPr/>
          </p:nvSpPr>
          <p:spPr bwMode="auto">
            <a:xfrm>
              <a:off x="3981" y="3596"/>
              <a:ext cx="305" cy="481"/>
            </a:xfrm>
            <a:custGeom>
              <a:avLst/>
              <a:gdLst>
                <a:gd name="T0" fmla="*/ 3873 w 129"/>
                <a:gd name="T1" fmla="*/ 6305 h 204"/>
                <a:gd name="T2" fmla="*/ 279 w 129"/>
                <a:gd name="T3" fmla="*/ 0 h 204"/>
                <a:gd name="T4" fmla="*/ 3873 w 129"/>
                <a:gd name="T5" fmla="*/ 6305 h 204"/>
                <a:gd name="T6" fmla="*/ 0 60000 65536"/>
                <a:gd name="T7" fmla="*/ 0 60000 65536"/>
                <a:gd name="T8" fmla="*/ 0 60000 65536"/>
              </a:gdLst>
              <a:ahLst/>
              <a:cxnLst>
                <a:cxn ang="T6">
                  <a:pos x="T0" y="T1"/>
                </a:cxn>
                <a:cxn ang="T7">
                  <a:pos x="T2" y="T3"/>
                </a:cxn>
                <a:cxn ang="T8">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Hình tự do 136"/>
            <p:cNvSpPr>
              <a:spLocks/>
            </p:cNvSpPr>
            <p:nvPr/>
          </p:nvSpPr>
          <p:spPr bwMode="auto">
            <a:xfrm>
              <a:off x="4254" y="2385"/>
              <a:ext cx="303" cy="482"/>
            </a:xfrm>
            <a:custGeom>
              <a:avLst/>
              <a:gdLst>
                <a:gd name="T0" fmla="*/ 183 w 129"/>
                <a:gd name="T1" fmla="*/ 6358 h 204"/>
                <a:gd name="T2" fmla="*/ 3652 w 129"/>
                <a:gd name="T3" fmla="*/ 0 h 204"/>
                <a:gd name="T4" fmla="*/ 183 w 129"/>
                <a:gd name="T5" fmla="*/ 6358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Hình tự do 137"/>
            <p:cNvSpPr>
              <a:spLocks/>
            </p:cNvSpPr>
            <p:nvPr/>
          </p:nvSpPr>
          <p:spPr bwMode="auto">
            <a:xfrm>
              <a:off x="3950" y="1946"/>
              <a:ext cx="305" cy="484"/>
            </a:xfrm>
            <a:custGeom>
              <a:avLst/>
              <a:gdLst>
                <a:gd name="T0" fmla="*/ 3807 w 129"/>
                <a:gd name="T1" fmla="*/ 6372 h 205"/>
                <a:gd name="T2" fmla="*/ 251 w 129"/>
                <a:gd name="T3" fmla="*/ 0 h 205"/>
                <a:gd name="T4" fmla="*/ 3807 w 129"/>
                <a:gd name="T5" fmla="*/ 6372 h 205"/>
                <a:gd name="T6" fmla="*/ 0 60000 65536"/>
                <a:gd name="T7" fmla="*/ 0 60000 65536"/>
                <a:gd name="T8" fmla="*/ 0 60000 65536"/>
              </a:gdLst>
              <a:ahLst/>
              <a:cxnLst>
                <a:cxn ang="T6">
                  <a:pos x="T0" y="T1"/>
                </a:cxn>
                <a:cxn ang="T7">
                  <a:pos x="T2" y="T3"/>
                </a:cxn>
                <a:cxn ang="T8">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Hình tự do 138"/>
            <p:cNvSpPr>
              <a:spLocks/>
            </p:cNvSpPr>
            <p:nvPr/>
          </p:nvSpPr>
          <p:spPr bwMode="auto">
            <a:xfrm>
              <a:off x="4254" y="1747"/>
              <a:ext cx="303" cy="478"/>
            </a:xfrm>
            <a:custGeom>
              <a:avLst/>
              <a:gdLst>
                <a:gd name="T0" fmla="*/ 183 w 129"/>
                <a:gd name="T1" fmla="*/ 6332 h 202"/>
                <a:gd name="T2" fmla="*/ 3652 w 129"/>
                <a:gd name="T3" fmla="*/ 0 h 202"/>
                <a:gd name="T4" fmla="*/ 183 w 129"/>
                <a:gd name="T5" fmla="*/ 6332 h 202"/>
                <a:gd name="T6" fmla="*/ 0 60000 65536"/>
                <a:gd name="T7" fmla="*/ 0 60000 65536"/>
                <a:gd name="T8" fmla="*/ 0 60000 65536"/>
              </a:gdLst>
              <a:ahLst/>
              <a:cxnLst>
                <a:cxn ang="T6">
                  <a:pos x="T0" y="T1"/>
                </a:cxn>
                <a:cxn ang="T7">
                  <a:pos x="T2" y="T3"/>
                </a:cxn>
                <a:cxn ang="T8">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Hình tự do 139"/>
            <p:cNvSpPr>
              <a:spLocks/>
            </p:cNvSpPr>
            <p:nvPr/>
          </p:nvSpPr>
          <p:spPr bwMode="auto">
            <a:xfrm>
              <a:off x="4248" y="1211"/>
              <a:ext cx="307" cy="475"/>
            </a:xfrm>
            <a:custGeom>
              <a:avLst/>
              <a:gdLst>
                <a:gd name="T0" fmla="*/ 222 w 130"/>
                <a:gd name="T1" fmla="*/ 6272 h 201"/>
                <a:gd name="T2" fmla="*/ 3727 w 130"/>
                <a:gd name="T3" fmla="*/ 0 h 201"/>
                <a:gd name="T4" fmla="*/ 222 w 130"/>
                <a:gd name="T5" fmla="*/ 6272 h 201"/>
                <a:gd name="T6" fmla="*/ 0 60000 65536"/>
                <a:gd name="T7" fmla="*/ 0 60000 65536"/>
                <a:gd name="T8" fmla="*/ 0 60000 65536"/>
              </a:gdLst>
              <a:ahLst/>
              <a:cxnLst>
                <a:cxn ang="T6">
                  <a:pos x="T0" y="T1"/>
                </a:cxn>
                <a:cxn ang="T7">
                  <a:pos x="T2" y="T3"/>
                </a:cxn>
                <a:cxn ang="T8">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Hình tự do 140"/>
            <p:cNvSpPr>
              <a:spLocks/>
            </p:cNvSpPr>
            <p:nvPr/>
          </p:nvSpPr>
          <p:spPr bwMode="auto">
            <a:xfrm>
              <a:off x="3989" y="1381"/>
              <a:ext cx="275" cy="429"/>
            </a:xfrm>
            <a:custGeom>
              <a:avLst/>
              <a:gdLst>
                <a:gd name="T0" fmla="*/ 3547 w 116"/>
                <a:gd name="T1" fmla="*/ 5712 h 181"/>
                <a:gd name="T2" fmla="*/ 254 w 116"/>
                <a:gd name="T3" fmla="*/ 0 h 181"/>
                <a:gd name="T4" fmla="*/ 3547 w 116"/>
                <a:gd name="T5" fmla="*/ 5712 h 181"/>
                <a:gd name="T6" fmla="*/ 0 60000 65536"/>
                <a:gd name="T7" fmla="*/ 0 60000 65536"/>
                <a:gd name="T8" fmla="*/ 0 60000 65536"/>
              </a:gdLst>
              <a:ahLst/>
              <a:cxnLst>
                <a:cxn ang="T6">
                  <a:pos x="T0" y="T1"/>
                </a:cxn>
                <a:cxn ang="T7">
                  <a:pos x="T2" y="T3"/>
                </a:cxn>
                <a:cxn ang="T8">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Hình tự do 141"/>
            <p:cNvSpPr>
              <a:spLocks/>
            </p:cNvSpPr>
            <p:nvPr/>
          </p:nvSpPr>
          <p:spPr bwMode="auto">
            <a:xfrm>
              <a:off x="3993" y="2577"/>
              <a:ext cx="260" cy="473"/>
            </a:xfrm>
            <a:custGeom>
              <a:avLst/>
              <a:gdLst>
                <a:gd name="T0" fmla="*/ 3023 w 110"/>
                <a:gd name="T1" fmla="*/ 5394 h 201"/>
                <a:gd name="T2" fmla="*/ 2905 w 110"/>
                <a:gd name="T3" fmla="*/ 5189 h 201"/>
                <a:gd name="T4" fmla="*/ 2770 w 110"/>
                <a:gd name="T5" fmla="*/ 4784 h 201"/>
                <a:gd name="T6" fmla="*/ 2749 w 110"/>
                <a:gd name="T7" fmla="*/ 4690 h 201"/>
                <a:gd name="T8" fmla="*/ 2470 w 110"/>
                <a:gd name="T9" fmla="*/ 4285 h 201"/>
                <a:gd name="T10" fmla="*/ 2375 w 110"/>
                <a:gd name="T11" fmla="*/ 4170 h 201"/>
                <a:gd name="T12" fmla="*/ 2286 w 110"/>
                <a:gd name="T13" fmla="*/ 3920 h 201"/>
                <a:gd name="T14" fmla="*/ 2217 w 110"/>
                <a:gd name="T15" fmla="*/ 3765 h 201"/>
                <a:gd name="T16" fmla="*/ 2130 w 110"/>
                <a:gd name="T17" fmla="*/ 3678 h 201"/>
                <a:gd name="T18" fmla="*/ 2130 w 110"/>
                <a:gd name="T19" fmla="*/ 3556 h 201"/>
                <a:gd name="T20" fmla="*/ 1995 w 110"/>
                <a:gd name="T21" fmla="*/ 3311 h 201"/>
                <a:gd name="T22" fmla="*/ 1938 w 110"/>
                <a:gd name="T23" fmla="*/ 3196 h 201"/>
                <a:gd name="T24" fmla="*/ 1877 w 110"/>
                <a:gd name="T25" fmla="*/ 3036 h 201"/>
                <a:gd name="T26" fmla="*/ 1811 w 110"/>
                <a:gd name="T27" fmla="*/ 2918 h 201"/>
                <a:gd name="T28" fmla="*/ 1716 w 110"/>
                <a:gd name="T29" fmla="*/ 2725 h 201"/>
                <a:gd name="T30" fmla="*/ 1532 w 110"/>
                <a:gd name="T31" fmla="*/ 2513 h 201"/>
                <a:gd name="T32" fmla="*/ 1532 w 110"/>
                <a:gd name="T33" fmla="*/ 2447 h 201"/>
                <a:gd name="T34" fmla="*/ 1442 w 110"/>
                <a:gd name="T35" fmla="*/ 2332 h 201"/>
                <a:gd name="T36" fmla="*/ 1402 w 110"/>
                <a:gd name="T37" fmla="*/ 2243 h 201"/>
                <a:gd name="T38" fmla="*/ 1402 w 110"/>
                <a:gd name="T39" fmla="*/ 2205 h 201"/>
                <a:gd name="T40" fmla="*/ 1347 w 110"/>
                <a:gd name="T41" fmla="*/ 2111 h 201"/>
                <a:gd name="T42" fmla="*/ 1151 w 110"/>
                <a:gd name="T43" fmla="*/ 1812 h 201"/>
                <a:gd name="T44" fmla="*/ 1123 w 110"/>
                <a:gd name="T45" fmla="*/ 1683 h 201"/>
                <a:gd name="T46" fmla="*/ 1028 w 110"/>
                <a:gd name="T47" fmla="*/ 1563 h 201"/>
                <a:gd name="T48" fmla="*/ 910 w 110"/>
                <a:gd name="T49" fmla="*/ 1318 h 201"/>
                <a:gd name="T50" fmla="*/ 844 w 110"/>
                <a:gd name="T51" fmla="*/ 1290 h 201"/>
                <a:gd name="T52" fmla="*/ 844 w 110"/>
                <a:gd name="T53" fmla="*/ 1195 h 201"/>
                <a:gd name="T54" fmla="*/ 872 w 110"/>
                <a:gd name="T55" fmla="*/ 1040 h 201"/>
                <a:gd name="T56" fmla="*/ 754 w 110"/>
                <a:gd name="T57" fmla="*/ 953 h 201"/>
                <a:gd name="T58" fmla="*/ 754 w 110"/>
                <a:gd name="T59" fmla="*/ 887 h 201"/>
                <a:gd name="T60" fmla="*/ 716 w 110"/>
                <a:gd name="T61" fmla="*/ 887 h 201"/>
                <a:gd name="T62" fmla="*/ 593 w 110"/>
                <a:gd name="T63" fmla="*/ 798 h 201"/>
                <a:gd name="T64" fmla="*/ 619 w 110"/>
                <a:gd name="T65" fmla="*/ 638 h 201"/>
                <a:gd name="T66" fmla="*/ 532 w 110"/>
                <a:gd name="T67" fmla="*/ 638 h 201"/>
                <a:gd name="T68" fmla="*/ 532 w 110"/>
                <a:gd name="T69" fmla="*/ 520 h 201"/>
                <a:gd name="T70" fmla="*/ 503 w 110"/>
                <a:gd name="T71" fmla="*/ 433 h 201"/>
                <a:gd name="T72" fmla="*/ 463 w 110"/>
                <a:gd name="T73" fmla="*/ 520 h 201"/>
                <a:gd name="T74" fmla="*/ 409 w 110"/>
                <a:gd name="T75" fmla="*/ 339 h 201"/>
                <a:gd name="T76" fmla="*/ 118 w 110"/>
                <a:gd name="T77" fmla="*/ 155 h 201"/>
                <a:gd name="T78" fmla="*/ 95 w 110"/>
                <a:gd name="T79" fmla="*/ 115 h 201"/>
                <a:gd name="T80" fmla="*/ 0 w 110"/>
                <a:gd name="T81" fmla="*/ 0 h 201"/>
                <a:gd name="T82" fmla="*/ 0 w 110"/>
                <a:gd name="T83" fmla="*/ 89 h 201"/>
                <a:gd name="T84" fmla="*/ 118 w 110"/>
                <a:gd name="T85" fmla="*/ 155 h 201"/>
                <a:gd name="T86" fmla="*/ 184 w 110"/>
                <a:gd name="T87" fmla="*/ 492 h 201"/>
                <a:gd name="T88" fmla="*/ 409 w 110"/>
                <a:gd name="T89" fmla="*/ 925 h 201"/>
                <a:gd name="T90" fmla="*/ 619 w 110"/>
                <a:gd name="T91" fmla="*/ 1407 h 201"/>
                <a:gd name="T92" fmla="*/ 872 w 110"/>
                <a:gd name="T93" fmla="*/ 1812 h 201"/>
                <a:gd name="T94" fmla="*/ 1005 w 110"/>
                <a:gd name="T95" fmla="*/ 2111 h 201"/>
                <a:gd name="T96" fmla="*/ 1347 w 110"/>
                <a:gd name="T97" fmla="*/ 2669 h 201"/>
                <a:gd name="T98" fmla="*/ 1532 w 110"/>
                <a:gd name="T99" fmla="*/ 2974 h 201"/>
                <a:gd name="T100" fmla="*/ 1811 w 110"/>
                <a:gd name="T101" fmla="*/ 3372 h 201"/>
                <a:gd name="T102" fmla="*/ 2401 w 110"/>
                <a:gd name="T103" fmla="*/ 4718 h 201"/>
                <a:gd name="T104" fmla="*/ 2654 w 110"/>
                <a:gd name="T105" fmla="*/ 5095 h 201"/>
                <a:gd name="T106" fmla="*/ 3408 w 110"/>
                <a:gd name="T107" fmla="*/ 6008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Hình tự do 142"/>
            <p:cNvSpPr>
              <a:spLocks/>
            </p:cNvSpPr>
            <p:nvPr/>
          </p:nvSpPr>
          <p:spPr bwMode="auto">
            <a:xfrm>
              <a:off x="3979" y="1962"/>
              <a:ext cx="256" cy="478"/>
            </a:xfrm>
            <a:custGeom>
              <a:avLst/>
              <a:gdLst>
                <a:gd name="T0" fmla="*/ 2912 w 109"/>
                <a:gd name="T1" fmla="*/ 5549 h 202"/>
                <a:gd name="T2" fmla="*/ 2863 w 109"/>
                <a:gd name="T3" fmla="*/ 5393 h 202"/>
                <a:gd name="T4" fmla="*/ 2680 w 109"/>
                <a:gd name="T5" fmla="*/ 4955 h 202"/>
                <a:gd name="T6" fmla="*/ 2642 w 109"/>
                <a:gd name="T7" fmla="*/ 4860 h 202"/>
                <a:gd name="T8" fmla="*/ 2410 w 109"/>
                <a:gd name="T9" fmla="*/ 4479 h 202"/>
                <a:gd name="T10" fmla="*/ 2278 w 109"/>
                <a:gd name="T11" fmla="*/ 4335 h 202"/>
                <a:gd name="T12" fmla="*/ 2217 w 109"/>
                <a:gd name="T13" fmla="*/ 4110 h 202"/>
                <a:gd name="T14" fmla="*/ 2123 w 109"/>
                <a:gd name="T15" fmla="*/ 3881 h 202"/>
                <a:gd name="T16" fmla="*/ 2074 w 109"/>
                <a:gd name="T17" fmla="*/ 3831 h 202"/>
                <a:gd name="T18" fmla="*/ 2074 w 109"/>
                <a:gd name="T19" fmla="*/ 3696 h 202"/>
                <a:gd name="T20" fmla="*/ 1980 w 109"/>
                <a:gd name="T21" fmla="*/ 3443 h 202"/>
                <a:gd name="T22" fmla="*/ 1853 w 109"/>
                <a:gd name="T23" fmla="*/ 3327 h 202"/>
                <a:gd name="T24" fmla="*/ 1825 w 109"/>
                <a:gd name="T25" fmla="*/ 3192 h 202"/>
                <a:gd name="T26" fmla="*/ 1738 w 109"/>
                <a:gd name="T27" fmla="*/ 3045 h 202"/>
                <a:gd name="T28" fmla="*/ 1672 w 109"/>
                <a:gd name="T29" fmla="*/ 2849 h 202"/>
                <a:gd name="T30" fmla="*/ 1461 w 109"/>
                <a:gd name="T31" fmla="*/ 2638 h 202"/>
                <a:gd name="T32" fmla="*/ 1461 w 109"/>
                <a:gd name="T33" fmla="*/ 2504 h 202"/>
                <a:gd name="T34" fmla="*/ 1402 w 109"/>
                <a:gd name="T35" fmla="*/ 2480 h 202"/>
                <a:gd name="T36" fmla="*/ 1334 w 109"/>
                <a:gd name="T37" fmla="*/ 2385 h 202"/>
                <a:gd name="T38" fmla="*/ 1334 w 109"/>
                <a:gd name="T39" fmla="*/ 2345 h 202"/>
                <a:gd name="T40" fmla="*/ 1308 w 109"/>
                <a:gd name="T41" fmla="*/ 2201 h 202"/>
                <a:gd name="T42" fmla="*/ 1153 w 109"/>
                <a:gd name="T43" fmla="*/ 1910 h 202"/>
                <a:gd name="T44" fmla="*/ 1125 w 109"/>
                <a:gd name="T45" fmla="*/ 1787 h 202"/>
                <a:gd name="T46" fmla="*/ 1010 w 109"/>
                <a:gd name="T47" fmla="*/ 1656 h 202"/>
                <a:gd name="T48" fmla="*/ 883 w 109"/>
                <a:gd name="T49" fmla="*/ 1406 h 202"/>
                <a:gd name="T50" fmla="*/ 789 w 109"/>
                <a:gd name="T51" fmla="*/ 1377 h 202"/>
                <a:gd name="T52" fmla="*/ 789 w 109"/>
                <a:gd name="T53" fmla="*/ 1259 h 202"/>
                <a:gd name="T54" fmla="*/ 817 w 109"/>
                <a:gd name="T55" fmla="*/ 1164 h 202"/>
                <a:gd name="T56" fmla="*/ 766 w 109"/>
                <a:gd name="T57" fmla="*/ 1036 h 202"/>
                <a:gd name="T58" fmla="*/ 766 w 109"/>
                <a:gd name="T59" fmla="*/ 942 h 202"/>
                <a:gd name="T60" fmla="*/ 728 w 109"/>
                <a:gd name="T61" fmla="*/ 913 h 202"/>
                <a:gd name="T62" fmla="*/ 547 w 109"/>
                <a:gd name="T63" fmla="*/ 873 h 202"/>
                <a:gd name="T64" fmla="*/ 547 w 109"/>
                <a:gd name="T65" fmla="*/ 755 h 202"/>
                <a:gd name="T66" fmla="*/ 519 w 109"/>
                <a:gd name="T67" fmla="*/ 717 h 202"/>
                <a:gd name="T68" fmla="*/ 519 w 109"/>
                <a:gd name="T69" fmla="*/ 622 h 202"/>
                <a:gd name="T70" fmla="*/ 491 w 109"/>
                <a:gd name="T71" fmla="*/ 504 h 202"/>
                <a:gd name="T72" fmla="*/ 402 w 109"/>
                <a:gd name="T73" fmla="*/ 622 h 202"/>
                <a:gd name="T74" fmla="*/ 402 w 109"/>
                <a:gd name="T75" fmla="*/ 409 h 202"/>
                <a:gd name="T76" fmla="*/ 115 w 109"/>
                <a:gd name="T77" fmla="*/ 251 h 202"/>
                <a:gd name="T78" fmla="*/ 89 w 109"/>
                <a:gd name="T79" fmla="*/ 225 h 202"/>
                <a:gd name="T80" fmla="*/ 0 w 109"/>
                <a:gd name="T81" fmla="*/ 0 h 202"/>
                <a:gd name="T82" fmla="*/ 0 w 109"/>
                <a:gd name="T83" fmla="*/ 95 h 202"/>
                <a:gd name="T84" fmla="*/ 115 w 109"/>
                <a:gd name="T85" fmla="*/ 251 h 202"/>
                <a:gd name="T86" fmla="*/ 155 w 109"/>
                <a:gd name="T87" fmla="*/ 532 h 202"/>
                <a:gd name="T88" fmla="*/ 402 w 109"/>
                <a:gd name="T89" fmla="*/ 1036 h 202"/>
                <a:gd name="T90" fmla="*/ 606 w 109"/>
                <a:gd name="T91" fmla="*/ 1533 h 202"/>
                <a:gd name="T92" fmla="*/ 817 w 109"/>
                <a:gd name="T93" fmla="*/ 1947 h 202"/>
                <a:gd name="T94" fmla="*/ 944 w 109"/>
                <a:gd name="T95" fmla="*/ 2201 h 202"/>
                <a:gd name="T96" fmla="*/ 1308 w 109"/>
                <a:gd name="T97" fmla="*/ 2795 h 202"/>
                <a:gd name="T98" fmla="*/ 1461 w 109"/>
                <a:gd name="T99" fmla="*/ 3074 h 202"/>
                <a:gd name="T100" fmla="*/ 1738 w 109"/>
                <a:gd name="T101" fmla="*/ 3483 h 202"/>
                <a:gd name="T102" fmla="*/ 2372 w 109"/>
                <a:gd name="T103" fmla="*/ 4889 h 202"/>
                <a:gd name="T104" fmla="*/ 2593 w 109"/>
                <a:gd name="T105" fmla="*/ 5275 h 202"/>
                <a:gd name="T106" fmla="*/ 3293 w 109"/>
                <a:gd name="T107" fmla="*/ 6216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Hình tự do 143"/>
            <p:cNvSpPr>
              <a:spLocks/>
            </p:cNvSpPr>
            <p:nvPr/>
          </p:nvSpPr>
          <p:spPr bwMode="auto">
            <a:xfrm>
              <a:off x="4020" y="1388"/>
              <a:ext cx="228" cy="421"/>
            </a:xfrm>
            <a:custGeom>
              <a:avLst/>
              <a:gdLst>
                <a:gd name="T0" fmla="*/ 2623 w 97"/>
                <a:gd name="T1" fmla="*/ 4884 h 178"/>
                <a:gd name="T2" fmla="*/ 2532 w 97"/>
                <a:gd name="T3" fmla="*/ 4721 h 178"/>
                <a:gd name="T4" fmla="*/ 2442 w 97"/>
                <a:gd name="T5" fmla="*/ 4352 h 178"/>
                <a:gd name="T6" fmla="*/ 2348 w 97"/>
                <a:gd name="T7" fmla="*/ 4286 h 178"/>
                <a:gd name="T8" fmla="*/ 2144 w 97"/>
                <a:gd name="T9" fmla="*/ 3917 h 178"/>
                <a:gd name="T10" fmla="*/ 2106 w 97"/>
                <a:gd name="T11" fmla="*/ 3782 h 178"/>
                <a:gd name="T12" fmla="*/ 1989 w 97"/>
                <a:gd name="T13" fmla="*/ 3574 h 178"/>
                <a:gd name="T14" fmla="*/ 1895 w 97"/>
                <a:gd name="T15" fmla="*/ 3413 h 178"/>
                <a:gd name="T16" fmla="*/ 1829 w 97"/>
                <a:gd name="T17" fmla="*/ 3344 h 178"/>
                <a:gd name="T18" fmla="*/ 1829 w 97"/>
                <a:gd name="T19" fmla="*/ 3228 h 178"/>
                <a:gd name="T20" fmla="*/ 1739 w 97"/>
                <a:gd name="T21" fmla="*/ 3004 h 178"/>
                <a:gd name="T22" fmla="*/ 1714 w 97"/>
                <a:gd name="T23" fmla="*/ 2938 h 178"/>
                <a:gd name="T24" fmla="*/ 1652 w 97"/>
                <a:gd name="T25" fmla="*/ 2753 h 178"/>
                <a:gd name="T26" fmla="*/ 1530 w 97"/>
                <a:gd name="T27" fmla="*/ 2656 h 178"/>
                <a:gd name="T28" fmla="*/ 1469 w 97"/>
                <a:gd name="T29" fmla="*/ 2472 h 178"/>
                <a:gd name="T30" fmla="*/ 1337 w 97"/>
                <a:gd name="T31" fmla="*/ 2287 h 178"/>
                <a:gd name="T32" fmla="*/ 1309 w 97"/>
                <a:gd name="T33" fmla="*/ 2200 h 178"/>
                <a:gd name="T34" fmla="*/ 1248 w 97"/>
                <a:gd name="T35" fmla="*/ 2131 h 178"/>
                <a:gd name="T36" fmla="*/ 1220 w 97"/>
                <a:gd name="T37" fmla="*/ 2036 h 178"/>
                <a:gd name="T38" fmla="*/ 1220 w 97"/>
                <a:gd name="T39" fmla="*/ 2036 h 178"/>
                <a:gd name="T40" fmla="*/ 1194 w 97"/>
                <a:gd name="T41" fmla="*/ 1880 h 178"/>
                <a:gd name="T42" fmla="*/ 1011 w 97"/>
                <a:gd name="T43" fmla="*/ 1627 h 178"/>
                <a:gd name="T44" fmla="*/ 950 w 97"/>
                <a:gd name="T45" fmla="*/ 1511 h 178"/>
                <a:gd name="T46" fmla="*/ 924 w 97"/>
                <a:gd name="T47" fmla="*/ 1443 h 178"/>
                <a:gd name="T48" fmla="*/ 790 w 97"/>
                <a:gd name="T49" fmla="*/ 1220 h 178"/>
                <a:gd name="T50" fmla="*/ 675 w 97"/>
                <a:gd name="T51" fmla="*/ 1192 h 178"/>
                <a:gd name="T52" fmla="*/ 729 w 97"/>
                <a:gd name="T53" fmla="*/ 1057 h 178"/>
                <a:gd name="T54" fmla="*/ 729 w 97"/>
                <a:gd name="T55" fmla="*/ 939 h 178"/>
                <a:gd name="T56" fmla="*/ 609 w 97"/>
                <a:gd name="T57" fmla="*/ 844 h 178"/>
                <a:gd name="T58" fmla="*/ 675 w 97"/>
                <a:gd name="T59" fmla="*/ 807 h 178"/>
                <a:gd name="T60" fmla="*/ 609 w 97"/>
                <a:gd name="T61" fmla="*/ 783 h 178"/>
                <a:gd name="T62" fmla="*/ 519 w 97"/>
                <a:gd name="T63" fmla="*/ 688 h 178"/>
                <a:gd name="T64" fmla="*/ 519 w 97"/>
                <a:gd name="T65" fmla="*/ 570 h 178"/>
                <a:gd name="T66" fmla="*/ 454 w 97"/>
                <a:gd name="T67" fmla="*/ 570 h 178"/>
                <a:gd name="T68" fmla="*/ 454 w 97"/>
                <a:gd name="T69" fmla="*/ 504 h 178"/>
                <a:gd name="T70" fmla="*/ 430 w 97"/>
                <a:gd name="T71" fmla="*/ 409 h 178"/>
                <a:gd name="T72" fmla="*/ 404 w 97"/>
                <a:gd name="T73" fmla="*/ 504 h 178"/>
                <a:gd name="T74" fmla="*/ 336 w 97"/>
                <a:gd name="T75" fmla="*/ 319 h 178"/>
                <a:gd name="T76" fmla="*/ 89 w 97"/>
                <a:gd name="T77" fmla="*/ 156 h 178"/>
                <a:gd name="T78" fmla="*/ 66 w 97"/>
                <a:gd name="T79" fmla="*/ 118 h 178"/>
                <a:gd name="T80" fmla="*/ 0 w 97"/>
                <a:gd name="T81" fmla="*/ 0 h 178"/>
                <a:gd name="T82" fmla="*/ 0 w 97"/>
                <a:gd name="T83" fmla="*/ 28 h 178"/>
                <a:gd name="T84" fmla="*/ 66 w 97"/>
                <a:gd name="T85" fmla="*/ 156 h 178"/>
                <a:gd name="T86" fmla="*/ 155 w 97"/>
                <a:gd name="T87" fmla="*/ 435 h 178"/>
                <a:gd name="T88" fmla="*/ 336 w 97"/>
                <a:gd name="T89" fmla="*/ 844 h 178"/>
                <a:gd name="T90" fmla="*/ 548 w 97"/>
                <a:gd name="T91" fmla="*/ 1308 h 178"/>
                <a:gd name="T92" fmla="*/ 729 w 97"/>
                <a:gd name="T93" fmla="*/ 1656 h 178"/>
                <a:gd name="T94" fmla="*/ 818 w 97"/>
                <a:gd name="T95" fmla="*/ 1909 h 178"/>
                <a:gd name="T96" fmla="*/ 1105 w 97"/>
                <a:gd name="T97" fmla="*/ 2434 h 178"/>
                <a:gd name="T98" fmla="*/ 1309 w 97"/>
                <a:gd name="T99" fmla="*/ 2684 h 178"/>
                <a:gd name="T100" fmla="*/ 1493 w 97"/>
                <a:gd name="T101" fmla="*/ 3070 h 178"/>
                <a:gd name="T102" fmla="*/ 2106 w 97"/>
                <a:gd name="T103" fmla="*/ 4314 h 178"/>
                <a:gd name="T104" fmla="*/ 2259 w 97"/>
                <a:gd name="T105" fmla="*/ 4631 h 178"/>
                <a:gd name="T106" fmla="*/ 2933 w 97"/>
                <a:gd name="T107" fmla="*/ 5504 h 1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Hình tự do 144"/>
            <p:cNvSpPr>
              <a:spLocks/>
            </p:cNvSpPr>
            <p:nvPr/>
          </p:nvSpPr>
          <p:spPr bwMode="auto">
            <a:xfrm>
              <a:off x="4248" y="1240"/>
              <a:ext cx="277" cy="447"/>
            </a:xfrm>
            <a:custGeom>
              <a:avLst/>
              <a:gdLst>
                <a:gd name="T0" fmla="*/ 504 w 117"/>
                <a:gd name="T1" fmla="*/ 5237 h 190"/>
                <a:gd name="T2" fmla="*/ 599 w 117"/>
                <a:gd name="T3" fmla="*/ 5025 h 190"/>
                <a:gd name="T4" fmla="*/ 874 w 117"/>
                <a:gd name="T5" fmla="*/ 4715 h 190"/>
                <a:gd name="T6" fmla="*/ 942 w 117"/>
                <a:gd name="T7" fmla="*/ 4595 h 190"/>
                <a:gd name="T8" fmla="*/ 1193 w 117"/>
                <a:gd name="T9" fmla="*/ 4195 h 190"/>
                <a:gd name="T10" fmla="*/ 1262 w 117"/>
                <a:gd name="T11" fmla="*/ 4101 h 190"/>
                <a:gd name="T12" fmla="*/ 1418 w 117"/>
                <a:gd name="T13" fmla="*/ 3851 h 190"/>
                <a:gd name="T14" fmla="*/ 1475 w 117"/>
                <a:gd name="T15" fmla="*/ 3715 h 190"/>
                <a:gd name="T16" fmla="*/ 1541 w 117"/>
                <a:gd name="T17" fmla="*/ 3581 h 190"/>
                <a:gd name="T18" fmla="*/ 1660 w 117"/>
                <a:gd name="T19" fmla="*/ 3552 h 190"/>
                <a:gd name="T20" fmla="*/ 1795 w 117"/>
                <a:gd name="T21" fmla="*/ 3371 h 190"/>
                <a:gd name="T22" fmla="*/ 1856 w 117"/>
                <a:gd name="T23" fmla="*/ 3244 h 190"/>
                <a:gd name="T24" fmla="*/ 1951 w 117"/>
                <a:gd name="T25" fmla="*/ 3127 h 190"/>
                <a:gd name="T26" fmla="*/ 1979 w 117"/>
                <a:gd name="T27" fmla="*/ 2967 h 190"/>
                <a:gd name="T28" fmla="*/ 2136 w 117"/>
                <a:gd name="T29" fmla="*/ 2783 h 190"/>
                <a:gd name="T30" fmla="*/ 2230 w 117"/>
                <a:gd name="T31" fmla="*/ 2578 h 190"/>
                <a:gd name="T32" fmla="*/ 2320 w 117"/>
                <a:gd name="T33" fmla="*/ 2484 h 190"/>
                <a:gd name="T34" fmla="*/ 2320 w 117"/>
                <a:gd name="T35" fmla="*/ 2397 h 190"/>
                <a:gd name="T36" fmla="*/ 2389 w 117"/>
                <a:gd name="T37" fmla="*/ 2329 h 190"/>
                <a:gd name="T38" fmla="*/ 2484 w 117"/>
                <a:gd name="T39" fmla="*/ 2329 h 190"/>
                <a:gd name="T40" fmla="*/ 2505 w 117"/>
                <a:gd name="T41" fmla="*/ 2148 h 190"/>
                <a:gd name="T42" fmla="*/ 2668 w 117"/>
                <a:gd name="T43" fmla="*/ 1927 h 190"/>
                <a:gd name="T44" fmla="*/ 2758 w 117"/>
                <a:gd name="T45" fmla="*/ 1743 h 190"/>
                <a:gd name="T46" fmla="*/ 2803 w 117"/>
                <a:gd name="T47" fmla="*/ 1677 h 190"/>
                <a:gd name="T48" fmla="*/ 2959 w 117"/>
                <a:gd name="T49" fmla="*/ 1445 h 190"/>
                <a:gd name="T50" fmla="*/ 2919 w 117"/>
                <a:gd name="T51" fmla="*/ 1317 h 190"/>
                <a:gd name="T52" fmla="*/ 3054 w 117"/>
                <a:gd name="T53" fmla="*/ 1289 h 190"/>
                <a:gd name="T54" fmla="*/ 3172 w 117"/>
                <a:gd name="T55" fmla="*/ 1252 h 190"/>
                <a:gd name="T56" fmla="*/ 3201 w 117"/>
                <a:gd name="T57" fmla="*/ 1134 h 190"/>
                <a:gd name="T58" fmla="*/ 3307 w 117"/>
                <a:gd name="T59" fmla="*/ 1134 h 190"/>
                <a:gd name="T60" fmla="*/ 3307 w 117"/>
                <a:gd name="T61" fmla="*/ 1068 h 190"/>
                <a:gd name="T62" fmla="*/ 3307 w 117"/>
                <a:gd name="T63" fmla="*/ 925 h 190"/>
                <a:gd name="T64" fmla="*/ 3357 w 117"/>
                <a:gd name="T65" fmla="*/ 859 h 190"/>
                <a:gd name="T66" fmla="*/ 3357 w 117"/>
                <a:gd name="T67" fmla="*/ 798 h 190"/>
                <a:gd name="T68" fmla="*/ 3452 w 117"/>
                <a:gd name="T69" fmla="*/ 769 h 190"/>
                <a:gd name="T70" fmla="*/ 3492 w 117"/>
                <a:gd name="T71" fmla="*/ 675 h 190"/>
                <a:gd name="T72" fmla="*/ 3426 w 117"/>
                <a:gd name="T73" fmla="*/ 638 h 190"/>
                <a:gd name="T74" fmla="*/ 3554 w 117"/>
                <a:gd name="T75" fmla="*/ 520 h 190"/>
                <a:gd name="T76" fmla="*/ 3554 w 117"/>
                <a:gd name="T77" fmla="*/ 249 h 190"/>
                <a:gd name="T78" fmla="*/ 3582 w 117"/>
                <a:gd name="T79" fmla="*/ 209 h 190"/>
                <a:gd name="T80" fmla="*/ 3677 w 117"/>
                <a:gd name="T81" fmla="*/ 0 h 190"/>
                <a:gd name="T82" fmla="*/ 3582 w 117"/>
                <a:gd name="T83" fmla="*/ 28 h 190"/>
                <a:gd name="T84" fmla="*/ 3554 w 117"/>
                <a:gd name="T85" fmla="*/ 249 h 190"/>
                <a:gd name="T86" fmla="*/ 3329 w 117"/>
                <a:gd name="T87" fmla="*/ 405 h 190"/>
                <a:gd name="T88" fmla="*/ 3054 w 117"/>
                <a:gd name="T89" fmla="*/ 798 h 190"/>
                <a:gd name="T90" fmla="*/ 2734 w 117"/>
                <a:gd name="T91" fmla="*/ 1252 h 190"/>
                <a:gd name="T92" fmla="*/ 2505 w 117"/>
                <a:gd name="T93" fmla="*/ 1654 h 190"/>
                <a:gd name="T94" fmla="*/ 2320 w 117"/>
                <a:gd name="T95" fmla="*/ 1927 h 190"/>
                <a:gd name="T96" fmla="*/ 1979 w 117"/>
                <a:gd name="T97" fmla="*/ 2484 h 190"/>
                <a:gd name="T98" fmla="*/ 1856 w 117"/>
                <a:gd name="T99" fmla="*/ 2783 h 190"/>
                <a:gd name="T100" fmla="*/ 1660 w 117"/>
                <a:gd name="T101" fmla="*/ 3188 h 190"/>
                <a:gd name="T102" fmla="*/ 784 w 117"/>
                <a:gd name="T103" fmla="*/ 4374 h 190"/>
                <a:gd name="T104" fmla="*/ 599 w 117"/>
                <a:gd name="T105" fmla="*/ 4715 h 190"/>
                <a:gd name="T106" fmla="*/ 118 w 117"/>
                <a:gd name="T107" fmla="*/ 5795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Hình tự do 145"/>
            <p:cNvSpPr>
              <a:spLocks/>
            </p:cNvSpPr>
            <p:nvPr/>
          </p:nvSpPr>
          <p:spPr bwMode="auto">
            <a:xfrm>
              <a:off x="4254" y="1765"/>
              <a:ext cx="273" cy="450"/>
            </a:xfrm>
            <a:custGeom>
              <a:avLst/>
              <a:gdLst>
                <a:gd name="T0" fmla="*/ 492 w 116"/>
                <a:gd name="T1" fmla="*/ 5350 h 190"/>
                <a:gd name="T2" fmla="*/ 548 w 116"/>
                <a:gd name="T3" fmla="*/ 5156 h 190"/>
                <a:gd name="T4" fmla="*/ 835 w 116"/>
                <a:gd name="T5" fmla="*/ 4846 h 190"/>
                <a:gd name="T6" fmla="*/ 925 w 116"/>
                <a:gd name="T7" fmla="*/ 4718 h 190"/>
                <a:gd name="T8" fmla="*/ 1108 w 116"/>
                <a:gd name="T9" fmla="*/ 4303 h 190"/>
                <a:gd name="T10" fmla="*/ 1203 w 116"/>
                <a:gd name="T11" fmla="*/ 4213 h 190"/>
                <a:gd name="T12" fmla="*/ 1358 w 116"/>
                <a:gd name="T13" fmla="*/ 4000 h 190"/>
                <a:gd name="T14" fmla="*/ 1445 w 116"/>
                <a:gd name="T15" fmla="*/ 3816 h 190"/>
                <a:gd name="T16" fmla="*/ 1473 w 116"/>
                <a:gd name="T17" fmla="*/ 3681 h 190"/>
                <a:gd name="T18" fmla="*/ 1563 w 116"/>
                <a:gd name="T19" fmla="*/ 3612 h 190"/>
                <a:gd name="T20" fmla="*/ 1723 w 116"/>
                <a:gd name="T21" fmla="*/ 3467 h 190"/>
                <a:gd name="T22" fmla="*/ 1812 w 116"/>
                <a:gd name="T23" fmla="*/ 3332 h 190"/>
                <a:gd name="T24" fmla="*/ 1878 w 116"/>
                <a:gd name="T25" fmla="*/ 3214 h 190"/>
                <a:gd name="T26" fmla="*/ 1927 w 116"/>
                <a:gd name="T27" fmla="*/ 3017 h 190"/>
                <a:gd name="T28" fmla="*/ 2022 w 116"/>
                <a:gd name="T29" fmla="*/ 2873 h 190"/>
                <a:gd name="T30" fmla="*/ 2149 w 116"/>
                <a:gd name="T31" fmla="*/ 2619 h 190"/>
                <a:gd name="T32" fmla="*/ 2243 w 116"/>
                <a:gd name="T33" fmla="*/ 2553 h 190"/>
                <a:gd name="T34" fmla="*/ 2243 w 116"/>
                <a:gd name="T35" fmla="*/ 2456 h 190"/>
                <a:gd name="T36" fmla="*/ 2332 w 116"/>
                <a:gd name="T37" fmla="*/ 2323 h 190"/>
                <a:gd name="T38" fmla="*/ 2361 w 116"/>
                <a:gd name="T39" fmla="*/ 2323 h 190"/>
                <a:gd name="T40" fmla="*/ 2398 w 116"/>
                <a:gd name="T41" fmla="*/ 2205 h 190"/>
                <a:gd name="T42" fmla="*/ 2608 w 116"/>
                <a:gd name="T43" fmla="*/ 1980 h 190"/>
                <a:gd name="T44" fmla="*/ 2669 w 116"/>
                <a:gd name="T45" fmla="*/ 1795 h 190"/>
                <a:gd name="T46" fmla="*/ 2725 w 116"/>
                <a:gd name="T47" fmla="*/ 1727 h 190"/>
                <a:gd name="T48" fmla="*/ 2852 w 116"/>
                <a:gd name="T49" fmla="*/ 1447 h 190"/>
                <a:gd name="T50" fmla="*/ 2791 w 116"/>
                <a:gd name="T51" fmla="*/ 1357 h 190"/>
                <a:gd name="T52" fmla="*/ 2918 w 116"/>
                <a:gd name="T53" fmla="*/ 1312 h 190"/>
                <a:gd name="T54" fmla="*/ 3062 w 116"/>
                <a:gd name="T55" fmla="*/ 1262 h 190"/>
                <a:gd name="T56" fmla="*/ 3130 w 116"/>
                <a:gd name="T57" fmla="*/ 1127 h 190"/>
                <a:gd name="T58" fmla="*/ 3156 w 116"/>
                <a:gd name="T59" fmla="*/ 1127 h 190"/>
                <a:gd name="T60" fmla="*/ 3156 w 116"/>
                <a:gd name="T61" fmla="*/ 1106 h 190"/>
                <a:gd name="T62" fmla="*/ 3156 w 116"/>
                <a:gd name="T63" fmla="*/ 943 h 190"/>
                <a:gd name="T64" fmla="*/ 3245 w 116"/>
                <a:gd name="T65" fmla="*/ 853 h 190"/>
                <a:gd name="T66" fmla="*/ 3245 w 116"/>
                <a:gd name="T67" fmla="*/ 824 h 190"/>
                <a:gd name="T68" fmla="*/ 3311 w 116"/>
                <a:gd name="T69" fmla="*/ 786 h 190"/>
                <a:gd name="T70" fmla="*/ 3380 w 116"/>
                <a:gd name="T71" fmla="*/ 689 h 190"/>
                <a:gd name="T72" fmla="*/ 3285 w 116"/>
                <a:gd name="T73" fmla="*/ 599 h 190"/>
                <a:gd name="T74" fmla="*/ 3401 w 116"/>
                <a:gd name="T75" fmla="*/ 533 h 190"/>
                <a:gd name="T76" fmla="*/ 3401 w 116"/>
                <a:gd name="T77" fmla="*/ 253 h 190"/>
                <a:gd name="T78" fmla="*/ 3467 w 116"/>
                <a:gd name="T79" fmla="*/ 156 h 190"/>
                <a:gd name="T80" fmla="*/ 3556 w 116"/>
                <a:gd name="T81" fmla="*/ 0 h 190"/>
                <a:gd name="T82" fmla="*/ 3467 w 116"/>
                <a:gd name="T83" fmla="*/ 28 h 190"/>
                <a:gd name="T84" fmla="*/ 3401 w 116"/>
                <a:gd name="T85" fmla="*/ 253 h 190"/>
                <a:gd name="T86" fmla="*/ 3196 w 116"/>
                <a:gd name="T87" fmla="*/ 410 h 190"/>
                <a:gd name="T88" fmla="*/ 2918 w 116"/>
                <a:gd name="T89" fmla="*/ 824 h 190"/>
                <a:gd name="T90" fmla="*/ 2631 w 116"/>
                <a:gd name="T91" fmla="*/ 1262 h 190"/>
                <a:gd name="T92" fmla="*/ 2398 w 116"/>
                <a:gd name="T93" fmla="*/ 1672 h 190"/>
                <a:gd name="T94" fmla="*/ 2243 w 116"/>
                <a:gd name="T95" fmla="*/ 1980 h 190"/>
                <a:gd name="T96" fmla="*/ 1927 w 116"/>
                <a:gd name="T97" fmla="*/ 2553 h 190"/>
                <a:gd name="T98" fmla="*/ 1744 w 116"/>
                <a:gd name="T99" fmla="*/ 2873 h 190"/>
                <a:gd name="T100" fmla="*/ 1563 w 116"/>
                <a:gd name="T101" fmla="*/ 3271 h 190"/>
                <a:gd name="T102" fmla="*/ 770 w 116"/>
                <a:gd name="T103" fmla="*/ 4464 h 190"/>
                <a:gd name="T104" fmla="*/ 548 w 116"/>
                <a:gd name="T105" fmla="*/ 4846 h 190"/>
                <a:gd name="T106" fmla="*/ 115 w 116"/>
                <a:gd name="T107" fmla="*/ 5952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Hình tự do 146"/>
            <p:cNvSpPr>
              <a:spLocks/>
            </p:cNvSpPr>
            <p:nvPr/>
          </p:nvSpPr>
          <p:spPr bwMode="auto">
            <a:xfrm>
              <a:off x="4254" y="2407"/>
              <a:ext cx="271" cy="441"/>
            </a:xfrm>
            <a:custGeom>
              <a:avLst/>
              <a:gdLst>
                <a:gd name="T0" fmla="*/ 523 w 115"/>
                <a:gd name="T1" fmla="*/ 5167 h 187"/>
                <a:gd name="T2" fmla="*/ 589 w 115"/>
                <a:gd name="T3" fmla="*/ 4983 h 187"/>
                <a:gd name="T4" fmla="*/ 888 w 115"/>
                <a:gd name="T5" fmla="*/ 4693 h 187"/>
                <a:gd name="T6" fmla="*/ 954 w 115"/>
                <a:gd name="T7" fmla="*/ 4577 h 187"/>
                <a:gd name="T8" fmla="*/ 1110 w 115"/>
                <a:gd name="T9" fmla="*/ 4172 h 187"/>
                <a:gd name="T10" fmla="*/ 1204 w 115"/>
                <a:gd name="T11" fmla="*/ 4054 h 187"/>
                <a:gd name="T12" fmla="*/ 1360 w 115"/>
                <a:gd name="T13" fmla="*/ 3870 h 187"/>
                <a:gd name="T14" fmla="*/ 1454 w 115"/>
                <a:gd name="T15" fmla="*/ 3688 h 187"/>
                <a:gd name="T16" fmla="*/ 1478 w 115"/>
                <a:gd name="T17" fmla="*/ 3554 h 187"/>
                <a:gd name="T18" fmla="*/ 1572 w 115"/>
                <a:gd name="T19" fmla="*/ 3526 h 187"/>
                <a:gd name="T20" fmla="*/ 1727 w 115"/>
                <a:gd name="T21" fmla="*/ 3280 h 187"/>
                <a:gd name="T22" fmla="*/ 1822 w 115"/>
                <a:gd name="T23" fmla="*/ 3186 h 187"/>
                <a:gd name="T24" fmla="*/ 1883 w 115"/>
                <a:gd name="T25" fmla="*/ 3054 h 187"/>
                <a:gd name="T26" fmla="*/ 1911 w 115"/>
                <a:gd name="T27" fmla="*/ 2915 h 187"/>
                <a:gd name="T28" fmla="*/ 2093 w 115"/>
                <a:gd name="T29" fmla="*/ 2752 h 187"/>
                <a:gd name="T30" fmla="*/ 2161 w 115"/>
                <a:gd name="T31" fmla="*/ 2502 h 187"/>
                <a:gd name="T32" fmla="*/ 2248 w 115"/>
                <a:gd name="T33" fmla="*/ 2413 h 187"/>
                <a:gd name="T34" fmla="*/ 2248 w 115"/>
                <a:gd name="T35" fmla="*/ 2346 h 187"/>
                <a:gd name="T36" fmla="*/ 2342 w 115"/>
                <a:gd name="T37" fmla="*/ 2318 h 187"/>
                <a:gd name="T38" fmla="*/ 2342 w 115"/>
                <a:gd name="T39" fmla="*/ 2257 h 187"/>
                <a:gd name="T40" fmla="*/ 2432 w 115"/>
                <a:gd name="T41" fmla="*/ 2137 h 187"/>
                <a:gd name="T42" fmla="*/ 2616 w 115"/>
                <a:gd name="T43" fmla="*/ 1851 h 187"/>
                <a:gd name="T44" fmla="*/ 2653 w 115"/>
                <a:gd name="T45" fmla="*/ 1729 h 187"/>
                <a:gd name="T46" fmla="*/ 2682 w 115"/>
                <a:gd name="T47" fmla="*/ 1613 h 187"/>
                <a:gd name="T48" fmla="*/ 2837 w 115"/>
                <a:gd name="T49" fmla="*/ 1417 h 187"/>
                <a:gd name="T50" fmla="*/ 2837 w 115"/>
                <a:gd name="T51" fmla="*/ 1295 h 187"/>
                <a:gd name="T52" fmla="*/ 2932 w 115"/>
                <a:gd name="T53" fmla="*/ 1273 h 187"/>
                <a:gd name="T54" fmla="*/ 3049 w 115"/>
                <a:gd name="T55" fmla="*/ 1207 h 187"/>
                <a:gd name="T56" fmla="*/ 3087 w 115"/>
                <a:gd name="T57" fmla="*/ 1090 h 187"/>
                <a:gd name="T58" fmla="*/ 3144 w 115"/>
                <a:gd name="T59" fmla="*/ 1090 h 187"/>
                <a:gd name="T60" fmla="*/ 3144 w 115"/>
                <a:gd name="T61" fmla="*/ 1023 h 187"/>
                <a:gd name="T62" fmla="*/ 3144 w 115"/>
                <a:gd name="T63" fmla="*/ 889 h 187"/>
                <a:gd name="T64" fmla="*/ 3231 w 115"/>
                <a:gd name="T65" fmla="*/ 802 h 187"/>
                <a:gd name="T66" fmla="*/ 3231 w 115"/>
                <a:gd name="T67" fmla="*/ 774 h 187"/>
                <a:gd name="T68" fmla="*/ 3337 w 115"/>
                <a:gd name="T69" fmla="*/ 745 h 187"/>
                <a:gd name="T70" fmla="*/ 3365 w 115"/>
                <a:gd name="T71" fmla="*/ 656 h 187"/>
                <a:gd name="T72" fmla="*/ 3299 w 115"/>
                <a:gd name="T73" fmla="*/ 656 h 187"/>
                <a:gd name="T74" fmla="*/ 3426 w 115"/>
                <a:gd name="T75" fmla="*/ 500 h 187"/>
                <a:gd name="T76" fmla="*/ 3426 w 115"/>
                <a:gd name="T77" fmla="*/ 250 h 187"/>
                <a:gd name="T78" fmla="*/ 3455 w 115"/>
                <a:gd name="T79" fmla="*/ 156 h 187"/>
                <a:gd name="T80" fmla="*/ 3549 w 115"/>
                <a:gd name="T81" fmla="*/ 0 h 187"/>
                <a:gd name="T82" fmla="*/ 3455 w 115"/>
                <a:gd name="T83" fmla="*/ 28 h 187"/>
                <a:gd name="T84" fmla="*/ 3426 w 115"/>
                <a:gd name="T85" fmla="*/ 222 h 187"/>
                <a:gd name="T86" fmla="*/ 3181 w 115"/>
                <a:gd name="T87" fmla="*/ 406 h 187"/>
                <a:gd name="T88" fmla="*/ 2932 w 115"/>
                <a:gd name="T89" fmla="*/ 774 h 187"/>
                <a:gd name="T90" fmla="*/ 2616 w 115"/>
                <a:gd name="T91" fmla="*/ 1207 h 187"/>
                <a:gd name="T92" fmla="*/ 2371 w 115"/>
                <a:gd name="T93" fmla="*/ 1573 h 187"/>
                <a:gd name="T94" fmla="*/ 2248 w 115"/>
                <a:gd name="T95" fmla="*/ 1851 h 187"/>
                <a:gd name="T96" fmla="*/ 1911 w 115"/>
                <a:gd name="T97" fmla="*/ 2413 h 187"/>
                <a:gd name="T98" fmla="*/ 1756 w 115"/>
                <a:gd name="T99" fmla="*/ 2752 h 187"/>
                <a:gd name="T100" fmla="*/ 1572 w 115"/>
                <a:gd name="T101" fmla="*/ 3160 h 187"/>
                <a:gd name="T102" fmla="*/ 773 w 115"/>
                <a:gd name="T103" fmla="*/ 4365 h 187"/>
                <a:gd name="T104" fmla="*/ 589 w 115"/>
                <a:gd name="T105" fmla="*/ 4693 h 187"/>
                <a:gd name="T106" fmla="*/ 156 w 115"/>
                <a:gd name="T107" fmla="*/ 5757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Hình tự do 147"/>
            <p:cNvSpPr>
              <a:spLocks/>
            </p:cNvSpPr>
            <p:nvPr/>
          </p:nvSpPr>
          <p:spPr bwMode="auto">
            <a:xfrm>
              <a:off x="4364" y="2648"/>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0" y="3"/>
                  </a:lnTo>
                  <a:lnTo>
                    <a:pt x="2" y="3"/>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Hình tự do 148"/>
            <p:cNvSpPr>
              <a:spLocks/>
            </p:cNvSpPr>
            <p:nvPr/>
          </p:nvSpPr>
          <p:spPr bwMode="auto">
            <a:xfrm>
              <a:off x="4262" y="2959"/>
              <a:ext cx="267" cy="444"/>
            </a:xfrm>
            <a:custGeom>
              <a:avLst/>
              <a:gdLst>
                <a:gd name="T0" fmla="*/ 463 w 113"/>
                <a:gd name="T1" fmla="*/ 5193 h 188"/>
                <a:gd name="T2" fmla="*/ 569 w 113"/>
                <a:gd name="T3" fmla="*/ 5002 h 188"/>
                <a:gd name="T4" fmla="*/ 844 w 113"/>
                <a:gd name="T5" fmla="*/ 4702 h 188"/>
                <a:gd name="T6" fmla="*/ 938 w 113"/>
                <a:gd name="T7" fmla="*/ 4612 h 188"/>
                <a:gd name="T8" fmla="*/ 1094 w 113"/>
                <a:gd name="T9" fmla="*/ 4199 h 188"/>
                <a:gd name="T10" fmla="*/ 1151 w 113"/>
                <a:gd name="T11" fmla="*/ 4043 h 188"/>
                <a:gd name="T12" fmla="*/ 1344 w 113"/>
                <a:gd name="T13" fmla="*/ 3887 h 188"/>
                <a:gd name="T14" fmla="*/ 1396 w 113"/>
                <a:gd name="T15" fmla="*/ 3675 h 188"/>
                <a:gd name="T16" fmla="*/ 1463 w 113"/>
                <a:gd name="T17" fmla="*/ 3580 h 188"/>
                <a:gd name="T18" fmla="*/ 1529 w 113"/>
                <a:gd name="T19" fmla="*/ 3519 h 188"/>
                <a:gd name="T20" fmla="*/ 1687 w 113"/>
                <a:gd name="T21" fmla="*/ 3358 h 188"/>
                <a:gd name="T22" fmla="*/ 1782 w 113"/>
                <a:gd name="T23" fmla="*/ 3202 h 188"/>
                <a:gd name="T24" fmla="*/ 1876 w 113"/>
                <a:gd name="T25" fmla="*/ 3106 h 188"/>
                <a:gd name="T26" fmla="*/ 1897 w 113"/>
                <a:gd name="T27" fmla="*/ 2950 h 188"/>
                <a:gd name="T28" fmla="*/ 2032 w 113"/>
                <a:gd name="T29" fmla="*/ 2740 h 188"/>
                <a:gd name="T30" fmla="*/ 2150 w 113"/>
                <a:gd name="T31" fmla="*/ 2555 h 188"/>
                <a:gd name="T32" fmla="*/ 2216 w 113"/>
                <a:gd name="T33" fmla="*/ 2425 h 188"/>
                <a:gd name="T34" fmla="*/ 2216 w 113"/>
                <a:gd name="T35" fmla="*/ 2331 h 188"/>
                <a:gd name="T36" fmla="*/ 2306 w 113"/>
                <a:gd name="T37" fmla="*/ 2303 h 188"/>
                <a:gd name="T38" fmla="*/ 2306 w 113"/>
                <a:gd name="T39" fmla="*/ 2265 h 188"/>
                <a:gd name="T40" fmla="*/ 2401 w 113"/>
                <a:gd name="T41" fmla="*/ 2175 h 188"/>
                <a:gd name="T42" fmla="*/ 2585 w 113"/>
                <a:gd name="T43" fmla="*/ 1868 h 188"/>
                <a:gd name="T44" fmla="*/ 2613 w 113"/>
                <a:gd name="T45" fmla="*/ 1778 h 188"/>
                <a:gd name="T46" fmla="*/ 2679 w 113"/>
                <a:gd name="T47" fmla="*/ 1712 h 188"/>
                <a:gd name="T48" fmla="*/ 2835 w 113"/>
                <a:gd name="T49" fmla="*/ 1393 h 188"/>
                <a:gd name="T50" fmla="*/ 2809 w 113"/>
                <a:gd name="T51" fmla="*/ 1344 h 188"/>
                <a:gd name="T52" fmla="*/ 2864 w 113"/>
                <a:gd name="T53" fmla="*/ 1306 h 188"/>
                <a:gd name="T54" fmla="*/ 3020 w 113"/>
                <a:gd name="T55" fmla="*/ 1209 h 188"/>
                <a:gd name="T56" fmla="*/ 3088 w 113"/>
                <a:gd name="T57" fmla="*/ 1093 h 188"/>
                <a:gd name="T58" fmla="*/ 3114 w 113"/>
                <a:gd name="T59" fmla="*/ 1093 h 188"/>
                <a:gd name="T60" fmla="*/ 3114 w 113"/>
                <a:gd name="T61" fmla="*/ 1053 h 188"/>
                <a:gd name="T62" fmla="*/ 3114 w 113"/>
                <a:gd name="T63" fmla="*/ 938 h 188"/>
                <a:gd name="T64" fmla="*/ 3204 w 113"/>
                <a:gd name="T65" fmla="*/ 803 h 188"/>
                <a:gd name="T66" fmla="*/ 3204 w 113"/>
                <a:gd name="T67" fmla="*/ 775 h 188"/>
                <a:gd name="T68" fmla="*/ 3273 w 113"/>
                <a:gd name="T69" fmla="*/ 713 h 188"/>
                <a:gd name="T70" fmla="*/ 3339 w 113"/>
                <a:gd name="T71" fmla="*/ 659 h 188"/>
                <a:gd name="T72" fmla="*/ 3244 w 113"/>
                <a:gd name="T73" fmla="*/ 659 h 188"/>
                <a:gd name="T74" fmla="*/ 3405 w 113"/>
                <a:gd name="T75" fmla="*/ 524 h 188"/>
                <a:gd name="T76" fmla="*/ 3405 w 113"/>
                <a:gd name="T77" fmla="*/ 250 h 188"/>
                <a:gd name="T78" fmla="*/ 3428 w 113"/>
                <a:gd name="T79" fmla="*/ 156 h 188"/>
                <a:gd name="T80" fmla="*/ 3523 w 113"/>
                <a:gd name="T81" fmla="*/ 0 h 188"/>
                <a:gd name="T82" fmla="*/ 3428 w 113"/>
                <a:gd name="T83" fmla="*/ 66 h 188"/>
                <a:gd name="T84" fmla="*/ 3405 w 113"/>
                <a:gd name="T85" fmla="*/ 184 h 188"/>
                <a:gd name="T86" fmla="*/ 3154 w 113"/>
                <a:gd name="T87" fmla="*/ 406 h 188"/>
                <a:gd name="T88" fmla="*/ 2864 w 113"/>
                <a:gd name="T89" fmla="*/ 775 h 188"/>
                <a:gd name="T90" fmla="*/ 2585 w 113"/>
                <a:gd name="T91" fmla="*/ 1209 h 188"/>
                <a:gd name="T92" fmla="*/ 2334 w 113"/>
                <a:gd name="T93" fmla="*/ 1578 h 188"/>
                <a:gd name="T94" fmla="*/ 2216 w 113"/>
                <a:gd name="T95" fmla="*/ 1868 h 188"/>
                <a:gd name="T96" fmla="*/ 1897 w 113"/>
                <a:gd name="T97" fmla="*/ 2425 h 188"/>
                <a:gd name="T98" fmla="*/ 1741 w 113"/>
                <a:gd name="T99" fmla="*/ 2740 h 188"/>
                <a:gd name="T100" fmla="*/ 1529 w 113"/>
                <a:gd name="T101" fmla="*/ 3174 h 188"/>
                <a:gd name="T102" fmla="*/ 714 w 113"/>
                <a:gd name="T103" fmla="*/ 4383 h 188"/>
                <a:gd name="T104" fmla="*/ 569 w 113"/>
                <a:gd name="T105" fmla="*/ 4702 h 188"/>
                <a:gd name="T106" fmla="*/ 118 w 113"/>
                <a:gd name="T107" fmla="*/ 5755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Hình tự do 149"/>
            <p:cNvSpPr>
              <a:spLocks/>
            </p:cNvSpPr>
            <p:nvPr/>
          </p:nvSpPr>
          <p:spPr bwMode="auto">
            <a:xfrm>
              <a:off x="4270" y="3622"/>
              <a:ext cx="267" cy="441"/>
            </a:xfrm>
            <a:custGeom>
              <a:avLst/>
              <a:gdLst>
                <a:gd name="T0" fmla="*/ 435 w 113"/>
                <a:gd name="T1" fmla="*/ 5127 h 187"/>
                <a:gd name="T2" fmla="*/ 591 w 113"/>
                <a:gd name="T3" fmla="*/ 4983 h 187"/>
                <a:gd name="T4" fmla="*/ 844 w 113"/>
                <a:gd name="T5" fmla="*/ 4643 h 187"/>
                <a:gd name="T6" fmla="*/ 872 w 113"/>
                <a:gd name="T7" fmla="*/ 4511 h 187"/>
                <a:gd name="T8" fmla="*/ 1122 w 113"/>
                <a:gd name="T9" fmla="*/ 4172 h 187"/>
                <a:gd name="T10" fmla="*/ 1151 w 113"/>
                <a:gd name="T11" fmla="*/ 4054 h 187"/>
                <a:gd name="T12" fmla="*/ 1344 w 113"/>
                <a:gd name="T13" fmla="*/ 3832 h 187"/>
                <a:gd name="T14" fmla="*/ 1441 w 113"/>
                <a:gd name="T15" fmla="*/ 3648 h 187"/>
                <a:gd name="T16" fmla="*/ 1441 w 113"/>
                <a:gd name="T17" fmla="*/ 3526 h 187"/>
                <a:gd name="T18" fmla="*/ 1529 w 113"/>
                <a:gd name="T19" fmla="*/ 3436 h 187"/>
                <a:gd name="T20" fmla="*/ 1687 w 113"/>
                <a:gd name="T21" fmla="*/ 3280 h 187"/>
                <a:gd name="T22" fmla="*/ 1741 w 113"/>
                <a:gd name="T23" fmla="*/ 3186 h 187"/>
                <a:gd name="T24" fmla="*/ 1876 w 113"/>
                <a:gd name="T25" fmla="*/ 3030 h 187"/>
                <a:gd name="T26" fmla="*/ 1926 w 113"/>
                <a:gd name="T27" fmla="*/ 2915 h 187"/>
                <a:gd name="T28" fmla="*/ 2032 w 113"/>
                <a:gd name="T29" fmla="*/ 2752 h 187"/>
                <a:gd name="T30" fmla="*/ 2150 w 113"/>
                <a:gd name="T31" fmla="*/ 2502 h 187"/>
                <a:gd name="T32" fmla="*/ 2179 w 113"/>
                <a:gd name="T33" fmla="*/ 2441 h 187"/>
                <a:gd name="T34" fmla="*/ 2266 w 113"/>
                <a:gd name="T35" fmla="*/ 2346 h 187"/>
                <a:gd name="T36" fmla="*/ 2306 w 113"/>
                <a:gd name="T37" fmla="*/ 2231 h 187"/>
                <a:gd name="T38" fmla="*/ 2334 w 113"/>
                <a:gd name="T39" fmla="*/ 2231 h 187"/>
                <a:gd name="T40" fmla="*/ 2372 w 113"/>
                <a:gd name="T41" fmla="*/ 2137 h 187"/>
                <a:gd name="T42" fmla="*/ 2557 w 113"/>
                <a:gd name="T43" fmla="*/ 1825 h 187"/>
                <a:gd name="T44" fmla="*/ 2679 w 113"/>
                <a:gd name="T45" fmla="*/ 1729 h 187"/>
                <a:gd name="T46" fmla="*/ 2720 w 113"/>
                <a:gd name="T47" fmla="*/ 1613 h 187"/>
                <a:gd name="T48" fmla="*/ 2835 w 113"/>
                <a:gd name="T49" fmla="*/ 1391 h 187"/>
                <a:gd name="T50" fmla="*/ 2769 w 113"/>
                <a:gd name="T51" fmla="*/ 1295 h 187"/>
                <a:gd name="T52" fmla="*/ 2904 w 113"/>
                <a:gd name="T53" fmla="*/ 1273 h 187"/>
                <a:gd name="T54" fmla="*/ 2991 w 113"/>
                <a:gd name="T55" fmla="*/ 1207 h 187"/>
                <a:gd name="T56" fmla="*/ 3088 w 113"/>
                <a:gd name="T57" fmla="*/ 1090 h 187"/>
                <a:gd name="T58" fmla="*/ 3114 w 113"/>
                <a:gd name="T59" fmla="*/ 1090 h 187"/>
                <a:gd name="T60" fmla="*/ 3114 w 113"/>
                <a:gd name="T61" fmla="*/ 983 h 187"/>
                <a:gd name="T62" fmla="*/ 3114 w 113"/>
                <a:gd name="T63" fmla="*/ 889 h 187"/>
                <a:gd name="T64" fmla="*/ 3244 w 113"/>
                <a:gd name="T65" fmla="*/ 802 h 187"/>
                <a:gd name="T66" fmla="*/ 3244 w 113"/>
                <a:gd name="T67" fmla="*/ 774 h 187"/>
                <a:gd name="T68" fmla="*/ 3273 w 113"/>
                <a:gd name="T69" fmla="*/ 745 h 187"/>
                <a:gd name="T70" fmla="*/ 3367 w 113"/>
                <a:gd name="T71" fmla="*/ 618 h 187"/>
                <a:gd name="T72" fmla="*/ 3244 w 113"/>
                <a:gd name="T73" fmla="*/ 549 h 187"/>
                <a:gd name="T74" fmla="*/ 3367 w 113"/>
                <a:gd name="T75" fmla="*/ 500 h 187"/>
                <a:gd name="T76" fmla="*/ 3405 w 113"/>
                <a:gd name="T77" fmla="*/ 156 h 187"/>
                <a:gd name="T78" fmla="*/ 3405 w 113"/>
                <a:gd name="T79" fmla="*/ 118 h 187"/>
                <a:gd name="T80" fmla="*/ 3523 w 113"/>
                <a:gd name="T81" fmla="*/ 0 h 187"/>
                <a:gd name="T82" fmla="*/ 3405 w 113"/>
                <a:gd name="T83" fmla="*/ 0 h 187"/>
                <a:gd name="T84" fmla="*/ 3367 w 113"/>
                <a:gd name="T85" fmla="*/ 156 h 187"/>
                <a:gd name="T86" fmla="*/ 3154 w 113"/>
                <a:gd name="T87" fmla="*/ 368 h 187"/>
                <a:gd name="T88" fmla="*/ 2864 w 113"/>
                <a:gd name="T89" fmla="*/ 774 h 187"/>
                <a:gd name="T90" fmla="*/ 2585 w 113"/>
                <a:gd name="T91" fmla="*/ 1207 h 187"/>
                <a:gd name="T92" fmla="*/ 2372 w 113"/>
                <a:gd name="T93" fmla="*/ 1573 h 187"/>
                <a:gd name="T94" fmla="*/ 2179 w 113"/>
                <a:gd name="T95" fmla="*/ 1825 h 187"/>
                <a:gd name="T96" fmla="*/ 1897 w 113"/>
                <a:gd name="T97" fmla="*/ 2441 h 187"/>
                <a:gd name="T98" fmla="*/ 1741 w 113"/>
                <a:gd name="T99" fmla="*/ 2752 h 187"/>
                <a:gd name="T100" fmla="*/ 1529 w 113"/>
                <a:gd name="T101" fmla="*/ 3160 h 187"/>
                <a:gd name="T102" fmla="*/ 714 w 113"/>
                <a:gd name="T103" fmla="*/ 4327 h 187"/>
                <a:gd name="T104" fmla="*/ 529 w 113"/>
                <a:gd name="T105" fmla="*/ 4643 h 187"/>
                <a:gd name="T106" fmla="*/ 156 w 113"/>
                <a:gd name="T107" fmla="*/ 5757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Hình tự do 150"/>
            <p:cNvSpPr>
              <a:spLocks/>
            </p:cNvSpPr>
            <p:nvPr/>
          </p:nvSpPr>
          <p:spPr bwMode="auto">
            <a:xfrm>
              <a:off x="4001" y="3099"/>
              <a:ext cx="260" cy="472"/>
            </a:xfrm>
            <a:custGeom>
              <a:avLst/>
              <a:gdLst>
                <a:gd name="T0" fmla="*/ 3061 w 110"/>
                <a:gd name="T1" fmla="*/ 5430 h 200"/>
                <a:gd name="T2" fmla="*/ 2971 w 110"/>
                <a:gd name="T3" fmla="*/ 5246 h 200"/>
                <a:gd name="T4" fmla="*/ 2770 w 110"/>
                <a:gd name="T5" fmla="*/ 4833 h 200"/>
                <a:gd name="T6" fmla="*/ 2749 w 110"/>
                <a:gd name="T7" fmla="*/ 4718 h 200"/>
                <a:gd name="T8" fmla="*/ 2430 w 110"/>
                <a:gd name="T9" fmla="*/ 4338 h 200"/>
                <a:gd name="T10" fmla="*/ 2401 w 110"/>
                <a:gd name="T11" fmla="*/ 4222 h 200"/>
                <a:gd name="T12" fmla="*/ 2335 w 110"/>
                <a:gd name="T13" fmla="*/ 3944 h 200"/>
                <a:gd name="T14" fmla="*/ 2217 w 110"/>
                <a:gd name="T15" fmla="*/ 3788 h 200"/>
                <a:gd name="T16" fmla="*/ 2130 w 110"/>
                <a:gd name="T17" fmla="*/ 3693 h 200"/>
                <a:gd name="T18" fmla="*/ 2130 w 110"/>
                <a:gd name="T19" fmla="*/ 3604 h 200"/>
                <a:gd name="T20" fmla="*/ 1995 w 110"/>
                <a:gd name="T21" fmla="*/ 3382 h 200"/>
                <a:gd name="T22" fmla="*/ 1938 w 110"/>
                <a:gd name="T23" fmla="*/ 3259 h 200"/>
                <a:gd name="T24" fmla="*/ 1877 w 110"/>
                <a:gd name="T25" fmla="*/ 3103 h 200"/>
                <a:gd name="T26" fmla="*/ 1811 w 110"/>
                <a:gd name="T27" fmla="*/ 2945 h 200"/>
                <a:gd name="T28" fmla="*/ 1716 w 110"/>
                <a:gd name="T29" fmla="*/ 2735 h 200"/>
                <a:gd name="T30" fmla="*/ 1558 w 110"/>
                <a:gd name="T31" fmla="*/ 2551 h 200"/>
                <a:gd name="T32" fmla="*/ 1532 w 110"/>
                <a:gd name="T33" fmla="*/ 2445 h 200"/>
                <a:gd name="T34" fmla="*/ 1442 w 110"/>
                <a:gd name="T35" fmla="*/ 2327 h 200"/>
                <a:gd name="T36" fmla="*/ 1442 w 110"/>
                <a:gd name="T37" fmla="*/ 2261 h 200"/>
                <a:gd name="T38" fmla="*/ 1402 w 110"/>
                <a:gd name="T39" fmla="*/ 2207 h 200"/>
                <a:gd name="T40" fmla="*/ 1347 w 110"/>
                <a:gd name="T41" fmla="*/ 2145 h 200"/>
                <a:gd name="T42" fmla="*/ 1151 w 110"/>
                <a:gd name="T43" fmla="*/ 1798 h 200"/>
                <a:gd name="T44" fmla="*/ 1094 w 110"/>
                <a:gd name="T45" fmla="*/ 1671 h 200"/>
                <a:gd name="T46" fmla="*/ 1057 w 110"/>
                <a:gd name="T47" fmla="*/ 1614 h 200"/>
                <a:gd name="T48" fmla="*/ 910 w 110"/>
                <a:gd name="T49" fmla="*/ 1326 h 200"/>
                <a:gd name="T50" fmla="*/ 778 w 110"/>
                <a:gd name="T51" fmla="*/ 1326 h 200"/>
                <a:gd name="T52" fmla="*/ 872 w 110"/>
                <a:gd name="T53" fmla="*/ 1208 h 200"/>
                <a:gd name="T54" fmla="*/ 872 w 110"/>
                <a:gd name="T55" fmla="*/ 1053 h 200"/>
                <a:gd name="T56" fmla="*/ 754 w 110"/>
                <a:gd name="T57" fmla="*/ 958 h 200"/>
                <a:gd name="T58" fmla="*/ 754 w 110"/>
                <a:gd name="T59" fmla="*/ 935 h 200"/>
                <a:gd name="T60" fmla="*/ 688 w 110"/>
                <a:gd name="T61" fmla="*/ 868 h 200"/>
                <a:gd name="T62" fmla="*/ 619 w 110"/>
                <a:gd name="T63" fmla="*/ 840 h 200"/>
                <a:gd name="T64" fmla="*/ 619 w 110"/>
                <a:gd name="T65" fmla="*/ 684 h 200"/>
                <a:gd name="T66" fmla="*/ 532 w 110"/>
                <a:gd name="T67" fmla="*/ 656 h 200"/>
                <a:gd name="T68" fmla="*/ 532 w 110"/>
                <a:gd name="T69" fmla="*/ 552 h 200"/>
                <a:gd name="T70" fmla="*/ 503 w 110"/>
                <a:gd name="T71" fmla="*/ 500 h 200"/>
                <a:gd name="T72" fmla="*/ 463 w 110"/>
                <a:gd name="T73" fmla="*/ 552 h 200"/>
                <a:gd name="T74" fmla="*/ 409 w 110"/>
                <a:gd name="T75" fmla="*/ 368 h 200"/>
                <a:gd name="T76" fmla="*/ 184 w 110"/>
                <a:gd name="T77" fmla="*/ 184 h 200"/>
                <a:gd name="T78" fmla="*/ 95 w 110"/>
                <a:gd name="T79" fmla="*/ 118 h 200"/>
                <a:gd name="T80" fmla="*/ 66 w 110"/>
                <a:gd name="T81" fmla="*/ 0 h 200"/>
                <a:gd name="T82" fmla="*/ 0 w 110"/>
                <a:gd name="T83" fmla="*/ 94 h 200"/>
                <a:gd name="T84" fmla="*/ 118 w 110"/>
                <a:gd name="T85" fmla="*/ 184 h 200"/>
                <a:gd name="T86" fmla="*/ 225 w 110"/>
                <a:gd name="T87" fmla="*/ 500 h 200"/>
                <a:gd name="T88" fmla="*/ 409 w 110"/>
                <a:gd name="T89" fmla="*/ 958 h 200"/>
                <a:gd name="T90" fmla="*/ 659 w 110"/>
                <a:gd name="T91" fmla="*/ 1458 h 200"/>
                <a:gd name="T92" fmla="*/ 872 w 110"/>
                <a:gd name="T93" fmla="*/ 1798 h 200"/>
                <a:gd name="T94" fmla="*/ 1005 w 110"/>
                <a:gd name="T95" fmla="*/ 2145 h 200"/>
                <a:gd name="T96" fmla="*/ 1347 w 110"/>
                <a:gd name="T97" fmla="*/ 2695 h 200"/>
                <a:gd name="T98" fmla="*/ 1532 w 110"/>
                <a:gd name="T99" fmla="*/ 3007 h 200"/>
                <a:gd name="T100" fmla="*/ 1811 w 110"/>
                <a:gd name="T101" fmla="*/ 3382 h 200"/>
                <a:gd name="T102" fmla="*/ 2430 w 110"/>
                <a:gd name="T103" fmla="*/ 4746 h 200"/>
                <a:gd name="T104" fmla="*/ 2654 w 110"/>
                <a:gd name="T105" fmla="*/ 5112 h 200"/>
                <a:gd name="T106" fmla="*/ 3340 w 110"/>
                <a:gd name="T107" fmla="*/ 6049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Hình tự do 151"/>
            <p:cNvSpPr>
              <a:spLocks/>
            </p:cNvSpPr>
            <p:nvPr/>
          </p:nvSpPr>
          <p:spPr bwMode="auto">
            <a:xfrm>
              <a:off x="4009" y="3609"/>
              <a:ext cx="260" cy="475"/>
            </a:xfrm>
            <a:custGeom>
              <a:avLst/>
              <a:gdLst>
                <a:gd name="T0" fmla="*/ 3023 w 110"/>
                <a:gd name="T1" fmla="*/ 5518 h 201"/>
                <a:gd name="T2" fmla="*/ 2933 w 110"/>
                <a:gd name="T3" fmla="*/ 5334 h 201"/>
                <a:gd name="T4" fmla="*/ 2810 w 110"/>
                <a:gd name="T5" fmla="*/ 4920 h 201"/>
                <a:gd name="T6" fmla="*/ 2770 w 110"/>
                <a:gd name="T7" fmla="*/ 4802 h 201"/>
                <a:gd name="T8" fmla="*/ 2498 w 110"/>
                <a:gd name="T9" fmla="*/ 4396 h 201"/>
                <a:gd name="T10" fmla="*/ 2401 w 110"/>
                <a:gd name="T11" fmla="*/ 4277 h 201"/>
                <a:gd name="T12" fmla="*/ 2314 w 110"/>
                <a:gd name="T13" fmla="*/ 4027 h 201"/>
                <a:gd name="T14" fmla="*/ 2179 w 110"/>
                <a:gd name="T15" fmla="*/ 3864 h 201"/>
                <a:gd name="T16" fmla="*/ 2130 w 110"/>
                <a:gd name="T17" fmla="*/ 3748 h 201"/>
                <a:gd name="T18" fmla="*/ 2130 w 110"/>
                <a:gd name="T19" fmla="*/ 3618 h 201"/>
                <a:gd name="T20" fmla="*/ 2033 w 110"/>
                <a:gd name="T21" fmla="*/ 3429 h 201"/>
                <a:gd name="T22" fmla="*/ 1967 w 110"/>
                <a:gd name="T23" fmla="*/ 3301 h 201"/>
                <a:gd name="T24" fmla="*/ 1900 w 110"/>
                <a:gd name="T25" fmla="*/ 3117 h 201"/>
                <a:gd name="T26" fmla="*/ 1782 w 110"/>
                <a:gd name="T27" fmla="*/ 3020 h 201"/>
                <a:gd name="T28" fmla="*/ 1716 w 110"/>
                <a:gd name="T29" fmla="*/ 2810 h 201"/>
                <a:gd name="T30" fmla="*/ 1532 w 110"/>
                <a:gd name="T31" fmla="*/ 2625 h 201"/>
                <a:gd name="T32" fmla="*/ 1532 w 110"/>
                <a:gd name="T33" fmla="*/ 2496 h 201"/>
                <a:gd name="T34" fmla="*/ 1463 w 110"/>
                <a:gd name="T35" fmla="*/ 2401 h 201"/>
                <a:gd name="T36" fmla="*/ 1373 w 110"/>
                <a:gd name="T37" fmla="*/ 2311 h 201"/>
                <a:gd name="T38" fmla="*/ 1373 w 110"/>
                <a:gd name="T39" fmla="*/ 2285 h 201"/>
                <a:gd name="T40" fmla="*/ 1347 w 110"/>
                <a:gd name="T41" fmla="*/ 2217 h 201"/>
                <a:gd name="T42" fmla="*/ 1189 w 110"/>
                <a:gd name="T43" fmla="*/ 1876 h 201"/>
                <a:gd name="T44" fmla="*/ 1123 w 110"/>
                <a:gd name="T45" fmla="*/ 1713 h 201"/>
                <a:gd name="T46" fmla="*/ 1057 w 110"/>
                <a:gd name="T47" fmla="*/ 1626 h 201"/>
                <a:gd name="T48" fmla="*/ 872 w 110"/>
                <a:gd name="T49" fmla="*/ 1397 h 201"/>
                <a:gd name="T50" fmla="*/ 804 w 110"/>
                <a:gd name="T51" fmla="*/ 1347 h 201"/>
                <a:gd name="T52" fmla="*/ 804 w 110"/>
                <a:gd name="T53" fmla="*/ 1212 h 201"/>
                <a:gd name="T54" fmla="*/ 844 w 110"/>
                <a:gd name="T55" fmla="*/ 1094 h 201"/>
                <a:gd name="T56" fmla="*/ 778 w 110"/>
                <a:gd name="T57" fmla="*/ 1028 h 201"/>
                <a:gd name="T58" fmla="*/ 778 w 110"/>
                <a:gd name="T59" fmla="*/ 938 h 201"/>
                <a:gd name="T60" fmla="*/ 716 w 110"/>
                <a:gd name="T61" fmla="*/ 938 h 201"/>
                <a:gd name="T62" fmla="*/ 570 w 110"/>
                <a:gd name="T63" fmla="*/ 803 h 201"/>
                <a:gd name="T64" fmla="*/ 570 w 110"/>
                <a:gd name="T65" fmla="*/ 688 h 201"/>
                <a:gd name="T66" fmla="*/ 532 w 110"/>
                <a:gd name="T67" fmla="*/ 688 h 201"/>
                <a:gd name="T68" fmla="*/ 532 w 110"/>
                <a:gd name="T69" fmla="*/ 591 h 201"/>
                <a:gd name="T70" fmla="*/ 463 w 110"/>
                <a:gd name="T71" fmla="*/ 463 h 201"/>
                <a:gd name="T72" fmla="*/ 409 w 110"/>
                <a:gd name="T73" fmla="*/ 591 h 201"/>
                <a:gd name="T74" fmla="*/ 409 w 110"/>
                <a:gd name="T75" fmla="*/ 369 h 201"/>
                <a:gd name="T76" fmla="*/ 118 w 110"/>
                <a:gd name="T77" fmla="*/ 225 h 201"/>
                <a:gd name="T78" fmla="*/ 66 w 110"/>
                <a:gd name="T79" fmla="*/ 184 h 201"/>
                <a:gd name="T80" fmla="*/ 0 w 110"/>
                <a:gd name="T81" fmla="*/ 0 h 201"/>
                <a:gd name="T82" fmla="*/ 0 w 110"/>
                <a:gd name="T83" fmla="*/ 118 h 201"/>
                <a:gd name="T84" fmla="*/ 118 w 110"/>
                <a:gd name="T85" fmla="*/ 225 h 201"/>
                <a:gd name="T86" fmla="*/ 156 w 110"/>
                <a:gd name="T87" fmla="*/ 532 h 201"/>
                <a:gd name="T88" fmla="*/ 409 w 110"/>
                <a:gd name="T89" fmla="*/ 1004 h 201"/>
                <a:gd name="T90" fmla="*/ 659 w 110"/>
                <a:gd name="T91" fmla="*/ 1463 h 201"/>
                <a:gd name="T92" fmla="*/ 844 w 110"/>
                <a:gd name="T93" fmla="*/ 1876 h 201"/>
                <a:gd name="T94" fmla="*/ 967 w 110"/>
                <a:gd name="T95" fmla="*/ 2217 h 201"/>
                <a:gd name="T96" fmla="*/ 1347 w 110"/>
                <a:gd name="T97" fmla="*/ 2770 h 201"/>
                <a:gd name="T98" fmla="*/ 1532 w 110"/>
                <a:gd name="T99" fmla="*/ 3060 h 201"/>
                <a:gd name="T100" fmla="*/ 1782 w 110"/>
                <a:gd name="T101" fmla="*/ 3457 h 201"/>
                <a:gd name="T102" fmla="*/ 2430 w 110"/>
                <a:gd name="T103" fmla="*/ 4830 h 201"/>
                <a:gd name="T104" fmla="*/ 2683 w 110"/>
                <a:gd name="T105" fmla="*/ 5211 h 201"/>
                <a:gd name="T106" fmla="*/ 3368 w 110"/>
                <a:gd name="T107" fmla="*/ 6149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Hình tự do 152"/>
            <p:cNvSpPr>
              <a:spLocks/>
            </p:cNvSpPr>
            <p:nvPr/>
          </p:nvSpPr>
          <p:spPr bwMode="auto">
            <a:xfrm>
              <a:off x="4227" y="1607"/>
              <a:ext cx="59" cy="2470"/>
            </a:xfrm>
            <a:custGeom>
              <a:avLst/>
              <a:gdLst>
                <a:gd name="T0" fmla="*/ 708 w 25"/>
                <a:gd name="T1" fmla="*/ 0 h 1046"/>
                <a:gd name="T2" fmla="*/ 524 w 25"/>
                <a:gd name="T3" fmla="*/ 16105 h 1046"/>
                <a:gd name="T4" fmla="*/ 774 w 25"/>
                <a:gd name="T5" fmla="*/ 32526 h 1046"/>
                <a:gd name="T6" fmla="*/ 118 w 25"/>
                <a:gd name="T7" fmla="*/ 32526 h 1046"/>
                <a:gd name="T8" fmla="*/ 340 w 25"/>
                <a:gd name="T9" fmla="*/ 23571 h 1046"/>
                <a:gd name="T10" fmla="*/ 0 w 25"/>
                <a:gd name="T11" fmla="*/ 7427 h 1046"/>
                <a:gd name="T12" fmla="*/ 250 w 25"/>
                <a:gd name="T13" fmla="*/ 0 h 1046"/>
                <a:gd name="T14" fmla="*/ 708 w 25"/>
                <a:gd name="T15" fmla="*/ 0 h 1046"/>
                <a:gd name="T16" fmla="*/ 708 w 25"/>
                <a:gd name="T17" fmla="*/ 0 h 10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0" name="Nhóm 69"/>
          <p:cNvGrpSpPr>
            <a:grpSpLocks noChangeAspect="1"/>
          </p:cNvGrpSpPr>
          <p:nvPr/>
        </p:nvGrpSpPr>
        <p:grpSpPr bwMode="auto">
          <a:xfrm>
            <a:off x="11047413" y="1401763"/>
            <a:ext cx="1254125" cy="3344862"/>
            <a:chOff x="3124" y="236"/>
            <a:chExt cx="1443" cy="3848"/>
          </a:xfrm>
        </p:grpSpPr>
        <p:sp>
          <p:nvSpPr>
            <p:cNvPr id="91" name="Hình tự do 70"/>
            <p:cNvSpPr>
              <a:spLocks/>
            </p:cNvSpPr>
            <p:nvPr/>
          </p:nvSpPr>
          <p:spPr bwMode="auto">
            <a:xfrm>
              <a:off x="3859" y="1801"/>
              <a:ext cx="29" cy="1346"/>
            </a:xfrm>
            <a:custGeom>
              <a:avLst/>
              <a:gdLst>
                <a:gd name="T0" fmla="*/ 3 w 29"/>
                <a:gd name="T1" fmla="*/ 0 h 1347"/>
                <a:gd name="T2" fmla="*/ 0 w 29"/>
                <a:gd name="T3" fmla="*/ 1343 h 1347"/>
                <a:gd name="T4" fmla="*/ 24 w 29"/>
                <a:gd name="T5" fmla="*/ 1343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347">
                  <a:moveTo>
                    <a:pt x="3" y="0"/>
                  </a:moveTo>
                  <a:lnTo>
                    <a:pt x="0" y="1347"/>
                  </a:lnTo>
                  <a:lnTo>
                    <a:pt x="24" y="1347"/>
                  </a:lnTo>
                  <a:lnTo>
                    <a:pt x="29"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Hình tự do 71"/>
            <p:cNvSpPr>
              <a:spLocks/>
            </p:cNvSpPr>
            <p:nvPr/>
          </p:nvSpPr>
          <p:spPr bwMode="auto">
            <a:xfrm>
              <a:off x="3679" y="2552"/>
              <a:ext cx="161" cy="247"/>
            </a:xfrm>
            <a:custGeom>
              <a:avLst/>
              <a:gdLst>
                <a:gd name="T0" fmla="*/ 2046 w 68"/>
                <a:gd name="T1" fmla="*/ 3216 h 105"/>
                <a:gd name="T2" fmla="*/ 156 w 68"/>
                <a:gd name="T3" fmla="*/ 0 h 105"/>
                <a:gd name="T4" fmla="*/ 2046 w 68"/>
                <a:gd name="T5" fmla="*/ 3216 h 105"/>
                <a:gd name="T6" fmla="*/ 0 60000 65536"/>
                <a:gd name="T7" fmla="*/ 0 60000 65536"/>
                <a:gd name="T8" fmla="*/ 0 60000 65536"/>
              </a:gdLst>
              <a:ahLst/>
              <a:cxnLst>
                <a:cxn ang="T6">
                  <a:pos x="T0" y="T1"/>
                </a:cxn>
                <a:cxn ang="T7">
                  <a:pos x="T2" y="T3"/>
                </a:cxn>
                <a:cxn ang="T8">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Hình tự do 72"/>
            <p:cNvSpPr>
              <a:spLocks/>
            </p:cNvSpPr>
            <p:nvPr/>
          </p:nvSpPr>
          <p:spPr bwMode="auto">
            <a:xfrm>
              <a:off x="3888" y="2342"/>
              <a:ext cx="163" cy="248"/>
            </a:xfrm>
            <a:custGeom>
              <a:avLst/>
              <a:gdLst>
                <a:gd name="T0" fmla="*/ 139 w 68"/>
                <a:gd name="T1" fmla="*/ 3175 h 106"/>
                <a:gd name="T2" fmla="*/ 2109 w 68"/>
                <a:gd name="T3" fmla="*/ 0 h 106"/>
                <a:gd name="T4" fmla="*/ 139 w 68"/>
                <a:gd name="T5" fmla="*/ 3175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Hình tự do 73"/>
            <p:cNvSpPr>
              <a:spLocks/>
            </p:cNvSpPr>
            <p:nvPr/>
          </p:nvSpPr>
          <p:spPr bwMode="auto">
            <a:xfrm>
              <a:off x="3679" y="2844"/>
              <a:ext cx="161" cy="254"/>
            </a:xfrm>
            <a:custGeom>
              <a:avLst/>
              <a:gdLst>
                <a:gd name="T0" fmla="*/ 2046 w 68"/>
                <a:gd name="T1" fmla="*/ 3397 h 107"/>
                <a:gd name="T2" fmla="*/ 156 w 68"/>
                <a:gd name="T3" fmla="*/ 0 h 107"/>
                <a:gd name="T4" fmla="*/ 2046 w 68"/>
                <a:gd name="T5" fmla="*/ 3397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Hình tự do 74"/>
            <p:cNvSpPr>
              <a:spLocks/>
            </p:cNvSpPr>
            <p:nvPr/>
          </p:nvSpPr>
          <p:spPr bwMode="auto">
            <a:xfrm>
              <a:off x="4022" y="1301"/>
              <a:ext cx="161" cy="250"/>
            </a:xfrm>
            <a:custGeom>
              <a:avLst/>
              <a:gdLst>
                <a:gd name="T0" fmla="*/ 118 w 68"/>
                <a:gd name="T1" fmla="*/ 3283 h 106"/>
                <a:gd name="T2" fmla="*/ 2017 w 68"/>
                <a:gd name="T3" fmla="*/ 0 h 106"/>
                <a:gd name="T4" fmla="*/ 118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Hình tự do 75"/>
            <p:cNvSpPr>
              <a:spLocks/>
            </p:cNvSpPr>
            <p:nvPr/>
          </p:nvSpPr>
          <p:spPr bwMode="auto">
            <a:xfrm>
              <a:off x="3888" y="2966"/>
              <a:ext cx="163" cy="252"/>
            </a:xfrm>
            <a:custGeom>
              <a:avLst/>
              <a:gdLst>
                <a:gd name="T0" fmla="*/ 139 w 68"/>
                <a:gd name="T1" fmla="*/ 3290 h 107"/>
                <a:gd name="T2" fmla="*/ 2109 w 68"/>
                <a:gd name="T3" fmla="*/ 0 h 107"/>
                <a:gd name="T4" fmla="*/ 139 w 68"/>
                <a:gd name="T5" fmla="*/ 3290 h 107"/>
                <a:gd name="T6" fmla="*/ 0 60000 65536"/>
                <a:gd name="T7" fmla="*/ 0 60000 65536"/>
                <a:gd name="T8" fmla="*/ 0 60000 65536"/>
              </a:gdLst>
              <a:ahLst/>
              <a:cxnLst>
                <a:cxn ang="T6">
                  <a:pos x="T0" y="T1"/>
                </a:cxn>
                <a:cxn ang="T7">
                  <a:pos x="T2" y="T3"/>
                </a:cxn>
                <a:cxn ang="T8">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Hình tự do 76"/>
            <p:cNvSpPr>
              <a:spLocks/>
            </p:cNvSpPr>
            <p:nvPr/>
          </p:nvSpPr>
          <p:spPr bwMode="auto">
            <a:xfrm>
              <a:off x="3679" y="2219"/>
              <a:ext cx="161" cy="254"/>
            </a:xfrm>
            <a:custGeom>
              <a:avLst/>
              <a:gdLst>
                <a:gd name="T0" fmla="*/ 2046 w 68"/>
                <a:gd name="T1" fmla="*/ 3397 h 107"/>
                <a:gd name="T2" fmla="*/ 156 w 68"/>
                <a:gd name="T3" fmla="*/ 0 h 107"/>
                <a:gd name="T4" fmla="*/ 2046 w 68"/>
                <a:gd name="T5" fmla="*/ 3397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Hình tự do 77"/>
            <p:cNvSpPr>
              <a:spLocks/>
            </p:cNvSpPr>
            <p:nvPr/>
          </p:nvSpPr>
          <p:spPr bwMode="auto">
            <a:xfrm>
              <a:off x="3888" y="2011"/>
              <a:ext cx="163" cy="252"/>
            </a:xfrm>
            <a:custGeom>
              <a:avLst/>
              <a:gdLst>
                <a:gd name="T0" fmla="*/ 139 w 68"/>
                <a:gd name="T1" fmla="*/ 3385 h 106"/>
                <a:gd name="T2" fmla="*/ 2109 w 68"/>
                <a:gd name="T3" fmla="*/ 0 h 106"/>
                <a:gd name="T4" fmla="*/ 139 w 68"/>
                <a:gd name="T5" fmla="*/ 3385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Hình tự do 78"/>
            <p:cNvSpPr>
              <a:spLocks/>
            </p:cNvSpPr>
            <p:nvPr/>
          </p:nvSpPr>
          <p:spPr bwMode="auto">
            <a:xfrm>
              <a:off x="3679" y="1903"/>
              <a:ext cx="161" cy="250"/>
            </a:xfrm>
            <a:custGeom>
              <a:avLst/>
              <a:gdLst>
                <a:gd name="T0" fmla="*/ 2046 w 68"/>
                <a:gd name="T1" fmla="*/ 3283 h 106"/>
                <a:gd name="T2" fmla="*/ 156 w 68"/>
                <a:gd name="T3" fmla="*/ 0 h 106"/>
                <a:gd name="T4" fmla="*/ 2046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Hình tự do 79"/>
            <p:cNvSpPr>
              <a:spLocks/>
            </p:cNvSpPr>
            <p:nvPr/>
          </p:nvSpPr>
          <p:spPr bwMode="auto">
            <a:xfrm>
              <a:off x="3679" y="1608"/>
              <a:ext cx="161" cy="252"/>
            </a:xfrm>
            <a:custGeom>
              <a:avLst/>
              <a:gdLst>
                <a:gd name="T0" fmla="*/ 2046 w 68"/>
                <a:gd name="T1" fmla="*/ 3385 h 106"/>
                <a:gd name="T2" fmla="*/ 156 w 68"/>
                <a:gd name="T3" fmla="*/ 0 h 106"/>
                <a:gd name="T4" fmla="*/ 2046 w 68"/>
                <a:gd name="T5" fmla="*/ 3385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Hình tự do 80"/>
            <p:cNvSpPr>
              <a:spLocks/>
            </p:cNvSpPr>
            <p:nvPr/>
          </p:nvSpPr>
          <p:spPr bwMode="auto">
            <a:xfrm>
              <a:off x="3888" y="1695"/>
              <a:ext cx="163" cy="250"/>
            </a:xfrm>
            <a:custGeom>
              <a:avLst/>
              <a:gdLst>
                <a:gd name="T0" fmla="*/ 139 w 68"/>
                <a:gd name="T1" fmla="*/ 3283 h 106"/>
                <a:gd name="T2" fmla="*/ 2109 w 68"/>
                <a:gd name="T3" fmla="*/ 0 h 106"/>
                <a:gd name="T4" fmla="*/ 139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Hình tự do 81"/>
            <p:cNvSpPr>
              <a:spLocks/>
            </p:cNvSpPr>
            <p:nvPr/>
          </p:nvSpPr>
          <p:spPr bwMode="auto">
            <a:xfrm>
              <a:off x="3360" y="486"/>
              <a:ext cx="22" cy="1048"/>
            </a:xfrm>
            <a:custGeom>
              <a:avLst/>
              <a:gdLst>
                <a:gd name="T0" fmla="*/ 2 w 21"/>
                <a:gd name="T1" fmla="*/ 0 h 1049"/>
                <a:gd name="T2" fmla="*/ 0 w 21"/>
                <a:gd name="T3" fmla="*/ 1045 h 1049"/>
                <a:gd name="T4" fmla="*/ 23 w 21"/>
                <a:gd name="T5" fmla="*/ 1045 h 1049"/>
                <a:gd name="T6" fmla="*/ 25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049">
                  <a:moveTo>
                    <a:pt x="2" y="0"/>
                  </a:moveTo>
                  <a:lnTo>
                    <a:pt x="0" y="1049"/>
                  </a:lnTo>
                  <a:lnTo>
                    <a:pt x="19" y="1049"/>
                  </a:lnTo>
                  <a:lnTo>
                    <a:pt x="21"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Hình tự do 82"/>
            <p:cNvSpPr>
              <a:spLocks/>
            </p:cNvSpPr>
            <p:nvPr/>
          </p:nvSpPr>
          <p:spPr bwMode="auto">
            <a:xfrm>
              <a:off x="3219" y="1049"/>
              <a:ext cx="127" cy="194"/>
            </a:xfrm>
            <a:custGeom>
              <a:avLst/>
              <a:gdLst>
                <a:gd name="T0" fmla="*/ 1677 w 53"/>
                <a:gd name="T1" fmla="*/ 2569 h 82"/>
                <a:gd name="T2" fmla="*/ 139 w 53"/>
                <a:gd name="T3" fmla="*/ 0 h 82"/>
                <a:gd name="T4" fmla="*/ 1677 w 53"/>
                <a:gd name="T5" fmla="*/ 2569 h 82"/>
                <a:gd name="T6" fmla="*/ 0 60000 65536"/>
                <a:gd name="T7" fmla="*/ 0 60000 65536"/>
                <a:gd name="T8" fmla="*/ 0 60000 65536"/>
              </a:gdLst>
              <a:ahLst/>
              <a:cxnLst>
                <a:cxn ang="T6">
                  <a:pos x="T0" y="T1"/>
                </a:cxn>
                <a:cxn ang="T7">
                  <a:pos x="T2" y="T3"/>
                </a:cxn>
                <a:cxn ang="T8">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Hình tự do 83"/>
            <p:cNvSpPr>
              <a:spLocks/>
            </p:cNvSpPr>
            <p:nvPr/>
          </p:nvSpPr>
          <p:spPr bwMode="auto">
            <a:xfrm>
              <a:off x="3387" y="884"/>
              <a:ext cx="122" cy="197"/>
            </a:xfrm>
            <a:custGeom>
              <a:avLst/>
              <a:gdLst>
                <a:gd name="T0" fmla="*/ 89 w 52"/>
                <a:gd name="T1" fmla="*/ 2637 h 83"/>
                <a:gd name="T2" fmla="*/ 1485 w 52"/>
                <a:gd name="T3" fmla="*/ 0 h 83"/>
                <a:gd name="T4" fmla="*/ 89 w 52"/>
                <a:gd name="T5" fmla="*/ 2637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Hình tự do 84"/>
            <p:cNvSpPr>
              <a:spLocks/>
            </p:cNvSpPr>
            <p:nvPr/>
          </p:nvSpPr>
          <p:spPr bwMode="auto">
            <a:xfrm>
              <a:off x="3219" y="1277"/>
              <a:ext cx="127" cy="195"/>
            </a:xfrm>
            <a:custGeom>
              <a:avLst/>
              <a:gdLst>
                <a:gd name="T0" fmla="*/ 1677 w 53"/>
                <a:gd name="T1" fmla="*/ 2528 h 83"/>
                <a:gd name="T2" fmla="*/ 139 w 53"/>
                <a:gd name="T3" fmla="*/ 0 h 83"/>
                <a:gd name="T4" fmla="*/ 1677 w 53"/>
                <a:gd name="T5" fmla="*/ 2528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Hình tự do 85"/>
            <p:cNvSpPr>
              <a:spLocks/>
            </p:cNvSpPr>
            <p:nvPr/>
          </p:nvSpPr>
          <p:spPr bwMode="auto">
            <a:xfrm>
              <a:off x="3387" y="1114"/>
              <a:ext cx="122" cy="194"/>
            </a:xfrm>
            <a:custGeom>
              <a:avLst/>
              <a:gdLst>
                <a:gd name="T0" fmla="*/ 89 w 52"/>
                <a:gd name="T1" fmla="*/ 2569 h 82"/>
                <a:gd name="T2" fmla="*/ 1485 w 52"/>
                <a:gd name="T3" fmla="*/ 0 h 82"/>
                <a:gd name="T4" fmla="*/ 89 w 52"/>
                <a:gd name="T5" fmla="*/ 2569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Hình tự do 86"/>
            <p:cNvSpPr>
              <a:spLocks/>
            </p:cNvSpPr>
            <p:nvPr/>
          </p:nvSpPr>
          <p:spPr bwMode="auto">
            <a:xfrm>
              <a:off x="3387" y="1372"/>
              <a:ext cx="122" cy="195"/>
            </a:xfrm>
            <a:custGeom>
              <a:avLst/>
              <a:gdLst>
                <a:gd name="T0" fmla="*/ 89 w 52"/>
                <a:gd name="T1" fmla="*/ 2528 h 83"/>
                <a:gd name="T2" fmla="*/ 1485 w 52"/>
                <a:gd name="T3" fmla="*/ 0 h 83"/>
                <a:gd name="T4" fmla="*/ 89 w 52"/>
                <a:gd name="T5" fmla="*/ 2528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Hình tự do 87"/>
            <p:cNvSpPr>
              <a:spLocks/>
            </p:cNvSpPr>
            <p:nvPr/>
          </p:nvSpPr>
          <p:spPr bwMode="auto">
            <a:xfrm>
              <a:off x="3219" y="793"/>
              <a:ext cx="127" cy="195"/>
            </a:xfrm>
            <a:custGeom>
              <a:avLst/>
              <a:gdLst>
                <a:gd name="T0" fmla="*/ 1677 w 53"/>
                <a:gd name="T1" fmla="*/ 2528 h 83"/>
                <a:gd name="T2" fmla="*/ 139 w 53"/>
                <a:gd name="T3" fmla="*/ 0 h 83"/>
                <a:gd name="T4" fmla="*/ 1677 w 53"/>
                <a:gd name="T5" fmla="*/ 2528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Hình tự do 88"/>
            <p:cNvSpPr>
              <a:spLocks/>
            </p:cNvSpPr>
            <p:nvPr/>
          </p:nvSpPr>
          <p:spPr bwMode="auto">
            <a:xfrm>
              <a:off x="3387" y="630"/>
              <a:ext cx="122" cy="195"/>
            </a:xfrm>
            <a:custGeom>
              <a:avLst/>
              <a:gdLst>
                <a:gd name="T0" fmla="*/ 89 w 52"/>
                <a:gd name="T1" fmla="*/ 2528 h 83"/>
                <a:gd name="T2" fmla="*/ 1485 w 52"/>
                <a:gd name="T3" fmla="*/ 0 h 83"/>
                <a:gd name="T4" fmla="*/ 89 w 52"/>
                <a:gd name="T5" fmla="*/ 2528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Hình tự do 89"/>
            <p:cNvSpPr>
              <a:spLocks/>
            </p:cNvSpPr>
            <p:nvPr/>
          </p:nvSpPr>
          <p:spPr bwMode="auto">
            <a:xfrm>
              <a:off x="3219" y="545"/>
              <a:ext cx="127" cy="197"/>
            </a:xfrm>
            <a:custGeom>
              <a:avLst/>
              <a:gdLst>
                <a:gd name="T0" fmla="*/ 1677 w 53"/>
                <a:gd name="T1" fmla="*/ 2637 h 83"/>
                <a:gd name="T2" fmla="*/ 139 w 53"/>
                <a:gd name="T3" fmla="*/ 0 h 83"/>
                <a:gd name="T4" fmla="*/ 1677 w 53"/>
                <a:gd name="T5" fmla="*/ 2637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Hình tự do 90"/>
            <p:cNvSpPr>
              <a:spLocks/>
            </p:cNvSpPr>
            <p:nvPr/>
          </p:nvSpPr>
          <p:spPr bwMode="auto">
            <a:xfrm>
              <a:off x="3219" y="316"/>
              <a:ext cx="127" cy="195"/>
            </a:xfrm>
            <a:custGeom>
              <a:avLst/>
              <a:gdLst>
                <a:gd name="T0" fmla="*/ 1677 w 53"/>
                <a:gd name="T1" fmla="*/ 2528 h 83"/>
                <a:gd name="T2" fmla="*/ 139 w 53"/>
                <a:gd name="T3" fmla="*/ 0 h 83"/>
                <a:gd name="T4" fmla="*/ 1677 w 53"/>
                <a:gd name="T5" fmla="*/ 2528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Hình tự do 91"/>
            <p:cNvSpPr>
              <a:spLocks/>
            </p:cNvSpPr>
            <p:nvPr/>
          </p:nvSpPr>
          <p:spPr bwMode="auto">
            <a:xfrm>
              <a:off x="3387" y="386"/>
              <a:ext cx="122" cy="192"/>
            </a:xfrm>
            <a:custGeom>
              <a:avLst/>
              <a:gdLst>
                <a:gd name="T0" fmla="*/ 89 w 52"/>
                <a:gd name="T1" fmla="*/ 2468 h 82"/>
                <a:gd name="T2" fmla="*/ 1485 w 52"/>
                <a:gd name="T3" fmla="*/ 0 h 82"/>
                <a:gd name="T4" fmla="*/ 89 w 52"/>
                <a:gd name="T5" fmla="*/ 2468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Hình tự do 92"/>
            <p:cNvSpPr>
              <a:spLocks/>
            </p:cNvSpPr>
            <p:nvPr/>
          </p:nvSpPr>
          <p:spPr bwMode="auto">
            <a:xfrm>
              <a:off x="3124" y="1061"/>
              <a:ext cx="263" cy="1242"/>
            </a:xfrm>
            <a:custGeom>
              <a:avLst/>
              <a:gdLst>
                <a:gd name="T0" fmla="*/ 1555 w 112"/>
                <a:gd name="T1" fmla="*/ 15252 h 525"/>
                <a:gd name="T2" fmla="*/ 1555 w 112"/>
                <a:gd name="T3" fmla="*/ 13437 h 525"/>
                <a:gd name="T4" fmla="*/ 89 w 112"/>
                <a:gd name="T5" fmla="*/ 10740 h 525"/>
                <a:gd name="T6" fmla="*/ 1555 w 112"/>
                <a:gd name="T7" fmla="*/ 12843 h 525"/>
                <a:gd name="T8" fmla="*/ 1555 w 112"/>
                <a:gd name="T9" fmla="*/ 10499 h 525"/>
                <a:gd name="T10" fmla="*/ 89 w 112"/>
                <a:gd name="T11" fmla="*/ 7795 h 525"/>
                <a:gd name="T12" fmla="*/ 1517 w 112"/>
                <a:gd name="T13" fmla="*/ 9839 h 525"/>
                <a:gd name="T14" fmla="*/ 1517 w 112"/>
                <a:gd name="T15" fmla="*/ 6700 h 525"/>
                <a:gd name="T16" fmla="*/ 209 w 112"/>
                <a:gd name="T17" fmla="*/ 4102 h 525"/>
                <a:gd name="T18" fmla="*/ 1517 w 112"/>
                <a:gd name="T19" fmla="*/ 5730 h 525"/>
                <a:gd name="T20" fmla="*/ 1517 w 112"/>
                <a:gd name="T21" fmla="*/ 3667 h 525"/>
                <a:gd name="T22" fmla="*/ 155 w 112"/>
                <a:gd name="T23" fmla="*/ 1036 h 525"/>
                <a:gd name="T24" fmla="*/ 1517 w 112"/>
                <a:gd name="T25" fmla="*/ 2754 h 525"/>
                <a:gd name="T26" fmla="*/ 1517 w 112"/>
                <a:gd name="T27" fmla="*/ 1746 h 525"/>
                <a:gd name="T28" fmla="*/ 1759 w 112"/>
                <a:gd name="T29" fmla="*/ 1746 h 525"/>
                <a:gd name="T30" fmla="*/ 3133 w 112"/>
                <a:gd name="T31" fmla="*/ 0 h 525"/>
                <a:gd name="T32" fmla="*/ 1799 w 112"/>
                <a:gd name="T33" fmla="*/ 2635 h 525"/>
                <a:gd name="T34" fmla="*/ 1799 w 112"/>
                <a:gd name="T35" fmla="*/ 5070 h 525"/>
                <a:gd name="T36" fmla="*/ 3226 w 112"/>
                <a:gd name="T37" fmla="*/ 2910 h 525"/>
                <a:gd name="T38" fmla="*/ 1799 w 112"/>
                <a:gd name="T39" fmla="*/ 5602 h 525"/>
                <a:gd name="T40" fmla="*/ 1799 w 112"/>
                <a:gd name="T41" fmla="*/ 8278 h 525"/>
                <a:gd name="T42" fmla="*/ 3198 w 112"/>
                <a:gd name="T43" fmla="*/ 6397 h 525"/>
                <a:gd name="T44" fmla="*/ 1799 w 112"/>
                <a:gd name="T45" fmla="*/ 9084 h 525"/>
                <a:gd name="T46" fmla="*/ 1799 w 112"/>
                <a:gd name="T47" fmla="*/ 11625 h 525"/>
                <a:gd name="T48" fmla="*/ 3198 w 112"/>
                <a:gd name="T49" fmla="*/ 9799 h 525"/>
                <a:gd name="T50" fmla="*/ 1799 w 112"/>
                <a:gd name="T51" fmla="*/ 12429 h 525"/>
                <a:gd name="T52" fmla="*/ 1825 w 112"/>
                <a:gd name="T53" fmla="*/ 15413 h 525"/>
                <a:gd name="T54" fmla="*/ 3288 w 112"/>
                <a:gd name="T55" fmla="*/ 13002 h 525"/>
                <a:gd name="T56" fmla="*/ 1825 w 112"/>
                <a:gd name="T57" fmla="*/ 15727 h 525"/>
                <a:gd name="T58" fmla="*/ 1825 w 112"/>
                <a:gd name="T59" fmla="*/ 16442 h 525"/>
                <a:gd name="T60" fmla="*/ 1555 w 112"/>
                <a:gd name="T61" fmla="*/ 16442 h 525"/>
                <a:gd name="T62" fmla="*/ 1555 w 112"/>
                <a:gd name="T63" fmla="*/ 16219 h 525"/>
                <a:gd name="T64" fmla="*/ 209 w 112"/>
                <a:gd name="T65" fmla="*/ 13600 h 525"/>
                <a:gd name="T66" fmla="*/ 1555 w 112"/>
                <a:gd name="T67" fmla="*/ 15252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Hình tự do 93"/>
            <p:cNvSpPr>
              <a:spLocks/>
            </p:cNvSpPr>
            <p:nvPr/>
          </p:nvSpPr>
          <p:spPr bwMode="auto">
            <a:xfrm>
              <a:off x="3737" y="1710"/>
              <a:ext cx="377" cy="1786"/>
            </a:xfrm>
            <a:custGeom>
              <a:avLst/>
              <a:gdLst>
                <a:gd name="T0" fmla="*/ 2653 w 160"/>
                <a:gd name="T1" fmla="*/ 21834 h 756"/>
                <a:gd name="T2" fmla="*/ 2653 w 160"/>
                <a:gd name="T3" fmla="*/ 19221 h 756"/>
                <a:gd name="T4" fmla="*/ 4774 w 160"/>
                <a:gd name="T5" fmla="*/ 15358 h 756"/>
                <a:gd name="T6" fmla="*/ 2653 w 160"/>
                <a:gd name="T7" fmla="*/ 18340 h 756"/>
                <a:gd name="T8" fmla="*/ 2653 w 160"/>
                <a:gd name="T9" fmla="*/ 14980 h 756"/>
                <a:gd name="T10" fmla="*/ 4774 w 160"/>
                <a:gd name="T11" fmla="*/ 11158 h 756"/>
                <a:gd name="T12" fmla="*/ 2710 w 160"/>
                <a:gd name="T13" fmla="*/ 14080 h 756"/>
                <a:gd name="T14" fmla="*/ 2710 w 160"/>
                <a:gd name="T15" fmla="*/ 9627 h 756"/>
                <a:gd name="T16" fmla="*/ 4618 w 160"/>
                <a:gd name="T17" fmla="*/ 5894 h 756"/>
                <a:gd name="T18" fmla="*/ 2710 w 160"/>
                <a:gd name="T19" fmla="*/ 8188 h 756"/>
                <a:gd name="T20" fmla="*/ 2710 w 160"/>
                <a:gd name="T21" fmla="*/ 5264 h 756"/>
                <a:gd name="T22" fmla="*/ 4687 w 160"/>
                <a:gd name="T23" fmla="*/ 1462 h 756"/>
                <a:gd name="T24" fmla="*/ 2710 w 160"/>
                <a:gd name="T25" fmla="*/ 3957 h 756"/>
                <a:gd name="T26" fmla="*/ 2342 w 160"/>
                <a:gd name="T27" fmla="*/ 2516 h 756"/>
                <a:gd name="T28" fmla="*/ 405 w 160"/>
                <a:gd name="T29" fmla="*/ 0 h 756"/>
                <a:gd name="T30" fmla="*/ 2316 w 160"/>
                <a:gd name="T31" fmla="*/ 3773 h 756"/>
                <a:gd name="T32" fmla="*/ 2316 w 160"/>
                <a:gd name="T33" fmla="*/ 7288 h 756"/>
                <a:gd name="T34" fmla="*/ 212 w 160"/>
                <a:gd name="T35" fmla="*/ 4141 h 756"/>
                <a:gd name="T36" fmla="*/ 2316 w 160"/>
                <a:gd name="T37" fmla="*/ 8042 h 756"/>
                <a:gd name="T38" fmla="*/ 2316 w 160"/>
                <a:gd name="T39" fmla="*/ 11838 h 756"/>
                <a:gd name="T40" fmla="*/ 316 w 160"/>
                <a:gd name="T41" fmla="*/ 9126 h 756"/>
                <a:gd name="T42" fmla="*/ 2316 w 160"/>
                <a:gd name="T43" fmla="*/ 12986 h 756"/>
                <a:gd name="T44" fmla="*/ 2316 w 160"/>
                <a:gd name="T45" fmla="*/ 16598 h 756"/>
                <a:gd name="T46" fmla="*/ 316 w 160"/>
                <a:gd name="T47" fmla="*/ 14014 h 756"/>
                <a:gd name="T48" fmla="*/ 2316 w 160"/>
                <a:gd name="T49" fmla="*/ 17815 h 756"/>
                <a:gd name="T50" fmla="*/ 2276 w 160"/>
                <a:gd name="T51" fmla="*/ 22018 h 756"/>
                <a:gd name="T52" fmla="*/ 156 w 160"/>
                <a:gd name="T53" fmla="*/ 18590 h 756"/>
                <a:gd name="T54" fmla="*/ 2276 w 160"/>
                <a:gd name="T55" fmla="*/ 22453 h 756"/>
                <a:gd name="T56" fmla="*/ 2276 w 160"/>
                <a:gd name="T57" fmla="*/ 23546 h 756"/>
                <a:gd name="T58" fmla="*/ 2653 w 160"/>
                <a:gd name="T59" fmla="*/ 23546 h 756"/>
                <a:gd name="T60" fmla="*/ 2653 w 160"/>
                <a:gd name="T61" fmla="*/ 23235 h 756"/>
                <a:gd name="T62" fmla="*/ 4618 w 160"/>
                <a:gd name="T63" fmla="*/ 19474 h 756"/>
                <a:gd name="T64" fmla="*/ 2653 w 160"/>
                <a:gd name="T65" fmla="*/ 21834 h 7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Hình tự do 94"/>
            <p:cNvSpPr>
              <a:spLocks/>
            </p:cNvSpPr>
            <p:nvPr/>
          </p:nvSpPr>
          <p:spPr bwMode="auto">
            <a:xfrm>
              <a:off x="3248" y="2924"/>
              <a:ext cx="360" cy="559"/>
            </a:xfrm>
            <a:custGeom>
              <a:avLst/>
              <a:gdLst>
                <a:gd name="T0" fmla="*/ 4533 w 152"/>
                <a:gd name="T1" fmla="*/ 7333 h 237"/>
                <a:gd name="T2" fmla="*/ 348 w 152"/>
                <a:gd name="T3" fmla="*/ 0 h 237"/>
                <a:gd name="T4" fmla="*/ 4533 w 152"/>
                <a:gd name="T5" fmla="*/ 7333 h 237"/>
                <a:gd name="T6" fmla="*/ 0 60000 65536"/>
                <a:gd name="T7" fmla="*/ 0 60000 65536"/>
                <a:gd name="T8" fmla="*/ 0 60000 65536"/>
              </a:gdLst>
              <a:ahLst/>
              <a:cxnLst>
                <a:cxn ang="T6">
                  <a:pos x="T0" y="T1"/>
                </a:cxn>
                <a:cxn ang="T7">
                  <a:pos x="T2" y="T3"/>
                </a:cxn>
                <a:cxn ang="T8">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Hình tự do 95"/>
            <p:cNvSpPr>
              <a:spLocks/>
            </p:cNvSpPr>
            <p:nvPr/>
          </p:nvSpPr>
          <p:spPr bwMode="auto">
            <a:xfrm>
              <a:off x="3324" y="2992"/>
              <a:ext cx="307" cy="520"/>
            </a:xfrm>
            <a:custGeom>
              <a:avLst/>
              <a:gdLst>
                <a:gd name="T0" fmla="*/ 3596 w 129"/>
                <a:gd name="T1" fmla="*/ 6150 h 220"/>
                <a:gd name="T2" fmla="*/ 3465 w 129"/>
                <a:gd name="T3" fmla="*/ 5928 h 220"/>
                <a:gd name="T4" fmla="*/ 3206 w 129"/>
                <a:gd name="T5" fmla="*/ 5559 h 220"/>
                <a:gd name="T6" fmla="*/ 3075 w 129"/>
                <a:gd name="T7" fmla="*/ 5403 h 220"/>
                <a:gd name="T8" fmla="*/ 2815 w 129"/>
                <a:gd name="T9" fmla="*/ 4928 h 220"/>
                <a:gd name="T10" fmla="*/ 2792 w 129"/>
                <a:gd name="T11" fmla="*/ 4805 h 220"/>
                <a:gd name="T12" fmla="*/ 2627 w 129"/>
                <a:gd name="T13" fmla="*/ 4552 h 220"/>
                <a:gd name="T14" fmla="*/ 2508 w 129"/>
                <a:gd name="T15" fmla="*/ 4347 h 220"/>
                <a:gd name="T16" fmla="*/ 2442 w 129"/>
                <a:gd name="T17" fmla="*/ 4212 h 220"/>
                <a:gd name="T18" fmla="*/ 2373 w 129"/>
                <a:gd name="T19" fmla="*/ 4117 h 220"/>
                <a:gd name="T20" fmla="*/ 2187 w 129"/>
                <a:gd name="T21" fmla="*/ 3872 h 220"/>
                <a:gd name="T22" fmla="*/ 2118 w 129"/>
                <a:gd name="T23" fmla="*/ 3777 h 220"/>
                <a:gd name="T24" fmla="*/ 2023 w 129"/>
                <a:gd name="T25" fmla="*/ 3593 h 220"/>
                <a:gd name="T26" fmla="*/ 1925 w 129"/>
                <a:gd name="T27" fmla="*/ 3437 h 220"/>
                <a:gd name="T28" fmla="*/ 1768 w 129"/>
                <a:gd name="T29" fmla="*/ 3207 h 220"/>
                <a:gd name="T30" fmla="*/ 1630 w 129"/>
                <a:gd name="T31" fmla="*/ 2971 h 220"/>
                <a:gd name="T32" fmla="*/ 1575 w 129"/>
                <a:gd name="T33" fmla="*/ 2867 h 220"/>
                <a:gd name="T34" fmla="*/ 1535 w 129"/>
                <a:gd name="T35" fmla="*/ 2749 h 220"/>
                <a:gd name="T36" fmla="*/ 1466 w 129"/>
                <a:gd name="T37" fmla="*/ 2683 h 220"/>
                <a:gd name="T38" fmla="*/ 1445 w 129"/>
                <a:gd name="T39" fmla="*/ 2654 h 220"/>
                <a:gd name="T40" fmla="*/ 1376 w 129"/>
                <a:gd name="T41" fmla="*/ 2520 h 220"/>
                <a:gd name="T42" fmla="*/ 1161 w 129"/>
                <a:gd name="T43" fmla="*/ 2179 h 220"/>
                <a:gd name="T44" fmla="*/ 1092 w 129"/>
                <a:gd name="T45" fmla="*/ 2061 h 220"/>
                <a:gd name="T46" fmla="*/ 997 w 129"/>
                <a:gd name="T47" fmla="*/ 1900 h 220"/>
                <a:gd name="T48" fmla="*/ 862 w 129"/>
                <a:gd name="T49" fmla="*/ 1647 h 220"/>
                <a:gd name="T50" fmla="*/ 862 w 129"/>
                <a:gd name="T51" fmla="*/ 1532 h 220"/>
                <a:gd name="T52" fmla="*/ 743 w 129"/>
                <a:gd name="T53" fmla="*/ 1463 h 220"/>
                <a:gd name="T54" fmla="*/ 645 w 129"/>
                <a:gd name="T55" fmla="*/ 1402 h 220"/>
                <a:gd name="T56" fmla="*/ 578 w 129"/>
                <a:gd name="T57" fmla="*/ 1257 h 220"/>
                <a:gd name="T58" fmla="*/ 538 w 129"/>
                <a:gd name="T59" fmla="*/ 1257 h 220"/>
                <a:gd name="T60" fmla="*/ 509 w 129"/>
                <a:gd name="T61" fmla="*/ 1189 h 220"/>
                <a:gd name="T62" fmla="*/ 509 w 129"/>
                <a:gd name="T63" fmla="*/ 1028 h 220"/>
                <a:gd name="T64" fmla="*/ 390 w 129"/>
                <a:gd name="T65" fmla="*/ 967 h 220"/>
                <a:gd name="T66" fmla="*/ 390 w 129"/>
                <a:gd name="T67" fmla="*/ 910 h 220"/>
                <a:gd name="T68" fmla="*/ 283 w 129"/>
                <a:gd name="T69" fmla="*/ 804 h 220"/>
                <a:gd name="T70" fmla="*/ 255 w 129"/>
                <a:gd name="T71" fmla="*/ 716 h 220"/>
                <a:gd name="T72" fmla="*/ 324 w 129"/>
                <a:gd name="T73" fmla="*/ 716 h 220"/>
                <a:gd name="T74" fmla="*/ 188 w 129"/>
                <a:gd name="T75" fmla="*/ 570 h 220"/>
                <a:gd name="T76" fmla="*/ 95 w 129"/>
                <a:gd name="T77" fmla="*/ 251 h 220"/>
                <a:gd name="T78" fmla="*/ 69 w 129"/>
                <a:gd name="T79" fmla="*/ 184 h 220"/>
                <a:gd name="T80" fmla="*/ 0 w 129"/>
                <a:gd name="T81" fmla="*/ 0 h 220"/>
                <a:gd name="T82" fmla="*/ 69 w 129"/>
                <a:gd name="T83" fmla="*/ 95 h 220"/>
                <a:gd name="T84" fmla="*/ 95 w 129"/>
                <a:gd name="T85" fmla="*/ 225 h 220"/>
                <a:gd name="T86" fmla="*/ 352 w 129"/>
                <a:gd name="T87" fmla="*/ 503 h 220"/>
                <a:gd name="T88" fmla="*/ 673 w 129"/>
                <a:gd name="T89" fmla="*/ 1005 h 220"/>
                <a:gd name="T90" fmla="*/ 997 w 129"/>
                <a:gd name="T91" fmla="*/ 1491 h 220"/>
                <a:gd name="T92" fmla="*/ 1252 w 129"/>
                <a:gd name="T93" fmla="*/ 1900 h 220"/>
                <a:gd name="T94" fmla="*/ 1466 w 129"/>
                <a:gd name="T95" fmla="*/ 2286 h 220"/>
                <a:gd name="T96" fmla="*/ 1835 w 129"/>
                <a:gd name="T97" fmla="*/ 2933 h 220"/>
                <a:gd name="T98" fmla="*/ 2023 w 129"/>
                <a:gd name="T99" fmla="*/ 3274 h 220"/>
                <a:gd name="T100" fmla="*/ 2249 w 129"/>
                <a:gd name="T101" fmla="*/ 3749 h 220"/>
                <a:gd name="T102" fmla="*/ 3234 w 129"/>
                <a:gd name="T103" fmla="*/ 5219 h 220"/>
                <a:gd name="T104" fmla="*/ 3439 w 129"/>
                <a:gd name="T105" fmla="*/ 5614 h 220"/>
                <a:gd name="T106" fmla="*/ 4005 w 129"/>
                <a:gd name="T107" fmla="*/ 6800 h 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Hình tự do 96"/>
            <p:cNvSpPr>
              <a:spLocks/>
            </p:cNvSpPr>
            <p:nvPr/>
          </p:nvSpPr>
          <p:spPr bwMode="auto">
            <a:xfrm>
              <a:off x="3611" y="375"/>
              <a:ext cx="231" cy="444"/>
            </a:xfrm>
            <a:custGeom>
              <a:avLst/>
              <a:gdLst>
                <a:gd name="T0" fmla="*/ 1883 w 98"/>
                <a:gd name="T1" fmla="*/ 118 h 188"/>
                <a:gd name="T2" fmla="*/ 434 w 98"/>
                <a:gd name="T3" fmla="*/ 5850 h 188"/>
                <a:gd name="T4" fmla="*/ 2433 w 98"/>
                <a:gd name="T5" fmla="*/ 3609 h 188"/>
                <a:gd name="T6" fmla="*/ 1883 w 98"/>
                <a:gd name="T7" fmla="*/ 118 h 1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Hình tự do 97"/>
            <p:cNvSpPr>
              <a:spLocks/>
            </p:cNvSpPr>
            <p:nvPr/>
          </p:nvSpPr>
          <p:spPr bwMode="auto">
            <a:xfrm>
              <a:off x="3713" y="388"/>
              <a:ext cx="117" cy="371"/>
            </a:xfrm>
            <a:custGeom>
              <a:avLst/>
              <a:gdLst>
                <a:gd name="T0" fmla="*/ 536 w 50"/>
                <a:gd name="T1" fmla="*/ 0 h 157"/>
                <a:gd name="T2" fmla="*/ 0 w 50"/>
                <a:gd name="T3" fmla="*/ 4896 h 157"/>
                <a:gd name="T4" fmla="*/ 1079 w 50"/>
                <a:gd name="T5" fmla="*/ 3457 h 157"/>
                <a:gd name="T6" fmla="*/ 536 w 50"/>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Hình tự do 98"/>
            <p:cNvSpPr>
              <a:spLocks/>
            </p:cNvSpPr>
            <p:nvPr/>
          </p:nvSpPr>
          <p:spPr bwMode="auto">
            <a:xfrm>
              <a:off x="3628" y="1757"/>
              <a:ext cx="251" cy="499"/>
            </a:xfrm>
            <a:custGeom>
              <a:avLst/>
              <a:gdLst>
                <a:gd name="T0" fmla="*/ 2024 w 107"/>
                <a:gd name="T1" fmla="*/ 118 h 211"/>
                <a:gd name="T2" fmla="*/ 490 w 107"/>
                <a:gd name="T3" fmla="*/ 6601 h 211"/>
                <a:gd name="T4" fmla="*/ 2637 w 107"/>
                <a:gd name="T5" fmla="*/ 4061 h 211"/>
                <a:gd name="T6" fmla="*/ 2024 w 107"/>
                <a:gd name="T7" fmla="*/ 118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Hình tự do 99"/>
            <p:cNvSpPr>
              <a:spLocks/>
            </p:cNvSpPr>
            <p:nvPr/>
          </p:nvSpPr>
          <p:spPr bwMode="auto">
            <a:xfrm>
              <a:off x="3740" y="1766"/>
              <a:ext cx="129" cy="416"/>
            </a:xfrm>
            <a:custGeom>
              <a:avLst/>
              <a:gdLst>
                <a:gd name="T0" fmla="*/ 616 w 54"/>
                <a:gd name="T1" fmla="*/ 0 h 176"/>
                <a:gd name="T2" fmla="*/ 0 w 54"/>
                <a:gd name="T3" fmla="*/ 5491 h 176"/>
                <a:gd name="T4" fmla="*/ 1237 w 54"/>
                <a:gd name="T5" fmla="*/ 3893 h 176"/>
                <a:gd name="T6" fmla="*/ 616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Hình tự do 100"/>
            <p:cNvSpPr>
              <a:spLocks/>
            </p:cNvSpPr>
            <p:nvPr/>
          </p:nvSpPr>
          <p:spPr bwMode="auto">
            <a:xfrm>
              <a:off x="3608" y="3016"/>
              <a:ext cx="256" cy="499"/>
            </a:xfrm>
            <a:custGeom>
              <a:avLst/>
              <a:gdLst>
                <a:gd name="T0" fmla="*/ 2145 w 108"/>
                <a:gd name="T1" fmla="*/ 95 h 211"/>
                <a:gd name="T2" fmla="*/ 476 w 108"/>
                <a:gd name="T3" fmla="*/ 6601 h 211"/>
                <a:gd name="T4" fmla="*/ 2743 w 108"/>
                <a:gd name="T5" fmla="*/ 4061 h 211"/>
                <a:gd name="T6" fmla="*/ 2145 w 108"/>
                <a:gd name="T7" fmla="*/ 95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Hình tự do 101"/>
            <p:cNvSpPr>
              <a:spLocks/>
            </p:cNvSpPr>
            <p:nvPr/>
          </p:nvSpPr>
          <p:spPr bwMode="auto">
            <a:xfrm>
              <a:off x="3720" y="3025"/>
              <a:ext cx="129" cy="416"/>
            </a:xfrm>
            <a:custGeom>
              <a:avLst/>
              <a:gdLst>
                <a:gd name="T0" fmla="*/ 657 w 54"/>
                <a:gd name="T1" fmla="*/ 0 h 176"/>
                <a:gd name="T2" fmla="*/ 0 w 54"/>
                <a:gd name="T3" fmla="*/ 5491 h 176"/>
                <a:gd name="T4" fmla="*/ 1266 w 54"/>
                <a:gd name="T5" fmla="*/ 3933 h 176"/>
                <a:gd name="T6" fmla="*/ 657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Hình tự do 102"/>
            <p:cNvSpPr>
              <a:spLocks/>
            </p:cNvSpPr>
            <p:nvPr/>
          </p:nvSpPr>
          <p:spPr bwMode="auto">
            <a:xfrm>
              <a:off x="3328" y="1527"/>
              <a:ext cx="256" cy="497"/>
            </a:xfrm>
            <a:custGeom>
              <a:avLst/>
              <a:gdLst>
                <a:gd name="T0" fmla="*/ 1263 w 108"/>
                <a:gd name="T1" fmla="*/ 95 h 210"/>
                <a:gd name="T2" fmla="*/ 2904 w 108"/>
                <a:gd name="T3" fmla="*/ 6586 h 210"/>
                <a:gd name="T4" fmla="*/ 692 w 108"/>
                <a:gd name="T5" fmla="*/ 4016 h 210"/>
                <a:gd name="T6" fmla="*/ 1263 w 108"/>
                <a:gd name="T7" fmla="*/ 95 h 2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Hình tự do 103"/>
            <p:cNvSpPr>
              <a:spLocks/>
            </p:cNvSpPr>
            <p:nvPr/>
          </p:nvSpPr>
          <p:spPr bwMode="auto">
            <a:xfrm>
              <a:off x="3341" y="1536"/>
              <a:ext cx="127" cy="418"/>
            </a:xfrm>
            <a:custGeom>
              <a:avLst/>
              <a:gdLst>
                <a:gd name="T0" fmla="*/ 1068 w 54"/>
                <a:gd name="T1" fmla="*/ 0 h 177"/>
                <a:gd name="T2" fmla="*/ 1653 w 54"/>
                <a:gd name="T3" fmla="*/ 5505 h 177"/>
                <a:gd name="T4" fmla="*/ 520 w 54"/>
                <a:gd name="T5" fmla="*/ 3859 h 177"/>
                <a:gd name="T6" fmla="*/ 1068 w 54"/>
                <a:gd name="T7" fmla="*/ 0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Hình tự do 104"/>
            <p:cNvSpPr>
              <a:spLocks/>
            </p:cNvSpPr>
            <p:nvPr/>
          </p:nvSpPr>
          <p:spPr bwMode="auto">
            <a:xfrm>
              <a:off x="3260" y="2272"/>
              <a:ext cx="358" cy="559"/>
            </a:xfrm>
            <a:custGeom>
              <a:avLst/>
              <a:gdLst>
                <a:gd name="T0" fmla="*/ 4519 w 151"/>
                <a:gd name="T1" fmla="*/ 7333 h 237"/>
                <a:gd name="T2" fmla="*/ 320 w 151"/>
                <a:gd name="T3" fmla="*/ 0 h 237"/>
                <a:gd name="T4" fmla="*/ 4519 w 151"/>
                <a:gd name="T5" fmla="*/ 7333 h 237"/>
                <a:gd name="T6" fmla="*/ 0 60000 65536"/>
                <a:gd name="T7" fmla="*/ 0 60000 65536"/>
                <a:gd name="T8" fmla="*/ 0 60000 65536"/>
              </a:gdLst>
              <a:ahLst/>
              <a:cxnLst>
                <a:cxn ang="T6">
                  <a:pos x="T0" y="T1"/>
                </a:cxn>
                <a:cxn ang="T7">
                  <a:pos x="T2" y="T3"/>
                </a:cxn>
                <a:cxn ang="T8">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Hình tự do 105"/>
            <p:cNvSpPr>
              <a:spLocks/>
            </p:cNvSpPr>
            <p:nvPr/>
          </p:nvSpPr>
          <p:spPr bwMode="auto">
            <a:xfrm>
              <a:off x="3616" y="1863"/>
              <a:ext cx="355" cy="561"/>
            </a:xfrm>
            <a:custGeom>
              <a:avLst/>
              <a:gdLst>
                <a:gd name="T0" fmla="*/ 209 w 151"/>
                <a:gd name="T1" fmla="*/ 7440 h 237"/>
                <a:gd name="T2" fmla="*/ 4272 w 151"/>
                <a:gd name="T3" fmla="*/ 0 h 237"/>
                <a:gd name="T4" fmla="*/ 209 w 151"/>
                <a:gd name="T5" fmla="*/ 7440 h 237"/>
                <a:gd name="T6" fmla="*/ 0 60000 65536"/>
                <a:gd name="T7" fmla="*/ 0 60000 65536"/>
                <a:gd name="T8" fmla="*/ 0 60000 65536"/>
              </a:gdLst>
              <a:ahLst/>
              <a:cxnLst>
                <a:cxn ang="T6">
                  <a:pos x="T0" y="T1"/>
                </a:cxn>
                <a:cxn ang="T7">
                  <a:pos x="T2" y="T3"/>
                </a:cxn>
                <a:cxn ang="T8">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Hình tự do 106"/>
            <p:cNvSpPr>
              <a:spLocks/>
            </p:cNvSpPr>
            <p:nvPr/>
          </p:nvSpPr>
          <p:spPr bwMode="auto">
            <a:xfrm>
              <a:off x="3586" y="2462"/>
              <a:ext cx="358" cy="562"/>
            </a:xfrm>
            <a:custGeom>
              <a:avLst/>
              <a:gdLst>
                <a:gd name="T0" fmla="*/ 254 w 151"/>
                <a:gd name="T1" fmla="*/ 7400 h 238"/>
                <a:gd name="T2" fmla="*/ 4424 w 151"/>
                <a:gd name="T3" fmla="*/ 0 h 238"/>
                <a:gd name="T4" fmla="*/ 254 w 151"/>
                <a:gd name="T5" fmla="*/ 7400 h 238"/>
                <a:gd name="T6" fmla="*/ 0 60000 65536"/>
                <a:gd name="T7" fmla="*/ 0 60000 65536"/>
                <a:gd name="T8" fmla="*/ 0 60000 65536"/>
              </a:gdLst>
              <a:ahLst/>
              <a:cxnLst>
                <a:cxn ang="T6">
                  <a:pos x="T0" y="T1"/>
                </a:cxn>
                <a:cxn ang="T7">
                  <a:pos x="T2" y="T3"/>
                </a:cxn>
                <a:cxn ang="T8">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Hình tự do 107"/>
            <p:cNvSpPr>
              <a:spLocks/>
            </p:cNvSpPr>
            <p:nvPr/>
          </p:nvSpPr>
          <p:spPr bwMode="auto">
            <a:xfrm>
              <a:off x="3591" y="3096"/>
              <a:ext cx="353" cy="562"/>
            </a:xfrm>
            <a:custGeom>
              <a:avLst/>
              <a:gdLst>
                <a:gd name="T0" fmla="*/ 225 w 149"/>
                <a:gd name="T1" fmla="*/ 7400 h 238"/>
                <a:gd name="T2" fmla="*/ 4418 w 149"/>
                <a:gd name="T3" fmla="*/ 0 h 238"/>
                <a:gd name="T4" fmla="*/ 225 w 149"/>
                <a:gd name="T5" fmla="*/ 7400 h 238"/>
                <a:gd name="T6" fmla="*/ 0 60000 65536"/>
                <a:gd name="T7" fmla="*/ 0 60000 65536"/>
                <a:gd name="T8" fmla="*/ 0 60000 65536"/>
              </a:gdLst>
              <a:ahLst/>
              <a:cxnLst>
                <a:cxn ang="T6">
                  <a:pos x="T0" y="T1"/>
                </a:cxn>
                <a:cxn ang="T7">
                  <a:pos x="T2" y="T3"/>
                </a:cxn>
                <a:cxn ang="T8">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Hình tự do 108"/>
            <p:cNvSpPr>
              <a:spLocks/>
            </p:cNvSpPr>
            <p:nvPr/>
          </p:nvSpPr>
          <p:spPr bwMode="auto">
            <a:xfrm>
              <a:off x="3243" y="1604"/>
              <a:ext cx="358" cy="553"/>
            </a:xfrm>
            <a:custGeom>
              <a:avLst/>
              <a:gdLst>
                <a:gd name="T0" fmla="*/ 4543 w 151"/>
                <a:gd name="T1" fmla="*/ 7205 h 235"/>
                <a:gd name="T2" fmla="*/ 349 w 151"/>
                <a:gd name="T3" fmla="*/ 0 h 235"/>
                <a:gd name="T4" fmla="*/ 4543 w 151"/>
                <a:gd name="T5" fmla="*/ 7205 h 235"/>
                <a:gd name="T6" fmla="*/ 0 60000 65536"/>
                <a:gd name="T7" fmla="*/ 0 60000 65536"/>
                <a:gd name="T8" fmla="*/ 0 60000 65536"/>
              </a:gdLst>
              <a:ahLst/>
              <a:cxnLst>
                <a:cxn ang="T6">
                  <a:pos x="T0" y="T1"/>
                </a:cxn>
                <a:cxn ang="T7">
                  <a:pos x="T2" y="T3"/>
                </a:cxn>
                <a:cxn ang="T8">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Hình tự do 109"/>
            <p:cNvSpPr>
              <a:spLocks/>
            </p:cNvSpPr>
            <p:nvPr/>
          </p:nvSpPr>
          <p:spPr bwMode="auto">
            <a:xfrm>
              <a:off x="3630" y="1138"/>
              <a:ext cx="355" cy="557"/>
            </a:xfrm>
            <a:custGeom>
              <a:avLst/>
              <a:gdLst>
                <a:gd name="T0" fmla="*/ 185 w 150"/>
                <a:gd name="T1" fmla="*/ 7326 h 236"/>
                <a:gd name="T2" fmla="*/ 4385 w 150"/>
                <a:gd name="T3" fmla="*/ 0 h 236"/>
                <a:gd name="T4" fmla="*/ 185 w 150"/>
                <a:gd name="T5" fmla="*/ 7326 h 236"/>
                <a:gd name="T6" fmla="*/ 0 60000 65536"/>
                <a:gd name="T7" fmla="*/ 0 60000 65536"/>
                <a:gd name="T8" fmla="*/ 0 60000 65536"/>
              </a:gdLst>
              <a:ahLst/>
              <a:cxnLst>
                <a:cxn ang="T6">
                  <a:pos x="T0" y="T1"/>
                </a:cxn>
                <a:cxn ang="T7">
                  <a:pos x="T2" y="T3"/>
                </a:cxn>
                <a:cxn ang="T8">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Hình tự do 110"/>
            <p:cNvSpPr>
              <a:spLocks/>
            </p:cNvSpPr>
            <p:nvPr/>
          </p:nvSpPr>
          <p:spPr bwMode="auto">
            <a:xfrm>
              <a:off x="3243" y="895"/>
              <a:ext cx="358" cy="559"/>
            </a:xfrm>
            <a:custGeom>
              <a:avLst/>
              <a:gdLst>
                <a:gd name="T0" fmla="*/ 4543 w 151"/>
                <a:gd name="T1" fmla="*/ 7333 h 237"/>
                <a:gd name="T2" fmla="*/ 349 w 151"/>
                <a:gd name="T3" fmla="*/ 0 h 237"/>
                <a:gd name="T4" fmla="*/ 4543 w 151"/>
                <a:gd name="T5" fmla="*/ 7333 h 237"/>
                <a:gd name="T6" fmla="*/ 0 60000 65536"/>
                <a:gd name="T7" fmla="*/ 0 60000 65536"/>
                <a:gd name="T8" fmla="*/ 0 60000 65536"/>
              </a:gdLst>
              <a:ahLst/>
              <a:cxnLst>
                <a:cxn ang="T6">
                  <a:pos x="T0" y="T1"/>
                </a:cxn>
                <a:cxn ang="T7">
                  <a:pos x="T2" y="T3"/>
                </a:cxn>
                <a:cxn ang="T8">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Hình tự do 111"/>
            <p:cNvSpPr>
              <a:spLocks/>
            </p:cNvSpPr>
            <p:nvPr/>
          </p:nvSpPr>
          <p:spPr bwMode="auto">
            <a:xfrm>
              <a:off x="3229" y="236"/>
              <a:ext cx="358" cy="562"/>
            </a:xfrm>
            <a:custGeom>
              <a:avLst/>
              <a:gdLst>
                <a:gd name="T0" fmla="*/ 4428 w 152"/>
                <a:gd name="T1" fmla="*/ 7400 h 238"/>
                <a:gd name="T2" fmla="*/ 339 w 152"/>
                <a:gd name="T3" fmla="*/ 0 h 238"/>
                <a:gd name="T4" fmla="*/ 4428 w 152"/>
                <a:gd name="T5" fmla="*/ 7400 h 238"/>
                <a:gd name="T6" fmla="*/ 0 60000 65536"/>
                <a:gd name="T7" fmla="*/ 0 60000 65536"/>
                <a:gd name="T8" fmla="*/ 0 60000 65536"/>
              </a:gdLst>
              <a:ahLst/>
              <a:cxnLst>
                <a:cxn ang="T6">
                  <a:pos x="T0" y="T1"/>
                </a:cxn>
                <a:cxn ang="T7">
                  <a:pos x="T2" y="T3"/>
                </a:cxn>
                <a:cxn ang="T8">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Hình tự do 112"/>
            <p:cNvSpPr>
              <a:spLocks/>
            </p:cNvSpPr>
            <p:nvPr/>
          </p:nvSpPr>
          <p:spPr bwMode="auto">
            <a:xfrm>
              <a:off x="3601" y="488"/>
              <a:ext cx="321" cy="500"/>
            </a:xfrm>
            <a:custGeom>
              <a:avLst/>
              <a:gdLst>
                <a:gd name="T0" fmla="*/ 184 w 136"/>
                <a:gd name="T1" fmla="*/ 6559 h 212"/>
                <a:gd name="T2" fmla="*/ 3906 w 136"/>
                <a:gd name="T3" fmla="*/ 0 h 212"/>
                <a:gd name="T4" fmla="*/ 184 w 136"/>
                <a:gd name="T5" fmla="*/ 6559 h 212"/>
                <a:gd name="T6" fmla="*/ 0 60000 65536"/>
                <a:gd name="T7" fmla="*/ 0 60000 65536"/>
                <a:gd name="T8" fmla="*/ 0 60000 65536"/>
              </a:gdLst>
              <a:ahLst/>
              <a:cxnLst>
                <a:cxn ang="T6">
                  <a:pos x="T0" y="T1"/>
                </a:cxn>
                <a:cxn ang="T7">
                  <a:pos x="T2" y="T3"/>
                </a:cxn>
                <a:cxn ang="T8">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Hình tự do 113"/>
            <p:cNvSpPr>
              <a:spLocks/>
            </p:cNvSpPr>
            <p:nvPr/>
          </p:nvSpPr>
          <p:spPr bwMode="auto">
            <a:xfrm>
              <a:off x="3635" y="1863"/>
              <a:ext cx="302" cy="552"/>
            </a:xfrm>
            <a:custGeom>
              <a:avLst/>
              <a:gdLst>
                <a:gd name="T0" fmla="*/ 419 w 127"/>
                <a:gd name="T1" fmla="*/ 6489 h 233"/>
                <a:gd name="T2" fmla="*/ 537 w 127"/>
                <a:gd name="T3" fmla="*/ 6264 h 233"/>
                <a:gd name="T4" fmla="*/ 742 w 127"/>
                <a:gd name="T5" fmla="*/ 5826 h 233"/>
                <a:gd name="T6" fmla="*/ 832 w 127"/>
                <a:gd name="T7" fmla="*/ 5636 h 233"/>
                <a:gd name="T8" fmla="*/ 1113 w 127"/>
                <a:gd name="T9" fmla="*/ 5226 h 233"/>
                <a:gd name="T10" fmla="*/ 1182 w 127"/>
                <a:gd name="T11" fmla="*/ 5039 h 233"/>
                <a:gd name="T12" fmla="*/ 1346 w 127"/>
                <a:gd name="T13" fmla="*/ 4788 h 233"/>
                <a:gd name="T14" fmla="*/ 1465 w 127"/>
                <a:gd name="T15" fmla="*/ 4575 h 233"/>
                <a:gd name="T16" fmla="*/ 1572 w 127"/>
                <a:gd name="T17" fmla="*/ 4440 h 233"/>
                <a:gd name="T18" fmla="*/ 1572 w 127"/>
                <a:gd name="T19" fmla="*/ 4321 h 233"/>
                <a:gd name="T20" fmla="*/ 1719 w 127"/>
                <a:gd name="T21" fmla="*/ 4030 h 233"/>
                <a:gd name="T22" fmla="*/ 1786 w 127"/>
                <a:gd name="T23" fmla="*/ 3911 h 233"/>
                <a:gd name="T24" fmla="*/ 1855 w 127"/>
                <a:gd name="T25" fmla="*/ 3750 h 233"/>
                <a:gd name="T26" fmla="*/ 2019 w 127"/>
                <a:gd name="T27" fmla="*/ 3563 h 233"/>
                <a:gd name="T28" fmla="*/ 2109 w 127"/>
                <a:gd name="T29" fmla="*/ 3340 h 233"/>
                <a:gd name="T30" fmla="*/ 2273 w 127"/>
                <a:gd name="T31" fmla="*/ 3087 h 233"/>
                <a:gd name="T32" fmla="*/ 2302 w 127"/>
                <a:gd name="T33" fmla="*/ 2964 h 233"/>
                <a:gd name="T34" fmla="*/ 2392 w 127"/>
                <a:gd name="T35" fmla="*/ 2874 h 233"/>
                <a:gd name="T36" fmla="*/ 2433 w 127"/>
                <a:gd name="T37" fmla="*/ 2739 h 233"/>
                <a:gd name="T38" fmla="*/ 2433 w 127"/>
                <a:gd name="T39" fmla="*/ 2710 h 233"/>
                <a:gd name="T40" fmla="*/ 2528 w 127"/>
                <a:gd name="T41" fmla="*/ 2582 h 233"/>
                <a:gd name="T42" fmla="*/ 2713 w 127"/>
                <a:gd name="T43" fmla="*/ 2234 h 233"/>
                <a:gd name="T44" fmla="*/ 2811 w 127"/>
                <a:gd name="T45" fmla="*/ 2049 h 233"/>
                <a:gd name="T46" fmla="*/ 2877 w 127"/>
                <a:gd name="T47" fmla="*/ 1952 h 233"/>
                <a:gd name="T48" fmla="*/ 3037 w 127"/>
                <a:gd name="T49" fmla="*/ 1632 h 233"/>
                <a:gd name="T50" fmla="*/ 3132 w 127"/>
                <a:gd name="T51" fmla="*/ 1611 h 233"/>
                <a:gd name="T52" fmla="*/ 3160 w 127"/>
                <a:gd name="T53" fmla="*/ 1448 h 233"/>
                <a:gd name="T54" fmla="*/ 3160 w 127"/>
                <a:gd name="T55" fmla="*/ 1357 h 233"/>
                <a:gd name="T56" fmla="*/ 3267 w 127"/>
                <a:gd name="T57" fmla="*/ 1196 h 233"/>
                <a:gd name="T58" fmla="*/ 3267 w 127"/>
                <a:gd name="T59" fmla="*/ 1168 h 233"/>
                <a:gd name="T60" fmla="*/ 3296 w 127"/>
                <a:gd name="T61" fmla="*/ 1106 h 233"/>
                <a:gd name="T62" fmla="*/ 3415 w 127"/>
                <a:gd name="T63" fmla="*/ 1009 h 233"/>
                <a:gd name="T64" fmla="*/ 3455 w 127"/>
                <a:gd name="T65" fmla="*/ 877 h 233"/>
                <a:gd name="T66" fmla="*/ 3484 w 127"/>
                <a:gd name="T67" fmla="*/ 824 h 233"/>
                <a:gd name="T68" fmla="*/ 3522 w 127"/>
                <a:gd name="T69" fmla="*/ 718 h 233"/>
                <a:gd name="T70" fmla="*/ 3550 w 127"/>
                <a:gd name="T71" fmla="*/ 599 h 233"/>
                <a:gd name="T72" fmla="*/ 3579 w 127"/>
                <a:gd name="T73" fmla="*/ 718 h 233"/>
                <a:gd name="T74" fmla="*/ 3710 w 127"/>
                <a:gd name="T75" fmla="*/ 505 h 233"/>
                <a:gd name="T76" fmla="*/ 3902 w 127"/>
                <a:gd name="T77" fmla="*/ 253 h 233"/>
                <a:gd name="T78" fmla="*/ 3964 w 127"/>
                <a:gd name="T79" fmla="*/ 185 h 233"/>
                <a:gd name="T80" fmla="*/ 4059 w 127"/>
                <a:gd name="T81" fmla="*/ 0 h 233"/>
                <a:gd name="T82" fmla="*/ 4059 w 127"/>
                <a:gd name="T83" fmla="*/ 95 h 233"/>
                <a:gd name="T84" fmla="*/ 3924 w 127"/>
                <a:gd name="T85" fmla="*/ 253 h 233"/>
                <a:gd name="T86" fmla="*/ 3805 w 127"/>
                <a:gd name="T87" fmla="*/ 573 h 233"/>
                <a:gd name="T88" fmla="*/ 3522 w 127"/>
                <a:gd name="T89" fmla="*/ 1106 h 233"/>
                <a:gd name="T90" fmla="*/ 3229 w 127"/>
                <a:gd name="T91" fmla="*/ 1701 h 233"/>
                <a:gd name="T92" fmla="*/ 2975 w 127"/>
                <a:gd name="T93" fmla="*/ 2165 h 233"/>
                <a:gd name="T94" fmla="*/ 2811 w 127"/>
                <a:gd name="T95" fmla="*/ 2488 h 233"/>
                <a:gd name="T96" fmla="*/ 2392 w 127"/>
                <a:gd name="T97" fmla="*/ 3177 h 233"/>
                <a:gd name="T98" fmla="*/ 2178 w 127"/>
                <a:gd name="T99" fmla="*/ 3563 h 233"/>
                <a:gd name="T100" fmla="*/ 1855 w 127"/>
                <a:gd name="T101" fmla="*/ 4001 h 233"/>
                <a:gd name="T102" fmla="*/ 1046 w 127"/>
                <a:gd name="T103" fmla="*/ 5636 h 233"/>
                <a:gd name="T104" fmla="*/ 832 w 127"/>
                <a:gd name="T105" fmla="*/ 6079 h 233"/>
                <a:gd name="T106" fmla="*/ 29 w 127"/>
                <a:gd name="T107" fmla="*/ 7219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Hình tự do 114"/>
            <p:cNvSpPr>
              <a:spLocks/>
            </p:cNvSpPr>
            <p:nvPr/>
          </p:nvSpPr>
          <p:spPr bwMode="auto">
            <a:xfrm>
              <a:off x="3652" y="1156"/>
              <a:ext cx="302" cy="550"/>
            </a:xfrm>
            <a:custGeom>
              <a:avLst/>
              <a:gdLst>
                <a:gd name="T0" fmla="*/ 419 w 127"/>
                <a:gd name="T1" fmla="*/ 6392 h 233"/>
                <a:gd name="T2" fmla="*/ 537 w 127"/>
                <a:gd name="T3" fmla="*/ 6180 h 233"/>
                <a:gd name="T4" fmla="*/ 742 w 127"/>
                <a:gd name="T5" fmla="*/ 5705 h 233"/>
                <a:gd name="T6" fmla="*/ 832 w 127"/>
                <a:gd name="T7" fmla="*/ 5561 h 233"/>
                <a:gd name="T8" fmla="*/ 1158 w 127"/>
                <a:gd name="T9" fmla="*/ 5115 h 233"/>
                <a:gd name="T10" fmla="*/ 1182 w 127"/>
                <a:gd name="T11" fmla="*/ 4971 h 233"/>
                <a:gd name="T12" fmla="*/ 1346 w 127"/>
                <a:gd name="T13" fmla="*/ 4681 h 233"/>
                <a:gd name="T14" fmla="*/ 1465 w 127"/>
                <a:gd name="T15" fmla="*/ 4473 h 233"/>
                <a:gd name="T16" fmla="*/ 1572 w 127"/>
                <a:gd name="T17" fmla="*/ 4341 h 233"/>
                <a:gd name="T18" fmla="*/ 1600 w 127"/>
                <a:gd name="T19" fmla="*/ 4247 h 233"/>
                <a:gd name="T20" fmla="*/ 1719 w 127"/>
                <a:gd name="T21" fmla="*/ 3973 h 233"/>
                <a:gd name="T22" fmla="*/ 1826 w 127"/>
                <a:gd name="T23" fmla="*/ 3855 h 233"/>
                <a:gd name="T24" fmla="*/ 1855 w 127"/>
                <a:gd name="T25" fmla="*/ 3673 h 233"/>
                <a:gd name="T26" fmla="*/ 2019 w 127"/>
                <a:gd name="T27" fmla="*/ 3472 h 233"/>
                <a:gd name="T28" fmla="*/ 2109 w 127"/>
                <a:gd name="T29" fmla="*/ 3288 h 233"/>
                <a:gd name="T30" fmla="*/ 2273 w 127"/>
                <a:gd name="T31" fmla="*/ 3014 h 233"/>
                <a:gd name="T32" fmla="*/ 2340 w 127"/>
                <a:gd name="T33" fmla="*/ 2892 h 233"/>
                <a:gd name="T34" fmla="*/ 2392 w 127"/>
                <a:gd name="T35" fmla="*/ 2785 h 233"/>
                <a:gd name="T36" fmla="*/ 2433 w 127"/>
                <a:gd name="T37" fmla="*/ 2736 h 233"/>
                <a:gd name="T38" fmla="*/ 2459 w 127"/>
                <a:gd name="T39" fmla="*/ 2641 h 233"/>
                <a:gd name="T40" fmla="*/ 2528 w 127"/>
                <a:gd name="T41" fmla="*/ 2552 h 233"/>
                <a:gd name="T42" fmla="*/ 2713 w 127"/>
                <a:gd name="T43" fmla="*/ 2167 h 233"/>
                <a:gd name="T44" fmla="*/ 2811 w 127"/>
                <a:gd name="T45" fmla="*/ 2011 h 233"/>
                <a:gd name="T46" fmla="*/ 2906 w 127"/>
                <a:gd name="T47" fmla="*/ 1921 h 233"/>
                <a:gd name="T48" fmla="*/ 3037 w 127"/>
                <a:gd name="T49" fmla="*/ 1617 h 233"/>
                <a:gd name="T50" fmla="*/ 3132 w 127"/>
                <a:gd name="T51" fmla="*/ 1577 h 233"/>
                <a:gd name="T52" fmla="*/ 3160 w 127"/>
                <a:gd name="T53" fmla="*/ 1433 h 233"/>
                <a:gd name="T54" fmla="*/ 3160 w 127"/>
                <a:gd name="T55" fmla="*/ 1303 h 233"/>
                <a:gd name="T56" fmla="*/ 3267 w 127"/>
                <a:gd name="T57" fmla="*/ 1180 h 233"/>
                <a:gd name="T58" fmla="*/ 3267 w 127"/>
                <a:gd name="T59" fmla="*/ 1119 h 233"/>
                <a:gd name="T60" fmla="*/ 3320 w 127"/>
                <a:gd name="T61" fmla="*/ 1093 h 233"/>
                <a:gd name="T62" fmla="*/ 3415 w 127"/>
                <a:gd name="T63" fmla="*/ 998 h 233"/>
                <a:gd name="T64" fmla="*/ 3455 w 127"/>
                <a:gd name="T65" fmla="*/ 869 h 233"/>
                <a:gd name="T66" fmla="*/ 3484 w 127"/>
                <a:gd name="T67" fmla="*/ 840 h 233"/>
                <a:gd name="T68" fmla="*/ 3522 w 127"/>
                <a:gd name="T69" fmla="*/ 685 h 233"/>
                <a:gd name="T70" fmla="*/ 3550 w 127"/>
                <a:gd name="T71" fmla="*/ 590 h 233"/>
                <a:gd name="T72" fmla="*/ 3579 w 127"/>
                <a:gd name="T73" fmla="*/ 659 h 233"/>
                <a:gd name="T74" fmla="*/ 3710 w 127"/>
                <a:gd name="T75" fmla="*/ 463 h 233"/>
                <a:gd name="T76" fmla="*/ 3924 w 127"/>
                <a:gd name="T77" fmla="*/ 250 h 233"/>
                <a:gd name="T78" fmla="*/ 3993 w 127"/>
                <a:gd name="T79" fmla="*/ 184 h 233"/>
                <a:gd name="T80" fmla="*/ 4059 w 127"/>
                <a:gd name="T81" fmla="*/ 0 h 233"/>
                <a:gd name="T82" fmla="*/ 4059 w 127"/>
                <a:gd name="T83" fmla="*/ 66 h 233"/>
                <a:gd name="T84" fmla="*/ 3964 w 127"/>
                <a:gd name="T85" fmla="*/ 250 h 233"/>
                <a:gd name="T86" fmla="*/ 3805 w 127"/>
                <a:gd name="T87" fmla="*/ 552 h 233"/>
                <a:gd name="T88" fmla="*/ 3550 w 127"/>
                <a:gd name="T89" fmla="*/ 1093 h 233"/>
                <a:gd name="T90" fmla="*/ 3229 w 127"/>
                <a:gd name="T91" fmla="*/ 1671 h 233"/>
                <a:gd name="T92" fmla="*/ 2975 w 127"/>
                <a:gd name="T93" fmla="*/ 2117 h 233"/>
                <a:gd name="T94" fmla="*/ 2811 w 127"/>
                <a:gd name="T95" fmla="*/ 2486 h 233"/>
                <a:gd name="T96" fmla="*/ 2392 w 127"/>
                <a:gd name="T97" fmla="*/ 3132 h 233"/>
                <a:gd name="T98" fmla="*/ 2178 w 127"/>
                <a:gd name="T99" fmla="*/ 3472 h 233"/>
                <a:gd name="T100" fmla="*/ 1855 w 127"/>
                <a:gd name="T101" fmla="*/ 3973 h 233"/>
                <a:gd name="T102" fmla="*/ 1023 w 127"/>
                <a:gd name="T103" fmla="*/ 5561 h 233"/>
                <a:gd name="T104" fmla="*/ 832 w 127"/>
                <a:gd name="T105" fmla="*/ 5956 h 233"/>
                <a:gd name="T106" fmla="*/ 29 w 127"/>
                <a:gd name="T107" fmla="*/ 7115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Hình tự do 115"/>
            <p:cNvSpPr>
              <a:spLocks/>
            </p:cNvSpPr>
            <p:nvPr/>
          </p:nvSpPr>
          <p:spPr bwMode="auto">
            <a:xfrm>
              <a:off x="3620" y="495"/>
              <a:ext cx="268" cy="493"/>
            </a:xfrm>
            <a:custGeom>
              <a:avLst/>
              <a:gdLst>
                <a:gd name="T0" fmla="*/ 364 w 114"/>
                <a:gd name="T1" fmla="*/ 5697 h 209"/>
                <a:gd name="T2" fmla="*/ 491 w 114"/>
                <a:gd name="T3" fmla="*/ 5515 h 209"/>
                <a:gd name="T4" fmla="*/ 635 w 114"/>
                <a:gd name="T5" fmla="*/ 5107 h 209"/>
                <a:gd name="T6" fmla="*/ 703 w 114"/>
                <a:gd name="T7" fmla="*/ 4947 h 209"/>
                <a:gd name="T8" fmla="*/ 950 w 114"/>
                <a:gd name="T9" fmla="*/ 4557 h 209"/>
                <a:gd name="T10" fmla="*/ 1039 w 114"/>
                <a:gd name="T11" fmla="*/ 4463 h 209"/>
                <a:gd name="T12" fmla="*/ 1133 w 114"/>
                <a:gd name="T13" fmla="*/ 4213 h 209"/>
                <a:gd name="T14" fmla="*/ 1288 w 114"/>
                <a:gd name="T15" fmla="*/ 3989 h 209"/>
                <a:gd name="T16" fmla="*/ 1309 w 114"/>
                <a:gd name="T17" fmla="*/ 3902 h 209"/>
                <a:gd name="T18" fmla="*/ 1338 w 114"/>
                <a:gd name="T19" fmla="*/ 3779 h 209"/>
                <a:gd name="T20" fmla="*/ 1469 w 114"/>
                <a:gd name="T21" fmla="*/ 3534 h 209"/>
                <a:gd name="T22" fmla="*/ 1530 w 114"/>
                <a:gd name="T23" fmla="*/ 3439 h 209"/>
                <a:gd name="T24" fmla="*/ 1587 w 114"/>
                <a:gd name="T25" fmla="*/ 3284 h 209"/>
                <a:gd name="T26" fmla="*/ 1714 w 114"/>
                <a:gd name="T27" fmla="*/ 3121 h 209"/>
                <a:gd name="T28" fmla="*/ 1808 w 114"/>
                <a:gd name="T29" fmla="*/ 2916 h 209"/>
                <a:gd name="T30" fmla="*/ 1923 w 114"/>
                <a:gd name="T31" fmla="*/ 2694 h 209"/>
                <a:gd name="T32" fmla="*/ 1951 w 114"/>
                <a:gd name="T33" fmla="*/ 2599 h 209"/>
                <a:gd name="T34" fmla="*/ 2078 w 114"/>
                <a:gd name="T35" fmla="*/ 2510 h 209"/>
                <a:gd name="T36" fmla="*/ 2106 w 114"/>
                <a:gd name="T37" fmla="*/ 2415 h 209"/>
                <a:gd name="T38" fmla="*/ 2106 w 114"/>
                <a:gd name="T39" fmla="*/ 2387 h 209"/>
                <a:gd name="T40" fmla="*/ 2144 w 114"/>
                <a:gd name="T41" fmla="*/ 2260 h 209"/>
                <a:gd name="T42" fmla="*/ 2327 w 114"/>
                <a:gd name="T43" fmla="*/ 1953 h 209"/>
                <a:gd name="T44" fmla="*/ 2377 w 114"/>
                <a:gd name="T45" fmla="*/ 1826 h 209"/>
                <a:gd name="T46" fmla="*/ 2443 w 114"/>
                <a:gd name="T47" fmla="*/ 1708 h 209"/>
                <a:gd name="T48" fmla="*/ 2598 w 114"/>
                <a:gd name="T49" fmla="*/ 1429 h 209"/>
                <a:gd name="T50" fmla="*/ 2692 w 114"/>
                <a:gd name="T51" fmla="*/ 1429 h 209"/>
                <a:gd name="T52" fmla="*/ 2692 w 114"/>
                <a:gd name="T53" fmla="*/ 1274 h 209"/>
                <a:gd name="T54" fmla="*/ 2692 w 114"/>
                <a:gd name="T55" fmla="*/ 1179 h 209"/>
                <a:gd name="T56" fmla="*/ 2753 w 114"/>
                <a:gd name="T57" fmla="*/ 1090 h 209"/>
                <a:gd name="T58" fmla="*/ 2753 w 114"/>
                <a:gd name="T59" fmla="*/ 986 h 209"/>
                <a:gd name="T60" fmla="*/ 2807 w 114"/>
                <a:gd name="T61" fmla="*/ 958 h 209"/>
                <a:gd name="T62" fmla="*/ 2934 w 114"/>
                <a:gd name="T63" fmla="*/ 889 h 209"/>
                <a:gd name="T64" fmla="*/ 2934 w 114"/>
                <a:gd name="T65" fmla="*/ 802 h 209"/>
                <a:gd name="T66" fmla="*/ 2962 w 114"/>
                <a:gd name="T67" fmla="*/ 708 h 209"/>
                <a:gd name="T68" fmla="*/ 2990 w 114"/>
                <a:gd name="T69" fmla="*/ 618 h 209"/>
                <a:gd name="T70" fmla="*/ 3051 w 114"/>
                <a:gd name="T71" fmla="*/ 552 h 209"/>
                <a:gd name="T72" fmla="*/ 3077 w 114"/>
                <a:gd name="T73" fmla="*/ 590 h 209"/>
                <a:gd name="T74" fmla="*/ 3145 w 114"/>
                <a:gd name="T75" fmla="*/ 406 h 209"/>
                <a:gd name="T76" fmla="*/ 3326 w 114"/>
                <a:gd name="T77" fmla="*/ 250 h 209"/>
                <a:gd name="T78" fmla="*/ 3392 w 114"/>
                <a:gd name="T79" fmla="*/ 156 h 209"/>
                <a:gd name="T80" fmla="*/ 3482 w 114"/>
                <a:gd name="T81" fmla="*/ 0 h 209"/>
                <a:gd name="T82" fmla="*/ 3482 w 114"/>
                <a:gd name="T83" fmla="*/ 94 h 209"/>
                <a:gd name="T84" fmla="*/ 3326 w 114"/>
                <a:gd name="T85" fmla="*/ 184 h 209"/>
                <a:gd name="T86" fmla="*/ 3272 w 114"/>
                <a:gd name="T87" fmla="*/ 524 h 209"/>
                <a:gd name="T88" fmla="*/ 3028 w 114"/>
                <a:gd name="T89" fmla="*/ 986 h 209"/>
                <a:gd name="T90" fmla="*/ 2753 w 114"/>
                <a:gd name="T91" fmla="*/ 1486 h 209"/>
                <a:gd name="T92" fmla="*/ 2532 w 114"/>
                <a:gd name="T93" fmla="*/ 1913 h 209"/>
                <a:gd name="T94" fmla="*/ 2414 w 114"/>
                <a:gd name="T95" fmla="*/ 2231 h 209"/>
                <a:gd name="T96" fmla="*/ 2078 w 114"/>
                <a:gd name="T97" fmla="*/ 2849 h 209"/>
                <a:gd name="T98" fmla="*/ 1857 w 114"/>
                <a:gd name="T99" fmla="*/ 3121 h 209"/>
                <a:gd name="T100" fmla="*/ 1624 w 114"/>
                <a:gd name="T101" fmla="*/ 3534 h 209"/>
                <a:gd name="T102" fmla="*/ 924 w 114"/>
                <a:gd name="T103" fmla="*/ 4947 h 209"/>
                <a:gd name="T104" fmla="*/ 703 w 114"/>
                <a:gd name="T105" fmla="*/ 5352 h 209"/>
                <a:gd name="T106" fmla="*/ 28 w 114"/>
                <a:gd name="T107" fmla="*/ 6355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Hình tự do 116"/>
            <p:cNvSpPr>
              <a:spLocks/>
            </p:cNvSpPr>
            <p:nvPr/>
          </p:nvSpPr>
          <p:spPr bwMode="auto">
            <a:xfrm>
              <a:off x="3265" y="273"/>
              <a:ext cx="319" cy="530"/>
            </a:xfrm>
            <a:custGeom>
              <a:avLst/>
              <a:gdLst>
                <a:gd name="T0" fmla="*/ 3679 w 135"/>
                <a:gd name="T1" fmla="*/ 6265 h 224"/>
                <a:gd name="T2" fmla="*/ 3523 w 135"/>
                <a:gd name="T3" fmla="*/ 6052 h 224"/>
                <a:gd name="T4" fmla="*/ 3244 w 135"/>
                <a:gd name="T5" fmla="*/ 5643 h 224"/>
                <a:gd name="T6" fmla="*/ 3178 w 135"/>
                <a:gd name="T7" fmla="*/ 5508 h 224"/>
                <a:gd name="T8" fmla="*/ 2904 w 135"/>
                <a:gd name="T9" fmla="*/ 5021 h 224"/>
                <a:gd name="T10" fmla="*/ 2836 w 135"/>
                <a:gd name="T11" fmla="*/ 4888 h 224"/>
                <a:gd name="T12" fmla="*/ 2680 w 135"/>
                <a:gd name="T13" fmla="*/ 4675 h 224"/>
                <a:gd name="T14" fmla="*/ 2557 w 135"/>
                <a:gd name="T15" fmla="*/ 4422 h 224"/>
                <a:gd name="T16" fmla="*/ 2467 w 135"/>
                <a:gd name="T17" fmla="*/ 4294 h 224"/>
                <a:gd name="T18" fmla="*/ 2401 w 135"/>
                <a:gd name="T19" fmla="*/ 4200 h 224"/>
                <a:gd name="T20" fmla="*/ 2266 w 135"/>
                <a:gd name="T21" fmla="*/ 3947 h 224"/>
                <a:gd name="T22" fmla="*/ 2150 w 135"/>
                <a:gd name="T23" fmla="*/ 3857 h 224"/>
                <a:gd name="T24" fmla="*/ 2061 w 135"/>
                <a:gd name="T25" fmla="*/ 3696 h 224"/>
                <a:gd name="T26" fmla="*/ 1966 w 135"/>
                <a:gd name="T27" fmla="*/ 3511 h 224"/>
                <a:gd name="T28" fmla="*/ 1831 w 135"/>
                <a:gd name="T29" fmla="*/ 3324 h 224"/>
                <a:gd name="T30" fmla="*/ 1713 w 135"/>
                <a:gd name="T31" fmla="*/ 3045 h 224"/>
                <a:gd name="T32" fmla="*/ 1626 w 135"/>
                <a:gd name="T33" fmla="*/ 2917 h 224"/>
                <a:gd name="T34" fmla="*/ 1597 w 135"/>
                <a:gd name="T35" fmla="*/ 2823 h 224"/>
                <a:gd name="T36" fmla="*/ 1491 w 135"/>
                <a:gd name="T37" fmla="*/ 2726 h 224"/>
                <a:gd name="T38" fmla="*/ 1463 w 135"/>
                <a:gd name="T39" fmla="*/ 2688 h 224"/>
                <a:gd name="T40" fmla="*/ 1441 w 135"/>
                <a:gd name="T41" fmla="*/ 2570 h 224"/>
                <a:gd name="T42" fmla="*/ 1212 w 135"/>
                <a:gd name="T43" fmla="*/ 2222 h 224"/>
                <a:gd name="T44" fmla="*/ 1122 w 135"/>
                <a:gd name="T45" fmla="*/ 2066 h 224"/>
                <a:gd name="T46" fmla="*/ 1028 w 135"/>
                <a:gd name="T47" fmla="*/ 1976 h 224"/>
                <a:gd name="T48" fmla="*/ 872 w 135"/>
                <a:gd name="T49" fmla="*/ 1656 h 224"/>
                <a:gd name="T50" fmla="*/ 910 w 135"/>
                <a:gd name="T51" fmla="*/ 1562 h 224"/>
                <a:gd name="T52" fmla="*/ 775 w 135"/>
                <a:gd name="T53" fmla="*/ 1472 h 224"/>
                <a:gd name="T54" fmla="*/ 688 w 135"/>
                <a:gd name="T55" fmla="*/ 1405 h 224"/>
                <a:gd name="T56" fmla="*/ 619 w 135"/>
                <a:gd name="T57" fmla="*/ 1259 h 224"/>
                <a:gd name="T58" fmla="*/ 591 w 135"/>
                <a:gd name="T59" fmla="*/ 1221 h 224"/>
                <a:gd name="T60" fmla="*/ 591 w 135"/>
                <a:gd name="T61" fmla="*/ 1193 h 224"/>
                <a:gd name="T62" fmla="*/ 529 w 135"/>
                <a:gd name="T63" fmla="*/ 1058 h 224"/>
                <a:gd name="T64" fmla="*/ 406 w 135"/>
                <a:gd name="T65" fmla="*/ 968 h 224"/>
                <a:gd name="T66" fmla="*/ 406 w 135"/>
                <a:gd name="T67" fmla="*/ 913 h 224"/>
                <a:gd name="T68" fmla="*/ 340 w 135"/>
                <a:gd name="T69" fmla="*/ 823 h 224"/>
                <a:gd name="T70" fmla="*/ 250 w 135"/>
                <a:gd name="T71" fmla="*/ 717 h 224"/>
                <a:gd name="T72" fmla="*/ 369 w 135"/>
                <a:gd name="T73" fmla="*/ 717 h 224"/>
                <a:gd name="T74" fmla="*/ 184 w 135"/>
                <a:gd name="T75" fmla="*/ 594 h 224"/>
                <a:gd name="T76" fmla="*/ 156 w 135"/>
                <a:gd name="T77" fmla="*/ 279 h 224"/>
                <a:gd name="T78" fmla="*/ 118 w 135"/>
                <a:gd name="T79" fmla="*/ 156 h 224"/>
                <a:gd name="T80" fmla="*/ 0 w 135"/>
                <a:gd name="T81" fmla="*/ 0 h 224"/>
                <a:gd name="T82" fmla="*/ 95 w 135"/>
                <a:gd name="T83" fmla="*/ 66 h 224"/>
                <a:gd name="T84" fmla="*/ 156 w 135"/>
                <a:gd name="T85" fmla="*/ 251 h 224"/>
                <a:gd name="T86" fmla="*/ 369 w 135"/>
                <a:gd name="T87" fmla="*/ 532 h 224"/>
                <a:gd name="T88" fmla="*/ 688 w 135"/>
                <a:gd name="T89" fmla="*/ 1008 h 224"/>
                <a:gd name="T90" fmla="*/ 1004 w 135"/>
                <a:gd name="T91" fmla="*/ 1533 h 224"/>
                <a:gd name="T92" fmla="*/ 1278 w 135"/>
                <a:gd name="T93" fmla="*/ 1976 h 224"/>
                <a:gd name="T94" fmla="*/ 1491 w 135"/>
                <a:gd name="T95" fmla="*/ 2290 h 224"/>
                <a:gd name="T96" fmla="*/ 1831 w 135"/>
                <a:gd name="T97" fmla="*/ 2939 h 224"/>
                <a:gd name="T98" fmla="*/ 2061 w 135"/>
                <a:gd name="T99" fmla="*/ 3353 h 224"/>
                <a:gd name="T100" fmla="*/ 2311 w 135"/>
                <a:gd name="T101" fmla="*/ 3790 h 224"/>
                <a:gd name="T102" fmla="*/ 3273 w 135"/>
                <a:gd name="T103" fmla="*/ 5324 h 224"/>
                <a:gd name="T104" fmla="*/ 3495 w 135"/>
                <a:gd name="T105" fmla="*/ 5709 h 224"/>
                <a:gd name="T106" fmla="*/ 4093 w 135"/>
                <a:gd name="T107" fmla="*/ 6954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Hình tự do 117"/>
            <p:cNvSpPr>
              <a:spLocks/>
            </p:cNvSpPr>
            <p:nvPr/>
          </p:nvSpPr>
          <p:spPr bwMode="auto">
            <a:xfrm>
              <a:off x="3280" y="915"/>
              <a:ext cx="319" cy="530"/>
            </a:xfrm>
            <a:custGeom>
              <a:avLst/>
              <a:gdLst>
                <a:gd name="T0" fmla="*/ 3679 w 135"/>
                <a:gd name="T1" fmla="*/ 6197 h 224"/>
                <a:gd name="T2" fmla="*/ 3552 w 135"/>
                <a:gd name="T3" fmla="*/ 6052 h 224"/>
                <a:gd name="T4" fmla="*/ 3244 w 135"/>
                <a:gd name="T5" fmla="*/ 5643 h 224"/>
                <a:gd name="T6" fmla="*/ 3178 w 135"/>
                <a:gd name="T7" fmla="*/ 5508 h 224"/>
                <a:gd name="T8" fmla="*/ 2904 w 135"/>
                <a:gd name="T9" fmla="*/ 5021 h 224"/>
                <a:gd name="T10" fmla="*/ 2836 w 135"/>
                <a:gd name="T11" fmla="*/ 4860 h 224"/>
                <a:gd name="T12" fmla="*/ 2680 w 135"/>
                <a:gd name="T13" fmla="*/ 4635 h 224"/>
                <a:gd name="T14" fmla="*/ 2557 w 135"/>
                <a:gd name="T15" fmla="*/ 4422 h 224"/>
                <a:gd name="T16" fmla="*/ 2495 w 135"/>
                <a:gd name="T17" fmla="*/ 4294 h 224"/>
                <a:gd name="T18" fmla="*/ 2429 w 135"/>
                <a:gd name="T19" fmla="*/ 4200 h 224"/>
                <a:gd name="T20" fmla="*/ 2245 w 135"/>
                <a:gd name="T21" fmla="*/ 3947 h 224"/>
                <a:gd name="T22" fmla="*/ 2179 w 135"/>
                <a:gd name="T23" fmla="*/ 3828 h 224"/>
                <a:gd name="T24" fmla="*/ 2032 w 135"/>
                <a:gd name="T25" fmla="*/ 3667 h 224"/>
                <a:gd name="T26" fmla="*/ 1966 w 135"/>
                <a:gd name="T27" fmla="*/ 3483 h 224"/>
                <a:gd name="T28" fmla="*/ 1810 w 135"/>
                <a:gd name="T29" fmla="*/ 3286 h 224"/>
                <a:gd name="T30" fmla="*/ 1713 w 135"/>
                <a:gd name="T31" fmla="*/ 3045 h 224"/>
                <a:gd name="T32" fmla="*/ 1626 w 135"/>
                <a:gd name="T33" fmla="*/ 2939 h 224"/>
                <a:gd name="T34" fmla="*/ 1597 w 135"/>
                <a:gd name="T35" fmla="*/ 2823 h 224"/>
                <a:gd name="T36" fmla="*/ 1491 w 135"/>
                <a:gd name="T37" fmla="*/ 2726 h 224"/>
                <a:gd name="T38" fmla="*/ 1463 w 135"/>
                <a:gd name="T39" fmla="*/ 2688 h 224"/>
                <a:gd name="T40" fmla="*/ 1397 w 135"/>
                <a:gd name="T41" fmla="*/ 2570 h 224"/>
                <a:gd name="T42" fmla="*/ 1189 w 135"/>
                <a:gd name="T43" fmla="*/ 2200 h 224"/>
                <a:gd name="T44" fmla="*/ 1122 w 135"/>
                <a:gd name="T45" fmla="*/ 2106 h 224"/>
                <a:gd name="T46" fmla="*/ 1056 w 135"/>
                <a:gd name="T47" fmla="*/ 1976 h 224"/>
                <a:gd name="T48" fmla="*/ 872 w 135"/>
                <a:gd name="T49" fmla="*/ 1656 h 224"/>
                <a:gd name="T50" fmla="*/ 910 w 135"/>
                <a:gd name="T51" fmla="*/ 1562 h 224"/>
                <a:gd name="T52" fmla="*/ 775 w 135"/>
                <a:gd name="T53" fmla="*/ 1472 h 224"/>
                <a:gd name="T54" fmla="*/ 688 w 135"/>
                <a:gd name="T55" fmla="*/ 1405 h 224"/>
                <a:gd name="T56" fmla="*/ 619 w 135"/>
                <a:gd name="T57" fmla="*/ 1287 h 224"/>
                <a:gd name="T58" fmla="*/ 569 w 135"/>
                <a:gd name="T59" fmla="*/ 1259 h 224"/>
                <a:gd name="T60" fmla="*/ 569 w 135"/>
                <a:gd name="T61" fmla="*/ 1164 h 224"/>
                <a:gd name="T62" fmla="*/ 529 w 135"/>
                <a:gd name="T63" fmla="*/ 1058 h 224"/>
                <a:gd name="T64" fmla="*/ 406 w 135"/>
                <a:gd name="T65" fmla="*/ 968 h 224"/>
                <a:gd name="T66" fmla="*/ 406 w 135"/>
                <a:gd name="T67" fmla="*/ 913 h 224"/>
                <a:gd name="T68" fmla="*/ 319 w 135"/>
                <a:gd name="T69" fmla="*/ 823 h 224"/>
                <a:gd name="T70" fmla="*/ 279 w 135"/>
                <a:gd name="T71" fmla="*/ 717 h 224"/>
                <a:gd name="T72" fmla="*/ 340 w 135"/>
                <a:gd name="T73" fmla="*/ 717 h 224"/>
                <a:gd name="T74" fmla="*/ 224 w 135"/>
                <a:gd name="T75" fmla="*/ 570 h 224"/>
                <a:gd name="T76" fmla="*/ 118 w 135"/>
                <a:gd name="T77" fmla="*/ 279 h 224"/>
                <a:gd name="T78" fmla="*/ 118 w 135"/>
                <a:gd name="T79" fmla="*/ 185 h 224"/>
                <a:gd name="T80" fmla="*/ 0 w 135"/>
                <a:gd name="T81" fmla="*/ 0 h 224"/>
                <a:gd name="T82" fmla="*/ 95 w 135"/>
                <a:gd name="T83" fmla="*/ 66 h 224"/>
                <a:gd name="T84" fmla="*/ 118 w 135"/>
                <a:gd name="T85" fmla="*/ 251 h 224"/>
                <a:gd name="T86" fmla="*/ 340 w 135"/>
                <a:gd name="T87" fmla="*/ 504 h 224"/>
                <a:gd name="T88" fmla="*/ 688 w 135"/>
                <a:gd name="T89" fmla="*/ 1008 h 224"/>
                <a:gd name="T90" fmla="*/ 1004 w 135"/>
                <a:gd name="T91" fmla="*/ 1562 h 224"/>
                <a:gd name="T92" fmla="*/ 1278 w 135"/>
                <a:gd name="T93" fmla="*/ 1976 h 224"/>
                <a:gd name="T94" fmla="*/ 1491 w 135"/>
                <a:gd name="T95" fmla="*/ 2290 h 224"/>
                <a:gd name="T96" fmla="*/ 1876 w 135"/>
                <a:gd name="T97" fmla="*/ 2979 h 224"/>
                <a:gd name="T98" fmla="*/ 2061 w 135"/>
                <a:gd name="T99" fmla="*/ 3353 h 224"/>
                <a:gd name="T100" fmla="*/ 2311 w 135"/>
                <a:gd name="T101" fmla="*/ 3828 h 224"/>
                <a:gd name="T102" fmla="*/ 3273 w 135"/>
                <a:gd name="T103" fmla="*/ 5295 h 224"/>
                <a:gd name="T104" fmla="*/ 3495 w 135"/>
                <a:gd name="T105" fmla="*/ 5709 h 224"/>
                <a:gd name="T106" fmla="*/ 4093 w 135"/>
                <a:gd name="T107" fmla="*/ 6954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Hình tự do 118"/>
            <p:cNvSpPr>
              <a:spLocks/>
            </p:cNvSpPr>
            <p:nvPr/>
          </p:nvSpPr>
          <p:spPr bwMode="auto">
            <a:xfrm>
              <a:off x="3289" y="1626"/>
              <a:ext cx="304" cy="517"/>
            </a:xfrm>
            <a:custGeom>
              <a:avLst/>
              <a:gdLst>
                <a:gd name="T0" fmla="*/ 3455 w 129"/>
                <a:gd name="T1" fmla="*/ 6053 h 219"/>
                <a:gd name="T2" fmla="*/ 3365 w 129"/>
                <a:gd name="T3" fmla="*/ 5840 h 219"/>
                <a:gd name="T4" fmla="*/ 3087 w 129"/>
                <a:gd name="T5" fmla="*/ 5463 h 219"/>
                <a:gd name="T6" fmla="*/ 2960 w 129"/>
                <a:gd name="T7" fmla="*/ 5340 h 219"/>
                <a:gd name="T8" fmla="*/ 2750 w 129"/>
                <a:gd name="T9" fmla="*/ 4882 h 219"/>
                <a:gd name="T10" fmla="*/ 2654 w 129"/>
                <a:gd name="T11" fmla="*/ 4747 h 219"/>
                <a:gd name="T12" fmla="*/ 2526 w 129"/>
                <a:gd name="T13" fmla="*/ 4497 h 219"/>
                <a:gd name="T14" fmla="*/ 2371 w 129"/>
                <a:gd name="T15" fmla="*/ 4292 h 219"/>
                <a:gd name="T16" fmla="*/ 2342 w 129"/>
                <a:gd name="T17" fmla="*/ 4157 h 219"/>
                <a:gd name="T18" fmla="*/ 2276 w 129"/>
                <a:gd name="T19" fmla="*/ 4108 h 219"/>
                <a:gd name="T20" fmla="*/ 2093 w 129"/>
                <a:gd name="T21" fmla="*/ 3857 h 219"/>
                <a:gd name="T22" fmla="*/ 2043 w 129"/>
                <a:gd name="T23" fmla="*/ 3695 h 219"/>
                <a:gd name="T24" fmla="*/ 1911 w 129"/>
                <a:gd name="T25" fmla="*/ 3567 h 219"/>
                <a:gd name="T26" fmla="*/ 1822 w 129"/>
                <a:gd name="T27" fmla="*/ 3383 h 219"/>
                <a:gd name="T28" fmla="*/ 1727 w 129"/>
                <a:gd name="T29" fmla="*/ 3170 h 219"/>
                <a:gd name="T30" fmla="*/ 1572 w 129"/>
                <a:gd name="T31" fmla="*/ 2892 h 219"/>
                <a:gd name="T32" fmla="*/ 1506 w 129"/>
                <a:gd name="T33" fmla="*/ 2831 h 219"/>
                <a:gd name="T34" fmla="*/ 1478 w 129"/>
                <a:gd name="T35" fmla="*/ 2698 h 219"/>
                <a:gd name="T36" fmla="*/ 1416 w 129"/>
                <a:gd name="T37" fmla="*/ 2646 h 219"/>
                <a:gd name="T38" fmla="*/ 1388 w 129"/>
                <a:gd name="T39" fmla="*/ 2602 h 219"/>
                <a:gd name="T40" fmla="*/ 1294 w 129"/>
                <a:gd name="T41" fmla="*/ 2486 h 219"/>
                <a:gd name="T42" fmla="*/ 1110 w 129"/>
                <a:gd name="T43" fmla="*/ 2146 h 219"/>
                <a:gd name="T44" fmla="*/ 1023 w 129"/>
                <a:gd name="T45" fmla="*/ 2011 h 219"/>
                <a:gd name="T46" fmla="*/ 954 w 129"/>
                <a:gd name="T47" fmla="*/ 1896 h 219"/>
                <a:gd name="T48" fmla="*/ 839 w 129"/>
                <a:gd name="T49" fmla="*/ 1617 h 219"/>
                <a:gd name="T50" fmla="*/ 839 w 129"/>
                <a:gd name="T51" fmla="*/ 1487 h 219"/>
                <a:gd name="T52" fmla="*/ 683 w 129"/>
                <a:gd name="T53" fmla="*/ 1461 h 219"/>
                <a:gd name="T54" fmla="*/ 617 w 129"/>
                <a:gd name="T55" fmla="*/ 1393 h 219"/>
                <a:gd name="T56" fmla="*/ 549 w 129"/>
                <a:gd name="T57" fmla="*/ 1237 h 219"/>
                <a:gd name="T58" fmla="*/ 500 w 129"/>
                <a:gd name="T59" fmla="*/ 1209 h 219"/>
                <a:gd name="T60" fmla="*/ 500 w 129"/>
                <a:gd name="T61" fmla="*/ 1143 h 219"/>
                <a:gd name="T62" fmla="*/ 500 w 129"/>
                <a:gd name="T63" fmla="*/ 1025 h 219"/>
                <a:gd name="T64" fmla="*/ 368 w 129"/>
                <a:gd name="T65" fmla="*/ 937 h 219"/>
                <a:gd name="T66" fmla="*/ 368 w 129"/>
                <a:gd name="T67" fmla="*/ 869 h 219"/>
                <a:gd name="T68" fmla="*/ 271 w 129"/>
                <a:gd name="T69" fmla="*/ 803 h 219"/>
                <a:gd name="T70" fmla="*/ 212 w 129"/>
                <a:gd name="T71" fmla="*/ 685 h 219"/>
                <a:gd name="T72" fmla="*/ 316 w 129"/>
                <a:gd name="T73" fmla="*/ 685 h 219"/>
                <a:gd name="T74" fmla="*/ 156 w 129"/>
                <a:gd name="T75" fmla="*/ 552 h 219"/>
                <a:gd name="T76" fmla="*/ 90 w 129"/>
                <a:gd name="T77" fmla="*/ 250 h 219"/>
                <a:gd name="T78" fmla="*/ 90 w 129"/>
                <a:gd name="T79" fmla="*/ 156 h 219"/>
                <a:gd name="T80" fmla="*/ 0 w 129"/>
                <a:gd name="T81" fmla="*/ 0 h 219"/>
                <a:gd name="T82" fmla="*/ 66 w 129"/>
                <a:gd name="T83" fmla="*/ 28 h 219"/>
                <a:gd name="T84" fmla="*/ 90 w 129"/>
                <a:gd name="T85" fmla="*/ 222 h 219"/>
                <a:gd name="T86" fmla="*/ 316 w 129"/>
                <a:gd name="T87" fmla="*/ 500 h 219"/>
                <a:gd name="T88" fmla="*/ 617 w 129"/>
                <a:gd name="T89" fmla="*/ 958 h 219"/>
                <a:gd name="T90" fmla="*/ 928 w 129"/>
                <a:gd name="T91" fmla="*/ 1461 h 219"/>
                <a:gd name="T92" fmla="*/ 1204 w 129"/>
                <a:gd name="T93" fmla="*/ 1896 h 219"/>
                <a:gd name="T94" fmla="*/ 1388 w 129"/>
                <a:gd name="T95" fmla="*/ 2236 h 219"/>
                <a:gd name="T96" fmla="*/ 1756 w 129"/>
                <a:gd name="T97" fmla="*/ 2892 h 219"/>
                <a:gd name="T98" fmla="*/ 1937 w 129"/>
                <a:gd name="T99" fmla="*/ 3260 h 219"/>
                <a:gd name="T100" fmla="*/ 2161 w 129"/>
                <a:gd name="T101" fmla="*/ 3695 h 219"/>
                <a:gd name="T102" fmla="*/ 3087 w 129"/>
                <a:gd name="T103" fmla="*/ 5132 h 219"/>
                <a:gd name="T104" fmla="*/ 3337 w 129"/>
                <a:gd name="T105" fmla="*/ 5567 h 219"/>
                <a:gd name="T106" fmla="*/ 3888 w 129"/>
                <a:gd name="T107" fmla="*/ 6738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Hình tự do 119"/>
            <p:cNvSpPr>
              <a:spLocks/>
            </p:cNvSpPr>
            <p:nvPr/>
          </p:nvSpPr>
          <p:spPr bwMode="auto">
            <a:xfrm>
              <a:off x="3292" y="2278"/>
              <a:ext cx="309" cy="517"/>
            </a:xfrm>
            <a:custGeom>
              <a:avLst/>
              <a:gdLst>
                <a:gd name="T0" fmla="*/ 3555 w 131"/>
                <a:gd name="T1" fmla="*/ 6053 h 219"/>
                <a:gd name="T2" fmla="*/ 3439 w 131"/>
                <a:gd name="T3" fmla="*/ 5869 h 219"/>
                <a:gd name="T4" fmla="*/ 3161 w 131"/>
                <a:gd name="T5" fmla="*/ 5463 h 219"/>
                <a:gd name="T6" fmla="*/ 3099 w 131"/>
                <a:gd name="T7" fmla="*/ 5340 h 219"/>
                <a:gd name="T8" fmla="*/ 2849 w 131"/>
                <a:gd name="T9" fmla="*/ 4882 h 219"/>
                <a:gd name="T10" fmla="*/ 2755 w 131"/>
                <a:gd name="T11" fmla="*/ 4747 h 219"/>
                <a:gd name="T12" fmla="*/ 2599 w 131"/>
                <a:gd name="T13" fmla="*/ 4537 h 219"/>
                <a:gd name="T14" fmla="*/ 2481 w 131"/>
                <a:gd name="T15" fmla="*/ 4313 h 219"/>
                <a:gd name="T16" fmla="*/ 2415 w 131"/>
                <a:gd name="T17" fmla="*/ 4157 h 219"/>
                <a:gd name="T18" fmla="*/ 2326 w 131"/>
                <a:gd name="T19" fmla="*/ 4063 h 219"/>
                <a:gd name="T20" fmla="*/ 2165 w 131"/>
                <a:gd name="T21" fmla="*/ 3857 h 219"/>
                <a:gd name="T22" fmla="*/ 2097 w 131"/>
                <a:gd name="T23" fmla="*/ 3723 h 219"/>
                <a:gd name="T24" fmla="*/ 2010 w 131"/>
                <a:gd name="T25" fmla="*/ 3567 h 219"/>
                <a:gd name="T26" fmla="*/ 1892 w 131"/>
                <a:gd name="T27" fmla="*/ 3383 h 219"/>
                <a:gd name="T28" fmla="*/ 1797 w 131"/>
                <a:gd name="T29" fmla="*/ 3199 h 219"/>
                <a:gd name="T30" fmla="*/ 1642 w 131"/>
                <a:gd name="T31" fmla="*/ 2920 h 219"/>
                <a:gd name="T32" fmla="*/ 1576 w 131"/>
                <a:gd name="T33" fmla="*/ 2854 h 219"/>
                <a:gd name="T34" fmla="*/ 1547 w 131"/>
                <a:gd name="T35" fmla="*/ 2698 h 219"/>
                <a:gd name="T36" fmla="*/ 1486 w 131"/>
                <a:gd name="T37" fmla="*/ 2670 h 219"/>
                <a:gd name="T38" fmla="*/ 1458 w 131"/>
                <a:gd name="T39" fmla="*/ 2602 h 219"/>
                <a:gd name="T40" fmla="*/ 1363 w 131"/>
                <a:gd name="T41" fmla="*/ 2486 h 219"/>
                <a:gd name="T42" fmla="*/ 1179 w 131"/>
                <a:gd name="T43" fmla="*/ 2146 h 219"/>
                <a:gd name="T44" fmla="*/ 1090 w 131"/>
                <a:gd name="T45" fmla="*/ 2051 h 219"/>
                <a:gd name="T46" fmla="*/ 1024 w 131"/>
                <a:gd name="T47" fmla="*/ 1896 h 219"/>
                <a:gd name="T48" fmla="*/ 868 w 131"/>
                <a:gd name="T49" fmla="*/ 1617 h 219"/>
                <a:gd name="T50" fmla="*/ 868 w 131"/>
                <a:gd name="T51" fmla="*/ 1527 h 219"/>
                <a:gd name="T52" fmla="*/ 774 w 131"/>
                <a:gd name="T53" fmla="*/ 1461 h 219"/>
                <a:gd name="T54" fmla="*/ 684 w 131"/>
                <a:gd name="T55" fmla="*/ 1393 h 219"/>
                <a:gd name="T56" fmla="*/ 618 w 131"/>
                <a:gd name="T57" fmla="*/ 1237 h 219"/>
                <a:gd name="T58" fmla="*/ 552 w 131"/>
                <a:gd name="T59" fmla="*/ 1237 h 219"/>
                <a:gd name="T60" fmla="*/ 552 w 131"/>
                <a:gd name="T61" fmla="*/ 1180 h 219"/>
                <a:gd name="T62" fmla="*/ 524 w 131"/>
                <a:gd name="T63" fmla="*/ 1025 h 219"/>
                <a:gd name="T64" fmla="*/ 434 w 131"/>
                <a:gd name="T65" fmla="*/ 958 h 219"/>
                <a:gd name="T66" fmla="*/ 406 w 131"/>
                <a:gd name="T67" fmla="*/ 869 h 219"/>
                <a:gd name="T68" fmla="*/ 368 w 131"/>
                <a:gd name="T69" fmla="*/ 803 h 219"/>
                <a:gd name="T70" fmla="*/ 278 w 131"/>
                <a:gd name="T71" fmla="*/ 685 h 219"/>
                <a:gd name="T72" fmla="*/ 368 w 131"/>
                <a:gd name="T73" fmla="*/ 708 h 219"/>
                <a:gd name="T74" fmla="*/ 222 w 131"/>
                <a:gd name="T75" fmla="*/ 552 h 219"/>
                <a:gd name="T76" fmla="*/ 156 w 131"/>
                <a:gd name="T77" fmla="*/ 250 h 219"/>
                <a:gd name="T78" fmla="*/ 118 w 131"/>
                <a:gd name="T79" fmla="*/ 184 h 219"/>
                <a:gd name="T80" fmla="*/ 0 w 131"/>
                <a:gd name="T81" fmla="*/ 0 h 219"/>
                <a:gd name="T82" fmla="*/ 94 w 131"/>
                <a:gd name="T83" fmla="*/ 66 h 219"/>
                <a:gd name="T84" fmla="*/ 156 w 131"/>
                <a:gd name="T85" fmla="*/ 222 h 219"/>
                <a:gd name="T86" fmla="*/ 406 w 131"/>
                <a:gd name="T87" fmla="*/ 500 h 219"/>
                <a:gd name="T88" fmla="*/ 684 w 131"/>
                <a:gd name="T89" fmla="*/ 958 h 219"/>
                <a:gd name="T90" fmla="*/ 1024 w 131"/>
                <a:gd name="T91" fmla="*/ 1487 h 219"/>
                <a:gd name="T92" fmla="*/ 1274 w 131"/>
                <a:gd name="T93" fmla="*/ 1896 h 219"/>
                <a:gd name="T94" fmla="*/ 1486 w 131"/>
                <a:gd name="T95" fmla="*/ 2212 h 219"/>
                <a:gd name="T96" fmla="*/ 1826 w 131"/>
                <a:gd name="T97" fmla="*/ 2892 h 219"/>
                <a:gd name="T98" fmla="*/ 2010 w 131"/>
                <a:gd name="T99" fmla="*/ 3260 h 219"/>
                <a:gd name="T100" fmla="*/ 2260 w 131"/>
                <a:gd name="T101" fmla="*/ 3723 h 219"/>
                <a:gd name="T102" fmla="*/ 3189 w 131"/>
                <a:gd name="T103" fmla="*/ 5156 h 219"/>
                <a:gd name="T104" fmla="*/ 3399 w 131"/>
                <a:gd name="T105" fmla="*/ 5529 h 219"/>
                <a:gd name="T106" fmla="*/ 3960 w 131"/>
                <a:gd name="T107" fmla="*/ 6738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Hình tự do 120"/>
            <p:cNvSpPr>
              <a:spLocks/>
            </p:cNvSpPr>
            <p:nvPr/>
          </p:nvSpPr>
          <p:spPr bwMode="auto">
            <a:xfrm>
              <a:off x="3608" y="2437"/>
              <a:ext cx="299" cy="552"/>
            </a:xfrm>
            <a:custGeom>
              <a:avLst/>
              <a:gdLst>
                <a:gd name="T0" fmla="*/ 433 w 127"/>
                <a:gd name="T1" fmla="*/ 6461 h 233"/>
                <a:gd name="T2" fmla="*/ 520 w 127"/>
                <a:gd name="T3" fmla="*/ 6264 h 233"/>
                <a:gd name="T4" fmla="*/ 704 w 127"/>
                <a:gd name="T5" fmla="*/ 5826 h 233"/>
                <a:gd name="T6" fmla="*/ 838 w 127"/>
                <a:gd name="T7" fmla="*/ 5636 h 233"/>
                <a:gd name="T8" fmla="*/ 1069 w 127"/>
                <a:gd name="T9" fmla="*/ 5198 h 233"/>
                <a:gd name="T10" fmla="*/ 1163 w 127"/>
                <a:gd name="T11" fmla="*/ 5039 h 233"/>
                <a:gd name="T12" fmla="*/ 1264 w 127"/>
                <a:gd name="T13" fmla="*/ 4788 h 233"/>
                <a:gd name="T14" fmla="*/ 1408 w 127"/>
                <a:gd name="T15" fmla="*/ 4575 h 233"/>
                <a:gd name="T16" fmla="*/ 1474 w 127"/>
                <a:gd name="T17" fmla="*/ 4440 h 233"/>
                <a:gd name="T18" fmla="*/ 1502 w 127"/>
                <a:gd name="T19" fmla="*/ 4321 h 233"/>
                <a:gd name="T20" fmla="*/ 1657 w 127"/>
                <a:gd name="T21" fmla="*/ 4030 h 233"/>
                <a:gd name="T22" fmla="*/ 1723 w 127"/>
                <a:gd name="T23" fmla="*/ 3911 h 233"/>
                <a:gd name="T24" fmla="*/ 1789 w 127"/>
                <a:gd name="T25" fmla="*/ 3722 h 233"/>
                <a:gd name="T26" fmla="*/ 1907 w 127"/>
                <a:gd name="T27" fmla="*/ 3525 h 233"/>
                <a:gd name="T28" fmla="*/ 2022 w 127"/>
                <a:gd name="T29" fmla="*/ 3312 h 233"/>
                <a:gd name="T30" fmla="*/ 2178 w 127"/>
                <a:gd name="T31" fmla="*/ 3087 h 233"/>
                <a:gd name="T32" fmla="*/ 2246 w 127"/>
                <a:gd name="T33" fmla="*/ 2923 h 233"/>
                <a:gd name="T34" fmla="*/ 2272 w 127"/>
                <a:gd name="T35" fmla="*/ 2874 h 233"/>
                <a:gd name="T36" fmla="*/ 2333 w 127"/>
                <a:gd name="T37" fmla="*/ 2739 h 233"/>
                <a:gd name="T38" fmla="*/ 2333 w 127"/>
                <a:gd name="T39" fmla="*/ 2672 h 233"/>
                <a:gd name="T40" fmla="*/ 2399 w 127"/>
                <a:gd name="T41" fmla="*/ 2582 h 233"/>
                <a:gd name="T42" fmla="*/ 2611 w 127"/>
                <a:gd name="T43" fmla="*/ 2234 h 233"/>
                <a:gd name="T44" fmla="*/ 2700 w 127"/>
                <a:gd name="T45" fmla="*/ 2049 h 233"/>
                <a:gd name="T46" fmla="*/ 2766 w 127"/>
                <a:gd name="T47" fmla="*/ 1952 h 233"/>
                <a:gd name="T48" fmla="*/ 2922 w 127"/>
                <a:gd name="T49" fmla="*/ 1632 h 233"/>
                <a:gd name="T50" fmla="*/ 3016 w 127"/>
                <a:gd name="T51" fmla="*/ 1571 h 233"/>
                <a:gd name="T52" fmla="*/ 3044 w 127"/>
                <a:gd name="T53" fmla="*/ 1448 h 233"/>
                <a:gd name="T54" fmla="*/ 3044 w 127"/>
                <a:gd name="T55" fmla="*/ 1357 h 233"/>
                <a:gd name="T56" fmla="*/ 3103 w 127"/>
                <a:gd name="T57" fmla="*/ 1196 h 233"/>
                <a:gd name="T58" fmla="*/ 3103 w 127"/>
                <a:gd name="T59" fmla="*/ 1168 h 233"/>
                <a:gd name="T60" fmla="*/ 3160 w 127"/>
                <a:gd name="T61" fmla="*/ 1106 h 233"/>
                <a:gd name="T62" fmla="*/ 3287 w 127"/>
                <a:gd name="T63" fmla="*/ 971 h 233"/>
                <a:gd name="T64" fmla="*/ 3287 w 127"/>
                <a:gd name="T65" fmla="*/ 877 h 233"/>
                <a:gd name="T66" fmla="*/ 3353 w 127"/>
                <a:gd name="T67" fmla="*/ 824 h 233"/>
                <a:gd name="T68" fmla="*/ 3381 w 127"/>
                <a:gd name="T69" fmla="*/ 718 h 233"/>
                <a:gd name="T70" fmla="*/ 3447 w 127"/>
                <a:gd name="T71" fmla="*/ 599 h 233"/>
                <a:gd name="T72" fmla="*/ 3470 w 127"/>
                <a:gd name="T73" fmla="*/ 689 h 233"/>
                <a:gd name="T74" fmla="*/ 3536 w 127"/>
                <a:gd name="T75" fmla="*/ 476 h 233"/>
                <a:gd name="T76" fmla="*/ 3720 w 127"/>
                <a:gd name="T77" fmla="*/ 253 h 233"/>
                <a:gd name="T78" fmla="*/ 3807 w 127"/>
                <a:gd name="T79" fmla="*/ 156 h 233"/>
                <a:gd name="T80" fmla="*/ 3901 w 127"/>
                <a:gd name="T81" fmla="*/ 0 h 233"/>
                <a:gd name="T82" fmla="*/ 3901 w 127"/>
                <a:gd name="T83" fmla="*/ 95 h 233"/>
                <a:gd name="T84" fmla="*/ 3748 w 127"/>
                <a:gd name="T85" fmla="*/ 253 h 233"/>
                <a:gd name="T86" fmla="*/ 3654 w 127"/>
                <a:gd name="T87" fmla="*/ 573 h 233"/>
                <a:gd name="T88" fmla="*/ 3404 w 127"/>
                <a:gd name="T89" fmla="*/ 1128 h 233"/>
                <a:gd name="T90" fmla="*/ 3103 w 127"/>
                <a:gd name="T91" fmla="*/ 1701 h 233"/>
                <a:gd name="T92" fmla="*/ 2882 w 127"/>
                <a:gd name="T93" fmla="*/ 2139 h 233"/>
                <a:gd name="T94" fmla="*/ 2700 w 127"/>
                <a:gd name="T95" fmla="*/ 2488 h 233"/>
                <a:gd name="T96" fmla="*/ 2312 w 127"/>
                <a:gd name="T97" fmla="*/ 3177 h 233"/>
                <a:gd name="T98" fmla="*/ 2091 w 127"/>
                <a:gd name="T99" fmla="*/ 3525 h 233"/>
                <a:gd name="T100" fmla="*/ 1813 w 127"/>
                <a:gd name="T101" fmla="*/ 4030 h 233"/>
                <a:gd name="T102" fmla="*/ 1019 w 127"/>
                <a:gd name="T103" fmla="*/ 5636 h 233"/>
                <a:gd name="T104" fmla="*/ 798 w 127"/>
                <a:gd name="T105" fmla="*/ 6051 h 233"/>
                <a:gd name="T106" fmla="*/ 28 w 127"/>
                <a:gd name="T107" fmla="*/ 7247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Hình tự do 121"/>
            <p:cNvSpPr>
              <a:spLocks/>
            </p:cNvSpPr>
            <p:nvPr/>
          </p:nvSpPr>
          <p:spPr bwMode="auto">
            <a:xfrm>
              <a:off x="3608" y="3089"/>
              <a:ext cx="299" cy="552"/>
            </a:xfrm>
            <a:custGeom>
              <a:avLst/>
              <a:gdLst>
                <a:gd name="T0" fmla="*/ 433 w 127"/>
                <a:gd name="T1" fmla="*/ 6461 h 233"/>
                <a:gd name="T2" fmla="*/ 549 w 127"/>
                <a:gd name="T3" fmla="*/ 6264 h 233"/>
                <a:gd name="T4" fmla="*/ 770 w 127"/>
                <a:gd name="T5" fmla="*/ 5797 h 233"/>
                <a:gd name="T6" fmla="*/ 798 w 127"/>
                <a:gd name="T7" fmla="*/ 5636 h 233"/>
                <a:gd name="T8" fmla="*/ 1109 w 127"/>
                <a:gd name="T9" fmla="*/ 5198 h 233"/>
                <a:gd name="T10" fmla="*/ 1203 w 127"/>
                <a:gd name="T11" fmla="*/ 5039 h 233"/>
                <a:gd name="T12" fmla="*/ 1318 w 127"/>
                <a:gd name="T13" fmla="*/ 4760 h 233"/>
                <a:gd name="T14" fmla="*/ 1408 w 127"/>
                <a:gd name="T15" fmla="*/ 4575 h 233"/>
                <a:gd name="T16" fmla="*/ 1542 w 127"/>
                <a:gd name="T17" fmla="*/ 4416 h 233"/>
                <a:gd name="T18" fmla="*/ 1568 w 127"/>
                <a:gd name="T19" fmla="*/ 4321 h 233"/>
                <a:gd name="T20" fmla="*/ 1657 w 127"/>
                <a:gd name="T21" fmla="*/ 4030 h 233"/>
                <a:gd name="T22" fmla="*/ 1747 w 127"/>
                <a:gd name="T23" fmla="*/ 3866 h 233"/>
                <a:gd name="T24" fmla="*/ 1813 w 127"/>
                <a:gd name="T25" fmla="*/ 3750 h 233"/>
                <a:gd name="T26" fmla="*/ 1928 w 127"/>
                <a:gd name="T27" fmla="*/ 3563 h 233"/>
                <a:gd name="T28" fmla="*/ 2022 w 127"/>
                <a:gd name="T29" fmla="*/ 3312 h 233"/>
                <a:gd name="T30" fmla="*/ 2218 w 127"/>
                <a:gd name="T31" fmla="*/ 3059 h 233"/>
                <a:gd name="T32" fmla="*/ 2246 w 127"/>
                <a:gd name="T33" fmla="*/ 2923 h 233"/>
                <a:gd name="T34" fmla="*/ 2312 w 127"/>
                <a:gd name="T35" fmla="*/ 2874 h 233"/>
                <a:gd name="T36" fmla="*/ 2361 w 127"/>
                <a:gd name="T37" fmla="*/ 2710 h 233"/>
                <a:gd name="T38" fmla="*/ 2399 w 127"/>
                <a:gd name="T39" fmla="*/ 2710 h 233"/>
                <a:gd name="T40" fmla="*/ 2456 w 127"/>
                <a:gd name="T41" fmla="*/ 2582 h 233"/>
                <a:gd name="T42" fmla="*/ 2677 w 127"/>
                <a:gd name="T43" fmla="*/ 2206 h 233"/>
                <a:gd name="T44" fmla="*/ 2700 w 127"/>
                <a:gd name="T45" fmla="*/ 2049 h 233"/>
                <a:gd name="T46" fmla="*/ 2795 w 127"/>
                <a:gd name="T47" fmla="*/ 1931 h 233"/>
                <a:gd name="T48" fmla="*/ 2950 w 127"/>
                <a:gd name="T49" fmla="*/ 1632 h 233"/>
                <a:gd name="T50" fmla="*/ 3044 w 127"/>
                <a:gd name="T51" fmla="*/ 1571 h 233"/>
                <a:gd name="T52" fmla="*/ 3065 w 127"/>
                <a:gd name="T53" fmla="*/ 1448 h 233"/>
                <a:gd name="T54" fmla="*/ 3065 w 127"/>
                <a:gd name="T55" fmla="*/ 1329 h 233"/>
                <a:gd name="T56" fmla="*/ 3131 w 127"/>
                <a:gd name="T57" fmla="*/ 1196 h 233"/>
                <a:gd name="T58" fmla="*/ 3131 w 127"/>
                <a:gd name="T59" fmla="*/ 1168 h 233"/>
                <a:gd name="T60" fmla="*/ 3225 w 127"/>
                <a:gd name="T61" fmla="*/ 1078 h 233"/>
                <a:gd name="T62" fmla="*/ 3287 w 127"/>
                <a:gd name="T63" fmla="*/ 1009 h 233"/>
                <a:gd name="T64" fmla="*/ 3315 w 127"/>
                <a:gd name="T65" fmla="*/ 877 h 233"/>
                <a:gd name="T66" fmla="*/ 3353 w 127"/>
                <a:gd name="T67" fmla="*/ 787 h 233"/>
                <a:gd name="T68" fmla="*/ 3381 w 127"/>
                <a:gd name="T69" fmla="*/ 718 h 233"/>
                <a:gd name="T70" fmla="*/ 3447 w 127"/>
                <a:gd name="T71" fmla="*/ 599 h 233"/>
                <a:gd name="T72" fmla="*/ 3499 w 127"/>
                <a:gd name="T73" fmla="*/ 689 h 233"/>
                <a:gd name="T74" fmla="*/ 3564 w 127"/>
                <a:gd name="T75" fmla="*/ 476 h 233"/>
                <a:gd name="T76" fmla="*/ 3786 w 127"/>
                <a:gd name="T77" fmla="*/ 225 h 233"/>
                <a:gd name="T78" fmla="*/ 3835 w 127"/>
                <a:gd name="T79" fmla="*/ 156 h 233"/>
                <a:gd name="T80" fmla="*/ 3901 w 127"/>
                <a:gd name="T81" fmla="*/ 0 h 233"/>
                <a:gd name="T82" fmla="*/ 3901 w 127"/>
                <a:gd name="T83" fmla="*/ 95 h 233"/>
                <a:gd name="T84" fmla="*/ 3807 w 127"/>
                <a:gd name="T85" fmla="*/ 225 h 233"/>
                <a:gd name="T86" fmla="*/ 3692 w 127"/>
                <a:gd name="T87" fmla="*/ 573 h 233"/>
                <a:gd name="T88" fmla="*/ 3404 w 127"/>
                <a:gd name="T89" fmla="*/ 1106 h 233"/>
                <a:gd name="T90" fmla="*/ 3103 w 127"/>
                <a:gd name="T91" fmla="*/ 1701 h 233"/>
                <a:gd name="T92" fmla="*/ 2861 w 127"/>
                <a:gd name="T93" fmla="*/ 2139 h 233"/>
                <a:gd name="T94" fmla="*/ 2700 w 127"/>
                <a:gd name="T95" fmla="*/ 2488 h 233"/>
                <a:gd name="T96" fmla="*/ 2312 w 127"/>
                <a:gd name="T97" fmla="*/ 3177 h 233"/>
                <a:gd name="T98" fmla="*/ 2112 w 127"/>
                <a:gd name="T99" fmla="*/ 3563 h 233"/>
                <a:gd name="T100" fmla="*/ 1813 w 127"/>
                <a:gd name="T101" fmla="*/ 4030 h 233"/>
                <a:gd name="T102" fmla="*/ 1019 w 127"/>
                <a:gd name="T103" fmla="*/ 5636 h 233"/>
                <a:gd name="T104" fmla="*/ 798 w 127"/>
                <a:gd name="T105" fmla="*/ 6051 h 233"/>
                <a:gd name="T106" fmla="*/ 28 w 127"/>
                <a:gd name="T107" fmla="*/ 7219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Hình tự do 122"/>
            <p:cNvSpPr>
              <a:spLocks/>
            </p:cNvSpPr>
            <p:nvPr/>
          </p:nvSpPr>
          <p:spPr bwMode="auto">
            <a:xfrm>
              <a:off x="3574" y="751"/>
              <a:ext cx="68" cy="2939"/>
            </a:xfrm>
            <a:custGeom>
              <a:avLst/>
              <a:gdLst>
                <a:gd name="T0" fmla="*/ 115 w 29"/>
                <a:gd name="T1" fmla="*/ 0 h 1244"/>
                <a:gd name="T2" fmla="*/ 270 w 29"/>
                <a:gd name="T3" fmla="*/ 19184 h 1244"/>
                <a:gd name="T4" fmla="*/ 0 w 29"/>
                <a:gd name="T5" fmla="*/ 38757 h 1244"/>
                <a:gd name="T6" fmla="*/ 786 w 29"/>
                <a:gd name="T7" fmla="*/ 38757 h 1244"/>
                <a:gd name="T8" fmla="*/ 516 w 29"/>
                <a:gd name="T9" fmla="*/ 28076 h 1244"/>
                <a:gd name="T10" fmla="*/ 875 w 29"/>
                <a:gd name="T11" fmla="*/ 8824 h 1244"/>
                <a:gd name="T12" fmla="*/ 605 w 29"/>
                <a:gd name="T13" fmla="*/ 0 h 1244"/>
                <a:gd name="T14" fmla="*/ 115 w 29"/>
                <a:gd name="T15" fmla="*/ 0 h 1244"/>
                <a:gd name="T16" fmla="*/ 115 w 29"/>
                <a:gd name="T17" fmla="*/ 0 h 1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Hình tự do 123"/>
            <p:cNvSpPr>
              <a:spLocks/>
            </p:cNvSpPr>
            <p:nvPr/>
          </p:nvSpPr>
          <p:spPr bwMode="auto">
            <a:xfrm>
              <a:off x="4061" y="1281"/>
              <a:ext cx="195" cy="384"/>
            </a:xfrm>
            <a:custGeom>
              <a:avLst/>
              <a:gdLst>
                <a:gd name="T0" fmla="*/ 956 w 82"/>
                <a:gd name="T1" fmla="*/ 155 h 163"/>
                <a:gd name="T2" fmla="*/ 2204 w 82"/>
                <a:gd name="T3" fmla="*/ 5023 h 163"/>
                <a:gd name="T4" fmla="*/ 488 w 82"/>
                <a:gd name="T5" fmla="*/ 3114 h 163"/>
                <a:gd name="T6" fmla="*/ 956 w 82"/>
                <a:gd name="T7" fmla="*/ 155 h 1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Hình tự do 124"/>
            <p:cNvSpPr>
              <a:spLocks/>
            </p:cNvSpPr>
            <p:nvPr/>
          </p:nvSpPr>
          <p:spPr bwMode="auto">
            <a:xfrm>
              <a:off x="4068" y="1292"/>
              <a:ext cx="102" cy="318"/>
            </a:xfrm>
            <a:custGeom>
              <a:avLst/>
              <a:gdLst>
                <a:gd name="T0" fmla="*/ 882 w 43"/>
                <a:gd name="T1" fmla="*/ 0 h 135"/>
                <a:gd name="T2" fmla="*/ 1362 w 43"/>
                <a:gd name="T3" fmla="*/ 4155 h 135"/>
                <a:gd name="T4" fmla="*/ 417 w 43"/>
                <a:gd name="T5" fmla="*/ 2952 h 135"/>
                <a:gd name="T6" fmla="*/ 882 w 43"/>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Hình tự do 125"/>
            <p:cNvSpPr>
              <a:spLocks/>
            </p:cNvSpPr>
            <p:nvPr/>
          </p:nvSpPr>
          <p:spPr bwMode="auto">
            <a:xfrm>
              <a:off x="4039" y="2484"/>
              <a:ext cx="221" cy="426"/>
            </a:xfrm>
            <a:custGeom>
              <a:avLst/>
              <a:gdLst>
                <a:gd name="T0" fmla="*/ 1112 w 93"/>
                <a:gd name="T1" fmla="*/ 118 h 180"/>
                <a:gd name="T2" fmla="*/ 2552 w 93"/>
                <a:gd name="T3" fmla="*/ 5647 h 180"/>
                <a:gd name="T4" fmla="*/ 575 w 93"/>
                <a:gd name="T5" fmla="*/ 3422 h 180"/>
                <a:gd name="T6" fmla="*/ 1112 w 93"/>
                <a:gd name="T7" fmla="*/ 118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Hình tự do 126"/>
            <p:cNvSpPr>
              <a:spLocks/>
            </p:cNvSpPr>
            <p:nvPr/>
          </p:nvSpPr>
          <p:spPr bwMode="auto">
            <a:xfrm>
              <a:off x="4051" y="2491"/>
              <a:ext cx="110" cy="360"/>
            </a:xfrm>
            <a:custGeom>
              <a:avLst/>
              <a:gdLst>
                <a:gd name="T0" fmla="*/ 936 w 47"/>
                <a:gd name="T1" fmla="*/ 0 h 152"/>
                <a:gd name="T2" fmla="*/ 1407 w 47"/>
                <a:gd name="T3" fmla="*/ 4784 h 152"/>
                <a:gd name="T4" fmla="*/ 421 w 47"/>
                <a:gd name="T5" fmla="*/ 3361 h 152"/>
                <a:gd name="T6" fmla="*/ 936 w 47"/>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Hình tự do 127"/>
            <p:cNvSpPr>
              <a:spLocks/>
            </p:cNvSpPr>
            <p:nvPr/>
          </p:nvSpPr>
          <p:spPr bwMode="auto">
            <a:xfrm>
              <a:off x="4051" y="3545"/>
              <a:ext cx="221" cy="427"/>
            </a:xfrm>
            <a:custGeom>
              <a:avLst/>
              <a:gdLst>
                <a:gd name="T0" fmla="*/ 1067 w 94"/>
                <a:gd name="T1" fmla="*/ 156 h 181"/>
                <a:gd name="T2" fmla="*/ 2415 w 94"/>
                <a:gd name="T3" fmla="*/ 5605 h 181"/>
                <a:gd name="T4" fmla="*/ 585 w 94"/>
                <a:gd name="T5" fmla="*/ 3468 h 181"/>
                <a:gd name="T6" fmla="*/ 1067 w 94"/>
                <a:gd name="T7" fmla="*/ 156 h 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Hình tự do 128"/>
            <p:cNvSpPr>
              <a:spLocks/>
            </p:cNvSpPr>
            <p:nvPr/>
          </p:nvSpPr>
          <p:spPr bwMode="auto">
            <a:xfrm>
              <a:off x="4066" y="3556"/>
              <a:ext cx="107" cy="354"/>
            </a:xfrm>
            <a:custGeom>
              <a:avLst/>
              <a:gdLst>
                <a:gd name="T0" fmla="*/ 899 w 45"/>
                <a:gd name="T1" fmla="*/ 0 h 150"/>
                <a:gd name="T2" fmla="*/ 1436 w 45"/>
                <a:gd name="T3" fmla="*/ 4652 h 150"/>
                <a:gd name="T4" fmla="*/ 418 w 45"/>
                <a:gd name="T5" fmla="*/ 3325 h 150"/>
                <a:gd name="T6" fmla="*/ 899 w 45"/>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Hình tự do 129"/>
            <p:cNvSpPr>
              <a:spLocks/>
            </p:cNvSpPr>
            <p:nvPr/>
          </p:nvSpPr>
          <p:spPr bwMode="auto">
            <a:xfrm>
              <a:off x="4270" y="2322"/>
              <a:ext cx="217" cy="433"/>
            </a:xfrm>
            <a:custGeom>
              <a:avLst/>
              <a:gdLst>
                <a:gd name="T0" fmla="*/ 1757 w 92"/>
                <a:gd name="T1" fmla="*/ 156 h 183"/>
                <a:gd name="T2" fmla="*/ 406 w 92"/>
                <a:gd name="T3" fmla="*/ 5738 h 183"/>
                <a:gd name="T4" fmla="*/ 2231 w 92"/>
                <a:gd name="T5" fmla="*/ 3483 h 183"/>
                <a:gd name="T6" fmla="*/ 1757 w 92"/>
                <a:gd name="T7" fmla="*/ 156 h 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Hình tự do 130"/>
            <p:cNvSpPr>
              <a:spLocks/>
            </p:cNvSpPr>
            <p:nvPr/>
          </p:nvSpPr>
          <p:spPr bwMode="auto">
            <a:xfrm>
              <a:off x="4365" y="2333"/>
              <a:ext cx="112" cy="356"/>
            </a:xfrm>
            <a:custGeom>
              <a:avLst/>
              <a:gdLst>
                <a:gd name="T0" fmla="*/ 558 w 47"/>
                <a:gd name="T1" fmla="*/ 0 h 150"/>
                <a:gd name="T2" fmla="*/ 0 w 47"/>
                <a:gd name="T3" fmla="*/ 4759 h 150"/>
                <a:gd name="T4" fmla="*/ 1068 w 47"/>
                <a:gd name="T5" fmla="*/ 3368 h 150"/>
                <a:gd name="T6" fmla="*/ 558 w 47"/>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Hình tự do 131"/>
            <p:cNvSpPr>
              <a:spLocks/>
            </p:cNvSpPr>
            <p:nvPr/>
          </p:nvSpPr>
          <p:spPr bwMode="auto">
            <a:xfrm>
              <a:off x="4253" y="2955"/>
              <a:ext cx="304" cy="480"/>
            </a:xfrm>
            <a:custGeom>
              <a:avLst/>
              <a:gdLst>
                <a:gd name="T0" fmla="*/ 184 w 129"/>
                <a:gd name="T1" fmla="*/ 6249 h 204"/>
                <a:gd name="T2" fmla="*/ 3705 w 129"/>
                <a:gd name="T3" fmla="*/ 0 h 204"/>
                <a:gd name="T4" fmla="*/ 184 w 129"/>
                <a:gd name="T5" fmla="*/ 6249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Hình tự do 132"/>
            <p:cNvSpPr>
              <a:spLocks/>
            </p:cNvSpPr>
            <p:nvPr/>
          </p:nvSpPr>
          <p:spPr bwMode="auto">
            <a:xfrm>
              <a:off x="3964" y="2577"/>
              <a:ext cx="307" cy="477"/>
            </a:xfrm>
            <a:custGeom>
              <a:avLst/>
              <a:gdLst>
                <a:gd name="T0" fmla="*/ 3948 w 129"/>
                <a:gd name="T1" fmla="*/ 6279 h 202"/>
                <a:gd name="T2" fmla="*/ 324 w 129"/>
                <a:gd name="T3" fmla="*/ 0 h 202"/>
                <a:gd name="T4" fmla="*/ 3948 w 129"/>
                <a:gd name="T5" fmla="*/ 6279 h 202"/>
                <a:gd name="T6" fmla="*/ 0 60000 65536"/>
                <a:gd name="T7" fmla="*/ 0 60000 65536"/>
                <a:gd name="T8" fmla="*/ 0 60000 65536"/>
              </a:gdLst>
              <a:ahLst/>
              <a:cxnLst>
                <a:cxn ang="T6">
                  <a:pos x="T0" y="T1"/>
                </a:cxn>
                <a:cxn ang="T7">
                  <a:pos x="T2" y="T3"/>
                </a:cxn>
                <a:cxn ang="T8">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Hình tự do 133"/>
            <p:cNvSpPr>
              <a:spLocks/>
            </p:cNvSpPr>
            <p:nvPr/>
          </p:nvSpPr>
          <p:spPr bwMode="auto">
            <a:xfrm>
              <a:off x="4263" y="3591"/>
              <a:ext cx="304" cy="478"/>
            </a:xfrm>
            <a:custGeom>
              <a:avLst/>
              <a:gdLst>
                <a:gd name="T0" fmla="*/ 184 w 129"/>
                <a:gd name="T1" fmla="*/ 6242 h 203"/>
                <a:gd name="T2" fmla="*/ 3705 w 129"/>
                <a:gd name="T3" fmla="*/ 0 h 203"/>
                <a:gd name="T4" fmla="*/ 184 w 129"/>
                <a:gd name="T5" fmla="*/ 6242 h 203"/>
                <a:gd name="T6" fmla="*/ 0 60000 65536"/>
                <a:gd name="T7" fmla="*/ 0 60000 65536"/>
                <a:gd name="T8" fmla="*/ 0 60000 65536"/>
              </a:gdLst>
              <a:ahLst/>
              <a:cxnLst>
                <a:cxn ang="T6">
                  <a:pos x="T0" y="T1"/>
                </a:cxn>
                <a:cxn ang="T7">
                  <a:pos x="T2" y="T3"/>
                </a:cxn>
                <a:cxn ang="T8">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Hình tự do 134"/>
            <p:cNvSpPr>
              <a:spLocks/>
            </p:cNvSpPr>
            <p:nvPr/>
          </p:nvSpPr>
          <p:spPr bwMode="auto">
            <a:xfrm>
              <a:off x="3971" y="3122"/>
              <a:ext cx="304" cy="475"/>
            </a:xfrm>
            <a:custGeom>
              <a:avLst/>
              <a:gdLst>
                <a:gd name="T0" fmla="*/ 3820 w 129"/>
                <a:gd name="T1" fmla="*/ 6272 h 201"/>
                <a:gd name="T2" fmla="*/ 271 w 129"/>
                <a:gd name="T3" fmla="*/ 0 h 201"/>
                <a:gd name="T4" fmla="*/ 3820 w 129"/>
                <a:gd name="T5" fmla="*/ 6272 h 201"/>
                <a:gd name="T6" fmla="*/ 0 60000 65536"/>
                <a:gd name="T7" fmla="*/ 0 60000 65536"/>
                <a:gd name="T8" fmla="*/ 0 60000 65536"/>
              </a:gdLst>
              <a:ahLst/>
              <a:cxnLst>
                <a:cxn ang="T6">
                  <a:pos x="T0" y="T1"/>
                </a:cxn>
                <a:cxn ang="T7">
                  <a:pos x="T2" y="T3"/>
                </a:cxn>
                <a:cxn ang="T8">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Hình tự do 135"/>
            <p:cNvSpPr>
              <a:spLocks/>
            </p:cNvSpPr>
            <p:nvPr/>
          </p:nvSpPr>
          <p:spPr bwMode="auto">
            <a:xfrm>
              <a:off x="3981" y="3595"/>
              <a:ext cx="307" cy="482"/>
            </a:xfrm>
            <a:custGeom>
              <a:avLst/>
              <a:gdLst>
                <a:gd name="T0" fmla="*/ 3977 w 129"/>
                <a:gd name="T1" fmla="*/ 6358 h 204"/>
                <a:gd name="T2" fmla="*/ 283 w 129"/>
                <a:gd name="T3" fmla="*/ 0 h 204"/>
                <a:gd name="T4" fmla="*/ 3977 w 129"/>
                <a:gd name="T5" fmla="*/ 6358 h 204"/>
                <a:gd name="T6" fmla="*/ 0 60000 65536"/>
                <a:gd name="T7" fmla="*/ 0 60000 65536"/>
                <a:gd name="T8" fmla="*/ 0 60000 65536"/>
              </a:gdLst>
              <a:ahLst/>
              <a:cxnLst>
                <a:cxn ang="T6">
                  <a:pos x="T0" y="T1"/>
                </a:cxn>
                <a:cxn ang="T7">
                  <a:pos x="T2" y="T3"/>
                </a:cxn>
                <a:cxn ang="T8">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Hình tự do 136"/>
            <p:cNvSpPr>
              <a:spLocks/>
            </p:cNvSpPr>
            <p:nvPr/>
          </p:nvSpPr>
          <p:spPr bwMode="auto">
            <a:xfrm>
              <a:off x="4253" y="2386"/>
              <a:ext cx="304" cy="482"/>
            </a:xfrm>
            <a:custGeom>
              <a:avLst/>
              <a:gdLst>
                <a:gd name="T0" fmla="*/ 184 w 129"/>
                <a:gd name="T1" fmla="*/ 6358 h 204"/>
                <a:gd name="T2" fmla="*/ 3705 w 129"/>
                <a:gd name="T3" fmla="*/ 0 h 204"/>
                <a:gd name="T4" fmla="*/ 184 w 129"/>
                <a:gd name="T5" fmla="*/ 6358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Hình tự do 137"/>
            <p:cNvSpPr>
              <a:spLocks/>
            </p:cNvSpPr>
            <p:nvPr/>
          </p:nvSpPr>
          <p:spPr bwMode="auto">
            <a:xfrm>
              <a:off x="3949" y="1945"/>
              <a:ext cx="307" cy="484"/>
            </a:xfrm>
            <a:custGeom>
              <a:avLst/>
              <a:gdLst>
                <a:gd name="T0" fmla="*/ 3908 w 129"/>
                <a:gd name="T1" fmla="*/ 6372 h 205"/>
                <a:gd name="T2" fmla="*/ 255 w 129"/>
                <a:gd name="T3" fmla="*/ 0 h 205"/>
                <a:gd name="T4" fmla="*/ 3908 w 129"/>
                <a:gd name="T5" fmla="*/ 6372 h 205"/>
                <a:gd name="T6" fmla="*/ 0 60000 65536"/>
                <a:gd name="T7" fmla="*/ 0 60000 65536"/>
                <a:gd name="T8" fmla="*/ 0 60000 65536"/>
              </a:gdLst>
              <a:ahLst/>
              <a:cxnLst>
                <a:cxn ang="T6">
                  <a:pos x="T0" y="T1"/>
                </a:cxn>
                <a:cxn ang="T7">
                  <a:pos x="T2" y="T3"/>
                </a:cxn>
                <a:cxn ang="T8">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Hình tự do 138"/>
            <p:cNvSpPr>
              <a:spLocks/>
            </p:cNvSpPr>
            <p:nvPr/>
          </p:nvSpPr>
          <p:spPr bwMode="auto">
            <a:xfrm>
              <a:off x="4253" y="1746"/>
              <a:ext cx="304" cy="478"/>
            </a:xfrm>
            <a:custGeom>
              <a:avLst/>
              <a:gdLst>
                <a:gd name="T0" fmla="*/ 184 w 129"/>
                <a:gd name="T1" fmla="*/ 6332 h 202"/>
                <a:gd name="T2" fmla="*/ 3705 w 129"/>
                <a:gd name="T3" fmla="*/ 0 h 202"/>
                <a:gd name="T4" fmla="*/ 184 w 129"/>
                <a:gd name="T5" fmla="*/ 6332 h 202"/>
                <a:gd name="T6" fmla="*/ 0 60000 65536"/>
                <a:gd name="T7" fmla="*/ 0 60000 65536"/>
                <a:gd name="T8" fmla="*/ 0 60000 65536"/>
              </a:gdLst>
              <a:ahLst/>
              <a:cxnLst>
                <a:cxn ang="T6">
                  <a:pos x="T0" y="T1"/>
                </a:cxn>
                <a:cxn ang="T7">
                  <a:pos x="T2" y="T3"/>
                </a:cxn>
                <a:cxn ang="T8">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Hình tự do 139"/>
            <p:cNvSpPr>
              <a:spLocks/>
            </p:cNvSpPr>
            <p:nvPr/>
          </p:nvSpPr>
          <p:spPr bwMode="auto">
            <a:xfrm>
              <a:off x="4248" y="1211"/>
              <a:ext cx="307" cy="475"/>
            </a:xfrm>
            <a:custGeom>
              <a:avLst/>
              <a:gdLst>
                <a:gd name="T0" fmla="*/ 222 w 130"/>
                <a:gd name="T1" fmla="*/ 6272 h 201"/>
                <a:gd name="T2" fmla="*/ 3727 w 130"/>
                <a:gd name="T3" fmla="*/ 0 h 201"/>
                <a:gd name="T4" fmla="*/ 222 w 130"/>
                <a:gd name="T5" fmla="*/ 6272 h 201"/>
                <a:gd name="T6" fmla="*/ 0 60000 65536"/>
                <a:gd name="T7" fmla="*/ 0 60000 65536"/>
                <a:gd name="T8" fmla="*/ 0 60000 65536"/>
              </a:gdLst>
              <a:ahLst/>
              <a:cxnLst>
                <a:cxn ang="T6">
                  <a:pos x="T0" y="T1"/>
                </a:cxn>
                <a:cxn ang="T7">
                  <a:pos x="T2" y="T3"/>
                </a:cxn>
                <a:cxn ang="T8">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Hình tự do 140"/>
            <p:cNvSpPr>
              <a:spLocks/>
            </p:cNvSpPr>
            <p:nvPr/>
          </p:nvSpPr>
          <p:spPr bwMode="auto">
            <a:xfrm>
              <a:off x="3990" y="1381"/>
              <a:ext cx="273" cy="427"/>
            </a:xfrm>
            <a:custGeom>
              <a:avLst/>
              <a:gdLst>
                <a:gd name="T0" fmla="*/ 3438 w 116"/>
                <a:gd name="T1" fmla="*/ 5605 h 181"/>
                <a:gd name="T2" fmla="*/ 249 w 116"/>
                <a:gd name="T3" fmla="*/ 0 h 181"/>
                <a:gd name="T4" fmla="*/ 3438 w 116"/>
                <a:gd name="T5" fmla="*/ 5605 h 181"/>
                <a:gd name="T6" fmla="*/ 0 60000 65536"/>
                <a:gd name="T7" fmla="*/ 0 60000 65536"/>
                <a:gd name="T8" fmla="*/ 0 60000 65536"/>
              </a:gdLst>
              <a:ahLst/>
              <a:cxnLst>
                <a:cxn ang="T6">
                  <a:pos x="T0" y="T1"/>
                </a:cxn>
                <a:cxn ang="T7">
                  <a:pos x="T2" y="T3"/>
                </a:cxn>
                <a:cxn ang="T8">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Hình tự do 141"/>
            <p:cNvSpPr>
              <a:spLocks/>
            </p:cNvSpPr>
            <p:nvPr/>
          </p:nvSpPr>
          <p:spPr bwMode="auto">
            <a:xfrm>
              <a:off x="3993" y="2577"/>
              <a:ext cx="260" cy="473"/>
            </a:xfrm>
            <a:custGeom>
              <a:avLst/>
              <a:gdLst>
                <a:gd name="T0" fmla="*/ 3023 w 110"/>
                <a:gd name="T1" fmla="*/ 5394 h 201"/>
                <a:gd name="T2" fmla="*/ 2905 w 110"/>
                <a:gd name="T3" fmla="*/ 5189 h 201"/>
                <a:gd name="T4" fmla="*/ 2770 w 110"/>
                <a:gd name="T5" fmla="*/ 4784 h 201"/>
                <a:gd name="T6" fmla="*/ 2749 w 110"/>
                <a:gd name="T7" fmla="*/ 4690 h 201"/>
                <a:gd name="T8" fmla="*/ 2470 w 110"/>
                <a:gd name="T9" fmla="*/ 4285 h 201"/>
                <a:gd name="T10" fmla="*/ 2375 w 110"/>
                <a:gd name="T11" fmla="*/ 4170 h 201"/>
                <a:gd name="T12" fmla="*/ 2286 w 110"/>
                <a:gd name="T13" fmla="*/ 3920 h 201"/>
                <a:gd name="T14" fmla="*/ 2217 w 110"/>
                <a:gd name="T15" fmla="*/ 3765 h 201"/>
                <a:gd name="T16" fmla="*/ 2130 w 110"/>
                <a:gd name="T17" fmla="*/ 3678 h 201"/>
                <a:gd name="T18" fmla="*/ 2130 w 110"/>
                <a:gd name="T19" fmla="*/ 3556 h 201"/>
                <a:gd name="T20" fmla="*/ 1995 w 110"/>
                <a:gd name="T21" fmla="*/ 3311 h 201"/>
                <a:gd name="T22" fmla="*/ 1938 w 110"/>
                <a:gd name="T23" fmla="*/ 3196 h 201"/>
                <a:gd name="T24" fmla="*/ 1877 w 110"/>
                <a:gd name="T25" fmla="*/ 3036 h 201"/>
                <a:gd name="T26" fmla="*/ 1811 w 110"/>
                <a:gd name="T27" fmla="*/ 2918 h 201"/>
                <a:gd name="T28" fmla="*/ 1716 w 110"/>
                <a:gd name="T29" fmla="*/ 2725 h 201"/>
                <a:gd name="T30" fmla="*/ 1532 w 110"/>
                <a:gd name="T31" fmla="*/ 2513 h 201"/>
                <a:gd name="T32" fmla="*/ 1532 w 110"/>
                <a:gd name="T33" fmla="*/ 2447 h 201"/>
                <a:gd name="T34" fmla="*/ 1442 w 110"/>
                <a:gd name="T35" fmla="*/ 2332 h 201"/>
                <a:gd name="T36" fmla="*/ 1402 w 110"/>
                <a:gd name="T37" fmla="*/ 2243 h 201"/>
                <a:gd name="T38" fmla="*/ 1402 w 110"/>
                <a:gd name="T39" fmla="*/ 2205 h 201"/>
                <a:gd name="T40" fmla="*/ 1347 w 110"/>
                <a:gd name="T41" fmla="*/ 2111 h 201"/>
                <a:gd name="T42" fmla="*/ 1151 w 110"/>
                <a:gd name="T43" fmla="*/ 1812 h 201"/>
                <a:gd name="T44" fmla="*/ 1123 w 110"/>
                <a:gd name="T45" fmla="*/ 1683 h 201"/>
                <a:gd name="T46" fmla="*/ 1028 w 110"/>
                <a:gd name="T47" fmla="*/ 1563 h 201"/>
                <a:gd name="T48" fmla="*/ 910 w 110"/>
                <a:gd name="T49" fmla="*/ 1318 h 201"/>
                <a:gd name="T50" fmla="*/ 844 w 110"/>
                <a:gd name="T51" fmla="*/ 1290 h 201"/>
                <a:gd name="T52" fmla="*/ 844 w 110"/>
                <a:gd name="T53" fmla="*/ 1195 h 201"/>
                <a:gd name="T54" fmla="*/ 872 w 110"/>
                <a:gd name="T55" fmla="*/ 1040 h 201"/>
                <a:gd name="T56" fmla="*/ 754 w 110"/>
                <a:gd name="T57" fmla="*/ 953 h 201"/>
                <a:gd name="T58" fmla="*/ 754 w 110"/>
                <a:gd name="T59" fmla="*/ 887 h 201"/>
                <a:gd name="T60" fmla="*/ 716 w 110"/>
                <a:gd name="T61" fmla="*/ 887 h 201"/>
                <a:gd name="T62" fmla="*/ 593 w 110"/>
                <a:gd name="T63" fmla="*/ 798 h 201"/>
                <a:gd name="T64" fmla="*/ 619 w 110"/>
                <a:gd name="T65" fmla="*/ 638 h 201"/>
                <a:gd name="T66" fmla="*/ 532 w 110"/>
                <a:gd name="T67" fmla="*/ 638 h 201"/>
                <a:gd name="T68" fmla="*/ 532 w 110"/>
                <a:gd name="T69" fmla="*/ 520 h 201"/>
                <a:gd name="T70" fmla="*/ 503 w 110"/>
                <a:gd name="T71" fmla="*/ 433 h 201"/>
                <a:gd name="T72" fmla="*/ 463 w 110"/>
                <a:gd name="T73" fmla="*/ 520 h 201"/>
                <a:gd name="T74" fmla="*/ 409 w 110"/>
                <a:gd name="T75" fmla="*/ 339 h 201"/>
                <a:gd name="T76" fmla="*/ 118 w 110"/>
                <a:gd name="T77" fmla="*/ 155 h 201"/>
                <a:gd name="T78" fmla="*/ 95 w 110"/>
                <a:gd name="T79" fmla="*/ 115 h 201"/>
                <a:gd name="T80" fmla="*/ 0 w 110"/>
                <a:gd name="T81" fmla="*/ 0 h 201"/>
                <a:gd name="T82" fmla="*/ 0 w 110"/>
                <a:gd name="T83" fmla="*/ 89 h 201"/>
                <a:gd name="T84" fmla="*/ 118 w 110"/>
                <a:gd name="T85" fmla="*/ 155 h 201"/>
                <a:gd name="T86" fmla="*/ 184 w 110"/>
                <a:gd name="T87" fmla="*/ 492 h 201"/>
                <a:gd name="T88" fmla="*/ 409 w 110"/>
                <a:gd name="T89" fmla="*/ 925 h 201"/>
                <a:gd name="T90" fmla="*/ 619 w 110"/>
                <a:gd name="T91" fmla="*/ 1407 h 201"/>
                <a:gd name="T92" fmla="*/ 872 w 110"/>
                <a:gd name="T93" fmla="*/ 1812 h 201"/>
                <a:gd name="T94" fmla="*/ 1005 w 110"/>
                <a:gd name="T95" fmla="*/ 2111 h 201"/>
                <a:gd name="T96" fmla="*/ 1347 w 110"/>
                <a:gd name="T97" fmla="*/ 2669 h 201"/>
                <a:gd name="T98" fmla="*/ 1532 w 110"/>
                <a:gd name="T99" fmla="*/ 2974 h 201"/>
                <a:gd name="T100" fmla="*/ 1811 w 110"/>
                <a:gd name="T101" fmla="*/ 3372 h 201"/>
                <a:gd name="T102" fmla="*/ 2401 w 110"/>
                <a:gd name="T103" fmla="*/ 4718 h 201"/>
                <a:gd name="T104" fmla="*/ 2654 w 110"/>
                <a:gd name="T105" fmla="*/ 5095 h 201"/>
                <a:gd name="T106" fmla="*/ 3408 w 110"/>
                <a:gd name="T107" fmla="*/ 6008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Hình tự do 142"/>
            <p:cNvSpPr>
              <a:spLocks/>
            </p:cNvSpPr>
            <p:nvPr/>
          </p:nvSpPr>
          <p:spPr bwMode="auto">
            <a:xfrm>
              <a:off x="3978" y="1962"/>
              <a:ext cx="258" cy="478"/>
            </a:xfrm>
            <a:custGeom>
              <a:avLst/>
              <a:gdLst>
                <a:gd name="T0" fmla="*/ 3008 w 109"/>
                <a:gd name="T1" fmla="*/ 5549 h 202"/>
                <a:gd name="T2" fmla="*/ 2942 w 109"/>
                <a:gd name="T3" fmla="*/ 5393 h 202"/>
                <a:gd name="T4" fmla="*/ 2758 w 109"/>
                <a:gd name="T5" fmla="*/ 4955 h 202"/>
                <a:gd name="T6" fmla="*/ 2734 w 109"/>
                <a:gd name="T7" fmla="*/ 4860 h 202"/>
                <a:gd name="T8" fmla="*/ 2483 w 109"/>
                <a:gd name="T9" fmla="*/ 4479 h 202"/>
                <a:gd name="T10" fmla="*/ 2358 w 109"/>
                <a:gd name="T11" fmla="*/ 4335 h 202"/>
                <a:gd name="T12" fmla="*/ 2291 w 109"/>
                <a:gd name="T13" fmla="*/ 4110 h 202"/>
                <a:gd name="T14" fmla="*/ 2201 w 109"/>
                <a:gd name="T15" fmla="*/ 3881 h 202"/>
                <a:gd name="T16" fmla="*/ 2135 w 109"/>
                <a:gd name="T17" fmla="*/ 3831 h 202"/>
                <a:gd name="T18" fmla="*/ 2135 w 109"/>
                <a:gd name="T19" fmla="*/ 3696 h 202"/>
                <a:gd name="T20" fmla="*/ 2045 w 109"/>
                <a:gd name="T21" fmla="*/ 3443 h 202"/>
                <a:gd name="T22" fmla="*/ 1910 w 109"/>
                <a:gd name="T23" fmla="*/ 3327 h 202"/>
                <a:gd name="T24" fmla="*/ 1882 w 109"/>
                <a:gd name="T25" fmla="*/ 3192 h 202"/>
                <a:gd name="T26" fmla="*/ 1792 w 109"/>
                <a:gd name="T27" fmla="*/ 3045 h 202"/>
                <a:gd name="T28" fmla="*/ 1726 w 109"/>
                <a:gd name="T29" fmla="*/ 2849 h 202"/>
                <a:gd name="T30" fmla="*/ 1512 w 109"/>
                <a:gd name="T31" fmla="*/ 2638 h 202"/>
                <a:gd name="T32" fmla="*/ 1512 w 109"/>
                <a:gd name="T33" fmla="*/ 2504 h 202"/>
                <a:gd name="T34" fmla="*/ 1446 w 109"/>
                <a:gd name="T35" fmla="*/ 2480 h 202"/>
                <a:gd name="T36" fmla="*/ 1378 w 109"/>
                <a:gd name="T37" fmla="*/ 2385 h 202"/>
                <a:gd name="T38" fmla="*/ 1378 w 109"/>
                <a:gd name="T39" fmla="*/ 2345 h 202"/>
                <a:gd name="T40" fmla="*/ 1349 w 109"/>
                <a:gd name="T41" fmla="*/ 2201 h 202"/>
                <a:gd name="T42" fmla="*/ 1193 w 109"/>
                <a:gd name="T43" fmla="*/ 1910 h 202"/>
                <a:gd name="T44" fmla="*/ 1165 w 109"/>
                <a:gd name="T45" fmla="*/ 1787 h 202"/>
                <a:gd name="T46" fmla="*/ 1037 w 109"/>
                <a:gd name="T47" fmla="*/ 1656 h 202"/>
                <a:gd name="T48" fmla="*/ 914 w 109"/>
                <a:gd name="T49" fmla="*/ 1406 h 202"/>
                <a:gd name="T50" fmla="*/ 824 w 109"/>
                <a:gd name="T51" fmla="*/ 1377 h 202"/>
                <a:gd name="T52" fmla="*/ 824 w 109"/>
                <a:gd name="T53" fmla="*/ 1259 h 202"/>
                <a:gd name="T54" fmla="*/ 845 w 109"/>
                <a:gd name="T55" fmla="*/ 1164 h 202"/>
                <a:gd name="T56" fmla="*/ 783 w 109"/>
                <a:gd name="T57" fmla="*/ 1036 h 202"/>
                <a:gd name="T58" fmla="*/ 783 w 109"/>
                <a:gd name="T59" fmla="*/ 942 h 202"/>
                <a:gd name="T60" fmla="*/ 757 w 109"/>
                <a:gd name="T61" fmla="*/ 913 h 202"/>
                <a:gd name="T62" fmla="*/ 570 w 109"/>
                <a:gd name="T63" fmla="*/ 873 h 202"/>
                <a:gd name="T64" fmla="*/ 570 w 109"/>
                <a:gd name="T65" fmla="*/ 755 h 202"/>
                <a:gd name="T66" fmla="*/ 533 w 109"/>
                <a:gd name="T67" fmla="*/ 717 h 202"/>
                <a:gd name="T68" fmla="*/ 533 w 109"/>
                <a:gd name="T69" fmla="*/ 622 h 202"/>
                <a:gd name="T70" fmla="*/ 504 w 109"/>
                <a:gd name="T71" fmla="*/ 504 h 202"/>
                <a:gd name="T72" fmla="*/ 409 w 109"/>
                <a:gd name="T73" fmla="*/ 622 h 202"/>
                <a:gd name="T74" fmla="*/ 409 w 109"/>
                <a:gd name="T75" fmla="*/ 409 h 202"/>
                <a:gd name="T76" fmla="*/ 118 w 109"/>
                <a:gd name="T77" fmla="*/ 251 h 202"/>
                <a:gd name="T78" fmla="*/ 95 w 109"/>
                <a:gd name="T79" fmla="*/ 225 h 202"/>
                <a:gd name="T80" fmla="*/ 0 w 109"/>
                <a:gd name="T81" fmla="*/ 0 h 202"/>
                <a:gd name="T82" fmla="*/ 0 w 109"/>
                <a:gd name="T83" fmla="*/ 95 h 202"/>
                <a:gd name="T84" fmla="*/ 118 w 109"/>
                <a:gd name="T85" fmla="*/ 251 h 202"/>
                <a:gd name="T86" fmla="*/ 156 w 109"/>
                <a:gd name="T87" fmla="*/ 532 h 202"/>
                <a:gd name="T88" fmla="*/ 409 w 109"/>
                <a:gd name="T89" fmla="*/ 1036 h 202"/>
                <a:gd name="T90" fmla="*/ 623 w 109"/>
                <a:gd name="T91" fmla="*/ 1533 h 202"/>
                <a:gd name="T92" fmla="*/ 845 w 109"/>
                <a:gd name="T93" fmla="*/ 1947 h 202"/>
                <a:gd name="T94" fmla="*/ 968 w 109"/>
                <a:gd name="T95" fmla="*/ 2201 h 202"/>
                <a:gd name="T96" fmla="*/ 1349 w 109"/>
                <a:gd name="T97" fmla="*/ 2795 h 202"/>
                <a:gd name="T98" fmla="*/ 1512 w 109"/>
                <a:gd name="T99" fmla="*/ 3074 h 202"/>
                <a:gd name="T100" fmla="*/ 1792 w 109"/>
                <a:gd name="T101" fmla="*/ 3483 h 202"/>
                <a:gd name="T102" fmla="*/ 2455 w 109"/>
                <a:gd name="T103" fmla="*/ 4889 h 202"/>
                <a:gd name="T104" fmla="*/ 2668 w 109"/>
                <a:gd name="T105" fmla="*/ 5275 h 202"/>
                <a:gd name="T106" fmla="*/ 3394 w 109"/>
                <a:gd name="T107" fmla="*/ 6216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Hình tự do 143"/>
            <p:cNvSpPr>
              <a:spLocks/>
            </p:cNvSpPr>
            <p:nvPr/>
          </p:nvSpPr>
          <p:spPr bwMode="auto">
            <a:xfrm>
              <a:off x="4019" y="1388"/>
              <a:ext cx="229" cy="420"/>
            </a:xfrm>
            <a:custGeom>
              <a:avLst/>
              <a:gdLst>
                <a:gd name="T0" fmla="*/ 2670 w 97"/>
                <a:gd name="T1" fmla="*/ 4832 h 178"/>
                <a:gd name="T2" fmla="*/ 2580 w 97"/>
                <a:gd name="T3" fmla="*/ 4677 h 178"/>
                <a:gd name="T4" fmla="*/ 2486 w 97"/>
                <a:gd name="T5" fmla="*/ 4309 h 178"/>
                <a:gd name="T6" fmla="*/ 2396 w 97"/>
                <a:gd name="T7" fmla="*/ 4242 h 178"/>
                <a:gd name="T8" fmla="*/ 2174 w 97"/>
                <a:gd name="T9" fmla="*/ 3874 h 178"/>
                <a:gd name="T10" fmla="*/ 2146 w 97"/>
                <a:gd name="T11" fmla="*/ 3759 h 178"/>
                <a:gd name="T12" fmla="*/ 2011 w 97"/>
                <a:gd name="T13" fmla="*/ 3535 h 178"/>
                <a:gd name="T14" fmla="*/ 1922 w 97"/>
                <a:gd name="T15" fmla="*/ 3374 h 178"/>
                <a:gd name="T16" fmla="*/ 1867 w 97"/>
                <a:gd name="T17" fmla="*/ 3313 h 178"/>
                <a:gd name="T18" fmla="*/ 1867 w 97"/>
                <a:gd name="T19" fmla="*/ 3190 h 178"/>
                <a:gd name="T20" fmla="*/ 1778 w 97"/>
                <a:gd name="T21" fmla="*/ 2985 h 178"/>
                <a:gd name="T22" fmla="*/ 1740 w 97"/>
                <a:gd name="T23" fmla="*/ 2916 h 178"/>
                <a:gd name="T24" fmla="*/ 1671 w 97"/>
                <a:gd name="T25" fmla="*/ 2735 h 178"/>
                <a:gd name="T26" fmla="*/ 1556 w 97"/>
                <a:gd name="T27" fmla="*/ 2638 h 178"/>
                <a:gd name="T28" fmla="*/ 1487 w 97"/>
                <a:gd name="T29" fmla="*/ 2444 h 178"/>
                <a:gd name="T30" fmla="*/ 1372 w 97"/>
                <a:gd name="T31" fmla="*/ 2260 h 178"/>
                <a:gd name="T32" fmla="*/ 1343 w 97"/>
                <a:gd name="T33" fmla="*/ 2166 h 178"/>
                <a:gd name="T34" fmla="*/ 1277 w 97"/>
                <a:gd name="T35" fmla="*/ 2105 h 178"/>
                <a:gd name="T36" fmla="*/ 1237 w 97"/>
                <a:gd name="T37" fmla="*/ 2010 h 178"/>
                <a:gd name="T38" fmla="*/ 1237 w 97"/>
                <a:gd name="T39" fmla="*/ 2010 h 178"/>
                <a:gd name="T40" fmla="*/ 1209 w 97"/>
                <a:gd name="T41" fmla="*/ 1864 h 178"/>
                <a:gd name="T42" fmla="*/ 1025 w 97"/>
                <a:gd name="T43" fmla="*/ 1614 h 178"/>
                <a:gd name="T44" fmla="*/ 958 w 97"/>
                <a:gd name="T45" fmla="*/ 1487 h 178"/>
                <a:gd name="T46" fmla="*/ 937 w 97"/>
                <a:gd name="T47" fmla="*/ 1430 h 178"/>
                <a:gd name="T48" fmla="*/ 803 w 97"/>
                <a:gd name="T49" fmla="*/ 1208 h 178"/>
                <a:gd name="T50" fmla="*/ 685 w 97"/>
                <a:gd name="T51" fmla="*/ 1180 h 178"/>
                <a:gd name="T52" fmla="*/ 753 w 97"/>
                <a:gd name="T53" fmla="*/ 1052 h 178"/>
                <a:gd name="T54" fmla="*/ 753 w 97"/>
                <a:gd name="T55" fmla="*/ 934 h 178"/>
                <a:gd name="T56" fmla="*/ 619 w 97"/>
                <a:gd name="T57" fmla="*/ 840 h 178"/>
                <a:gd name="T58" fmla="*/ 685 w 97"/>
                <a:gd name="T59" fmla="*/ 802 h 178"/>
                <a:gd name="T60" fmla="*/ 619 w 97"/>
                <a:gd name="T61" fmla="*/ 774 h 178"/>
                <a:gd name="T62" fmla="*/ 524 w 97"/>
                <a:gd name="T63" fmla="*/ 684 h 178"/>
                <a:gd name="T64" fmla="*/ 524 w 97"/>
                <a:gd name="T65" fmla="*/ 552 h 178"/>
                <a:gd name="T66" fmla="*/ 463 w 97"/>
                <a:gd name="T67" fmla="*/ 552 h 178"/>
                <a:gd name="T68" fmla="*/ 463 w 97"/>
                <a:gd name="T69" fmla="*/ 500 h 178"/>
                <a:gd name="T70" fmla="*/ 434 w 97"/>
                <a:gd name="T71" fmla="*/ 406 h 178"/>
                <a:gd name="T72" fmla="*/ 406 w 97"/>
                <a:gd name="T73" fmla="*/ 500 h 178"/>
                <a:gd name="T74" fmla="*/ 340 w 97"/>
                <a:gd name="T75" fmla="*/ 316 h 178"/>
                <a:gd name="T76" fmla="*/ 94 w 97"/>
                <a:gd name="T77" fmla="*/ 156 h 178"/>
                <a:gd name="T78" fmla="*/ 66 w 97"/>
                <a:gd name="T79" fmla="*/ 118 h 178"/>
                <a:gd name="T80" fmla="*/ 0 w 97"/>
                <a:gd name="T81" fmla="*/ 0 h 178"/>
                <a:gd name="T82" fmla="*/ 0 w 97"/>
                <a:gd name="T83" fmla="*/ 28 h 178"/>
                <a:gd name="T84" fmla="*/ 66 w 97"/>
                <a:gd name="T85" fmla="*/ 156 h 178"/>
                <a:gd name="T86" fmla="*/ 156 w 97"/>
                <a:gd name="T87" fmla="*/ 434 h 178"/>
                <a:gd name="T88" fmla="*/ 340 w 97"/>
                <a:gd name="T89" fmla="*/ 840 h 178"/>
                <a:gd name="T90" fmla="*/ 552 w 97"/>
                <a:gd name="T91" fmla="*/ 1302 h 178"/>
                <a:gd name="T92" fmla="*/ 753 w 97"/>
                <a:gd name="T93" fmla="*/ 1642 h 178"/>
                <a:gd name="T94" fmla="*/ 840 w 97"/>
                <a:gd name="T95" fmla="*/ 1892 h 178"/>
                <a:gd name="T96" fmla="*/ 1121 w 97"/>
                <a:gd name="T97" fmla="*/ 2416 h 178"/>
                <a:gd name="T98" fmla="*/ 1343 w 97"/>
                <a:gd name="T99" fmla="*/ 2666 h 178"/>
                <a:gd name="T100" fmla="*/ 1527 w 97"/>
                <a:gd name="T101" fmla="*/ 3034 h 178"/>
                <a:gd name="T102" fmla="*/ 2146 w 97"/>
                <a:gd name="T103" fmla="*/ 4280 h 178"/>
                <a:gd name="T104" fmla="*/ 2302 w 97"/>
                <a:gd name="T105" fmla="*/ 4582 h 178"/>
                <a:gd name="T106" fmla="*/ 2986 w 97"/>
                <a:gd name="T107" fmla="*/ 5451 h 1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Hình tự do 144"/>
            <p:cNvSpPr>
              <a:spLocks/>
            </p:cNvSpPr>
            <p:nvPr/>
          </p:nvSpPr>
          <p:spPr bwMode="auto">
            <a:xfrm>
              <a:off x="4248" y="1240"/>
              <a:ext cx="275" cy="447"/>
            </a:xfrm>
            <a:custGeom>
              <a:avLst/>
              <a:gdLst>
                <a:gd name="T0" fmla="*/ 491 w 117"/>
                <a:gd name="T1" fmla="*/ 5237 h 190"/>
                <a:gd name="T2" fmla="*/ 585 w 117"/>
                <a:gd name="T3" fmla="*/ 5025 h 190"/>
                <a:gd name="T4" fmla="*/ 856 w 117"/>
                <a:gd name="T5" fmla="*/ 4715 h 190"/>
                <a:gd name="T6" fmla="*/ 924 w 117"/>
                <a:gd name="T7" fmla="*/ 4595 h 190"/>
                <a:gd name="T8" fmla="*/ 1154 w 117"/>
                <a:gd name="T9" fmla="*/ 4195 h 190"/>
                <a:gd name="T10" fmla="*/ 1220 w 117"/>
                <a:gd name="T11" fmla="*/ 4101 h 190"/>
                <a:gd name="T12" fmla="*/ 1375 w 117"/>
                <a:gd name="T13" fmla="*/ 3851 h 190"/>
                <a:gd name="T14" fmla="*/ 1431 w 117"/>
                <a:gd name="T15" fmla="*/ 3715 h 190"/>
                <a:gd name="T16" fmla="*/ 1493 w 117"/>
                <a:gd name="T17" fmla="*/ 3581 h 190"/>
                <a:gd name="T18" fmla="*/ 1624 w 117"/>
                <a:gd name="T19" fmla="*/ 3552 h 190"/>
                <a:gd name="T20" fmla="*/ 1739 w 117"/>
                <a:gd name="T21" fmla="*/ 3371 h 190"/>
                <a:gd name="T22" fmla="*/ 1807 w 117"/>
                <a:gd name="T23" fmla="*/ 3244 h 190"/>
                <a:gd name="T24" fmla="*/ 1894 w 117"/>
                <a:gd name="T25" fmla="*/ 3127 h 190"/>
                <a:gd name="T26" fmla="*/ 1923 w 117"/>
                <a:gd name="T27" fmla="*/ 2967 h 190"/>
                <a:gd name="T28" fmla="*/ 2078 w 117"/>
                <a:gd name="T29" fmla="*/ 2783 h 190"/>
                <a:gd name="T30" fmla="*/ 2172 w 117"/>
                <a:gd name="T31" fmla="*/ 2578 h 190"/>
                <a:gd name="T32" fmla="*/ 2259 w 117"/>
                <a:gd name="T33" fmla="*/ 2484 h 190"/>
                <a:gd name="T34" fmla="*/ 2259 w 117"/>
                <a:gd name="T35" fmla="*/ 2397 h 190"/>
                <a:gd name="T36" fmla="*/ 2327 w 117"/>
                <a:gd name="T37" fmla="*/ 2329 h 190"/>
                <a:gd name="T38" fmla="*/ 2414 w 117"/>
                <a:gd name="T39" fmla="*/ 2329 h 190"/>
                <a:gd name="T40" fmla="*/ 2442 w 117"/>
                <a:gd name="T41" fmla="*/ 2148 h 190"/>
                <a:gd name="T42" fmla="*/ 2597 w 117"/>
                <a:gd name="T43" fmla="*/ 1927 h 190"/>
                <a:gd name="T44" fmla="*/ 2691 w 117"/>
                <a:gd name="T45" fmla="*/ 1743 h 190"/>
                <a:gd name="T46" fmla="*/ 2712 w 117"/>
                <a:gd name="T47" fmla="*/ 1677 h 190"/>
                <a:gd name="T48" fmla="*/ 2868 w 117"/>
                <a:gd name="T49" fmla="*/ 1445 h 190"/>
                <a:gd name="T50" fmla="*/ 2844 w 117"/>
                <a:gd name="T51" fmla="*/ 1317 h 190"/>
                <a:gd name="T52" fmla="*/ 2962 w 117"/>
                <a:gd name="T53" fmla="*/ 1289 h 190"/>
                <a:gd name="T54" fmla="*/ 3077 w 117"/>
                <a:gd name="T55" fmla="*/ 1252 h 190"/>
                <a:gd name="T56" fmla="*/ 3117 w 117"/>
                <a:gd name="T57" fmla="*/ 1134 h 190"/>
                <a:gd name="T58" fmla="*/ 3211 w 117"/>
                <a:gd name="T59" fmla="*/ 1134 h 190"/>
                <a:gd name="T60" fmla="*/ 3211 w 117"/>
                <a:gd name="T61" fmla="*/ 1068 h 190"/>
                <a:gd name="T62" fmla="*/ 3211 w 117"/>
                <a:gd name="T63" fmla="*/ 925 h 190"/>
                <a:gd name="T64" fmla="*/ 3260 w 117"/>
                <a:gd name="T65" fmla="*/ 859 h 190"/>
                <a:gd name="T66" fmla="*/ 3260 w 117"/>
                <a:gd name="T67" fmla="*/ 798 h 190"/>
                <a:gd name="T68" fmla="*/ 3363 w 117"/>
                <a:gd name="T69" fmla="*/ 769 h 190"/>
                <a:gd name="T70" fmla="*/ 3387 w 117"/>
                <a:gd name="T71" fmla="*/ 675 h 190"/>
                <a:gd name="T72" fmla="*/ 3326 w 117"/>
                <a:gd name="T73" fmla="*/ 638 h 190"/>
                <a:gd name="T74" fmla="*/ 3453 w 117"/>
                <a:gd name="T75" fmla="*/ 520 h 190"/>
                <a:gd name="T76" fmla="*/ 3453 w 117"/>
                <a:gd name="T77" fmla="*/ 249 h 190"/>
                <a:gd name="T78" fmla="*/ 3481 w 117"/>
                <a:gd name="T79" fmla="*/ 209 h 190"/>
                <a:gd name="T80" fmla="*/ 3568 w 117"/>
                <a:gd name="T81" fmla="*/ 0 h 190"/>
                <a:gd name="T82" fmla="*/ 3481 w 117"/>
                <a:gd name="T83" fmla="*/ 28 h 190"/>
                <a:gd name="T84" fmla="*/ 3453 w 117"/>
                <a:gd name="T85" fmla="*/ 249 h 190"/>
                <a:gd name="T86" fmla="*/ 3232 w 117"/>
                <a:gd name="T87" fmla="*/ 405 h 190"/>
                <a:gd name="T88" fmla="*/ 2962 w 117"/>
                <a:gd name="T89" fmla="*/ 798 h 190"/>
                <a:gd name="T90" fmla="*/ 2647 w 117"/>
                <a:gd name="T91" fmla="*/ 1252 h 190"/>
                <a:gd name="T92" fmla="*/ 2442 w 117"/>
                <a:gd name="T93" fmla="*/ 1654 h 190"/>
                <a:gd name="T94" fmla="*/ 2259 w 117"/>
                <a:gd name="T95" fmla="*/ 1927 h 190"/>
                <a:gd name="T96" fmla="*/ 1923 w 117"/>
                <a:gd name="T97" fmla="*/ 2484 h 190"/>
                <a:gd name="T98" fmla="*/ 1807 w 117"/>
                <a:gd name="T99" fmla="*/ 2783 h 190"/>
                <a:gd name="T100" fmla="*/ 1624 w 117"/>
                <a:gd name="T101" fmla="*/ 3188 h 190"/>
                <a:gd name="T102" fmla="*/ 769 w 117"/>
                <a:gd name="T103" fmla="*/ 4374 h 190"/>
                <a:gd name="T104" fmla="*/ 585 w 117"/>
                <a:gd name="T105" fmla="*/ 4715 h 190"/>
                <a:gd name="T106" fmla="*/ 115 w 117"/>
                <a:gd name="T107" fmla="*/ 5795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 name="Hình tự do 145"/>
            <p:cNvSpPr>
              <a:spLocks/>
            </p:cNvSpPr>
            <p:nvPr/>
          </p:nvSpPr>
          <p:spPr bwMode="auto">
            <a:xfrm>
              <a:off x="4253" y="1766"/>
              <a:ext cx="275" cy="449"/>
            </a:xfrm>
            <a:custGeom>
              <a:avLst/>
              <a:gdLst>
                <a:gd name="T0" fmla="*/ 505 w 116"/>
                <a:gd name="T1" fmla="*/ 5305 h 190"/>
                <a:gd name="T2" fmla="*/ 574 w 116"/>
                <a:gd name="T3" fmla="*/ 5121 h 190"/>
                <a:gd name="T4" fmla="*/ 853 w 116"/>
                <a:gd name="T5" fmla="*/ 4802 h 190"/>
                <a:gd name="T6" fmla="*/ 944 w 116"/>
                <a:gd name="T7" fmla="*/ 4674 h 190"/>
                <a:gd name="T8" fmla="*/ 1136 w 116"/>
                <a:gd name="T9" fmla="*/ 4277 h 190"/>
                <a:gd name="T10" fmla="*/ 1226 w 116"/>
                <a:gd name="T11" fmla="*/ 4183 h 190"/>
                <a:gd name="T12" fmla="*/ 1389 w 116"/>
                <a:gd name="T13" fmla="*/ 3958 h 190"/>
                <a:gd name="T14" fmla="*/ 1477 w 116"/>
                <a:gd name="T15" fmla="*/ 3774 h 190"/>
                <a:gd name="T16" fmla="*/ 1517 w 116"/>
                <a:gd name="T17" fmla="*/ 3642 h 190"/>
                <a:gd name="T18" fmla="*/ 1612 w 116"/>
                <a:gd name="T19" fmla="*/ 3592 h 190"/>
                <a:gd name="T20" fmla="*/ 1771 w 116"/>
                <a:gd name="T21" fmla="*/ 3429 h 190"/>
                <a:gd name="T22" fmla="*/ 1866 w 116"/>
                <a:gd name="T23" fmla="*/ 3301 h 190"/>
                <a:gd name="T24" fmla="*/ 1934 w 116"/>
                <a:gd name="T25" fmla="*/ 3183 h 190"/>
                <a:gd name="T26" fmla="*/ 1984 w 116"/>
                <a:gd name="T27" fmla="*/ 2994 h 190"/>
                <a:gd name="T28" fmla="*/ 2079 w 116"/>
                <a:gd name="T29" fmla="*/ 2836 h 190"/>
                <a:gd name="T30" fmla="*/ 2214 w 116"/>
                <a:gd name="T31" fmla="*/ 2585 h 190"/>
                <a:gd name="T32" fmla="*/ 2304 w 116"/>
                <a:gd name="T33" fmla="*/ 2519 h 190"/>
                <a:gd name="T34" fmla="*/ 2304 w 116"/>
                <a:gd name="T35" fmla="*/ 2429 h 190"/>
                <a:gd name="T36" fmla="*/ 2399 w 116"/>
                <a:gd name="T37" fmla="*/ 2311 h 190"/>
                <a:gd name="T38" fmla="*/ 2439 w 116"/>
                <a:gd name="T39" fmla="*/ 2311 h 190"/>
                <a:gd name="T40" fmla="*/ 2468 w 116"/>
                <a:gd name="T41" fmla="*/ 2179 h 190"/>
                <a:gd name="T42" fmla="*/ 2693 w 116"/>
                <a:gd name="T43" fmla="*/ 1966 h 190"/>
                <a:gd name="T44" fmla="*/ 2743 w 116"/>
                <a:gd name="T45" fmla="*/ 1782 h 190"/>
                <a:gd name="T46" fmla="*/ 2809 w 116"/>
                <a:gd name="T47" fmla="*/ 1713 h 190"/>
                <a:gd name="T48" fmla="*/ 2935 w 116"/>
                <a:gd name="T49" fmla="*/ 1442 h 190"/>
                <a:gd name="T50" fmla="*/ 2878 w 116"/>
                <a:gd name="T51" fmla="*/ 1347 h 190"/>
                <a:gd name="T52" fmla="*/ 2997 w 116"/>
                <a:gd name="T53" fmla="*/ 1307 h 190"/>
                <a:gd name="T54" fmla="*/ 3158 w 116"/>
                <a:gd name="T55" fmla="*/ 1257 h 190"/>
                <a:gd name="T56" fmla="*/ 3227 w 116"/>
                <a:gd name="T57" fmla="*/ 1123 h 190"/>
                <a:gd name="T58" fmla="*/ 3248 w 116"/>
                <a:gd name="T59" fmla="*/ 1123 h 190"/>
                <a:gd name="T60" fmla="*/ 3248 w 116"/>
                <a:gd name="T61" fmla="*/ 1094 h 190"/>
                <a:gd name="T62" fmla="*/ 3248 w 116"/>
                <a:gd name="T63" fmla="*/ 938 h 190"/>
                <a:gd name="T64" fmla="*/ 3345 w 116"/>
                <a:gd name="T65" fmla="*/ 844 h 190"/>
                <a:gd name="T66" fmla="*/ 3345 w 116"/>
                <a:gd name="T67" fmla="*/ 803 h 190"/>
                <a:gd name="T68" fmla="*/ 3411 w 116"/>
                <a:gd name="T69" fmla="*/ 775 h 190"/>
                <a:gd name="T70" fmla="*/ 3478 w 116"/>
                <a:gd name="T71" fmla="*/ 688 h 190"/>
                <a:gd name="T72" fmla="*/ 3383 w 116"/>
                <a:gd name="T73" fmla="*/ 591 h 190"/>
                <a:gd name="T74" fmla="*/ 3502 w 116"/>
                <a:gd name="T75" fmla="*/ 532 h 190"/>
                <a:gd name="T76" fmla="*/ 3502 w 116"/>
                <a:gd name="T77" fmla="*/ 250 h 190"/>
                <a:gd name="T78" fmla="*/ 3568 w 116"/>
                <a:gd name="T79" fmla="*/ 156 h 190"/>
                <a:gd name="T80" fmla="*/ 3665 w 116"/>
                <a:gd name="T81" fmla="*/ 0 h 190"/>
                <a:gd name="T82" fmla="*/ 3568 w 116"/>
                <a:gd name="T83" fmla="*/ 28 h 190"/>
                <a:gd name="T84" fmla="*/ 3502 w 116"/>
                <a:gd name="T85" fmla="*/ 250 h 190"/>
                <a:gd name="T86" fmla="*/ 3293 w 116"/>
                <a:gd name="T87" fmla="*/ 409 h 190"/>
                <a:gd name="T88" fmla="*/ 2997 w 116"/>
                <a:gd name="T89" fmla="*/ 803 h 190"/>
                <a:gd name="T90" fmla="*/ 2719 w 116"/>
                <a:gd name="T91" fmla="*/ 1257 h 190"/>
                <a:gd name="T92" fmla="*/ 2468 w 116"/>
                <a:gd name="T93" fmla="*/ 1647 h 190"/>
                <a:gd name="T94" fmla="*/ 2304 w 116"/>
                <a:gd name="T95" fmla="*/ 1966 h 190"/>
                <a:gd name="T96" fmla="*/ 1984 w 116"/>
                <a:gd name="T97" fmla="*/ 2519 h 190"/>
                <a:gd name="T98" fmla="*/ 1799 w 116"/>
                <a:gd name="T99" fmla="*/ 2836 h 190"/>
                <a:gd name="T100" fmla="*/ 1612 w 116"/>
                <a:gd name="T101" fmla="*/ 3245 h 190"/>
                <a:gd name="T102" fmla="*/ 787 w 116"/>
                <a:gd name="T103" fmla="*/ 4433 h 190"/>
                <a:gd name="T104" fmla="*/ 574 w 116"/>
                <a:gd name="T105" fmla="*/ 4802 h 190"/>
                <a:gd name="T106" fmla="*/ 119 w 116"/>
                <a:gd name="T107" fmla="*/ 5896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 name="Hình tự do 146"/>
            <p:cNvSpPr>
              <a:spLocks/>
            </p:cNvSpPr>
            <p:nvPr/>
          </p:nvSpPr>
          <p:spPr bwMode="auto">
            <a:xfrm>
              <a:off x="4253" y="2407"/>
              <a:ext cx="270" cy="440"/>
            </a:xfrm>
            <a:custGeom>
              <a:avLst/>
              <a:gdLst>
                <a:gd name="T0" fmla="*/ 519 w 115"/>
                <a:gd name="T1" fmla="*/ 5120 h 187"/>
                <a:gd name="T2" fmla="*/ 585 w 115"/>
                <a:gd name="T3" fmla="*/ 4939 h 187"/>
                <a:gd name="T4" fmla="*/ 883 w 115"/>
                <a:gd name="T5" fmla="*/ 4661 h 187"/>
                <a:gd name="T6" fmla="*/ 941 w 115"/>
                <a:gd name="T7" fmla="*/ 4534 h 187"/>
                <a:gd name="T8" fmla="*/ 1103 w 115"/>
                <a:gd name="T9" fmla="*/ 4141 h 187"/>
                <a:gd name="T10" fmla="*/ 1190 w 115"/>
                <a:gd name="T11" fmla="*/ 4014 h 187"/>
                <a:gd name="T12" fmla="*/ 1334 w 115"/>
                <a:gd name="T13" fmla="*/ 3831 h 187"/>
                <a:gd name="T14" fmla="*/ 1423 w 115"/>
                <a:gd name="T15" fmla="*/ 3649 h 187"/>
                <a:gd name="T16" fmla="*/ 1460 w 115"/>
                <a:gd name="T17" fmla="*/ 3532 h 187"/>
                <a:gd name="T18" fmla="*/ 1554 w 115"/>
                <a:gd name="T19" fmla="*/ 3494 h 187"/>
                <a:gd name="T20" fmla="*/ 1697 w 115"/>
                <a:gd name="T21" fmla="*/ 3245 h 187"/>
                <a:gd name="T22" fmla="*/ 1796 w 115"/>
                <a:gd name="T23" fmla="*/ 3151 h 187"/>
                <a:gd name="T24" fmla="*/ 1852 w 115"/>
                <a:gd name="T25" fmla="*/ 3033 h 187"/>
                <a:gd name="T26" fmla="*/ 1890 w 115"/>
                <a:gd name="T27" fmla="*/ 2880 h 187"/>
                <a:gd name="T28" fmla="*/ 2073 w 115"/>
                <a:gd name="T29" fmla="*/ 2725 h 187"/>
                <a:gd name="T30" fmla="*/ 2122 w 115"/>
                <a:gd name="T31" fmla="*/ 2485 h 187"/>
                <a:gd name="T32" fmla="*/ 2209 w 115"/>
                <a:gd name="T33" fmla="*/ 2398 h 187"/>
                <a:gd name="T34" fmla="*/ 2209 w 115"/>
                <a:gd name="T35" fmla="*/ 2332 h 187"/>
                <a:gd name="T36" fmla="*/ 2303 w 115"/>
                <a:gd name="T37" fmla="*/ 2292 h 187"/>
                <a:gd name="T38" fmla="*/ 2303 w 115"/>
                <a:gd name="T39" fmla="*/ 2242 h 187"/>
                <a:gd name="T40" fmla="*/ 2392 w 115"/>
                <a:gd name="T41" fmla="*/ 2108 h 187"/>
                <a:gd name="T42" fmla="*/ 2590 w 115"/>
                <a:gd name="T43" fmla="*/ 1838 h 187"/>
                <a:gd name="T44" fmla="*/ 2613 w 115"/>
                <a:gd name="T45" fmla="*/ 1722 h 187"/>
                <a:gd name="T46" fmla="*/ 2641 w 115"/>
                <a:gd name="T47" fmla="*/ 1588 h 187"/>
                <a:gd name="T48" fmla="*/ 2794 w 115"/>
                <a:gd name="T49" fmla="*/ 1407 h 187"/>
                <a:gd name="T50" fmla="*/ 2794 w 115"/>
                <a:gd name="T51" fmla="*/ 1289 h 187"/>
                <a:gd name="T52" fmla="*/ 2888 w 115"/>
                <a:gd name="T53" fmla="*/ 1252 h 187"/>
                <a:gd name="T54" fmla="*/ 3005 w 115"/>
                <a:gd name="T55" fmla="*/ 1195 h 187"/>
                <a:gd name="T56" fmla="*/ 3043 w 115"/>
                <a:gd name="T57" fmla="*/ 1068 h 187"/>
                <a:gd name="T58" fmla="*/ 3092 w 115"/>
                <a:gd name="T59" fmla="*/ 1068 h 187"/>
                <a:gd name="T60" fmla="*/ 3092 w 115"/>
                <a:gd name="T61" fmla="*/ 1019 h 187"/>
                <a:gd name="T62" fmla="*/ 3092 w 115"/>
                <a:gd name="T63" fmla="*/ 885 h 187"/>
                <a:gd name="T64" fmla="*/ 3198 w 115"/>
                <a:gd name="T65" fmla="*/ 798 h 187"/>
                <a:gd name="T66" fmla="*/ 3198 w 115"/>
                <a:gd name="T67" fmla="*/ 769 h 187"/>
                <a:gd name="T68" fmla="*/ 3285 w 115"/>
                <a:gd name="T69" fmla="*/ 732 h 187"/>
                <a:gd name="T70" fmla="*/ 3313 w 115"/>
                <a:gd name="T71" fmla="*/ 638 h 187"/>
                <a:gd name="T72" fmla="*/ 3247 w 115"/>
                <a:gd name="T73" fmla="*/ 638 h 187"/>
                <a:gd name="T74" fmla="*/ 3379 w 115"/>
                <a:gd name="T75" fmla="*/ 492 h 187"/>
                <a:gd name="T76" fmla="*/ 3379 w 115"/>
                <a:gd name="T77" fmla="*/ 249 h 187"/>
                <a:gd name="T78" fmla="*/ 3402 w 115"/>
                <a:gd name="T79" fmla="*/ 155 h 187"/>
                <a:gd name="T80" fmla="*/ 3496 w 115"/>
                <a:gd name="T81" fmla="*/ 0 h 187"/>
                <a:gd name="T82" fmla="*/ 3402 w 115"/>
                <a:gd name="T83" fmla="*/ 28 h 187"/>
                <a:gd name="T84" fmla="*/ 3379 w 115"/>
                <a:gd name="T85" fmla="*/ 209 h 187"/>
                <a:gd name="T86" fmla="*/ 3132 w 115"/>
                <a:gd name="T87" fmla="*/ 405 h 187"/>
                <a:gd name="T88" fmla="*/ 2888 w 115"/>
                <a:gd name="T89" fmla="*/ 769 h 187"/>
                <a:gd name="T90" fmla="*/ 2590 w 115"/>
                <a:gd name="T91" fmla="*/ 1195 h 187"/>
                <a:gd name="T92" fmla="*/ 2343 w 115"/>
                <a:gd name="T93" fmla="*/ 1562 h 187"/>
                <a:gd name="T94" fmla="*/ 2209 w 115"/>
                <a:gd name="T95" fmla="*/ 1838 h 187"/>
                <a:gd name="T96" fmla="*/ 1890 w 115"/>
                <a:gd name="T97" fmla="*/ 2398 h 187"/>
                <a:gd name="T98" fmla="*/ 1737 w 115"/>
                <a:gd name="T99" fmla="*/ 2725 h 187"/>
                <a:gd name="T100" fmla="*/ 1554 w 115"/>
                <a:gd name="T101" fmla="*/ 3127 h 187"/>
                <a:gd name="T102" fmla="*/ 765 w 115"/>
                <a:gd name="T103" fmla="*/ 4325 h 187"/>
                <a:gd name="T104" fmla="*/ 585 w 115"/>
                <a:gd name="T105" fmla="*/ 4661 h 187"/>
                <a:gd name="T106" fmla="*/ 155 w 115"/>
                <a:gd name="T107" fmla="*/ 5708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Hình tự do 147"/>
            <p:cNvSpPr>
              <a:spLocks/>
            </p:cNvSpPr>
            <p:nvPr/>
          </p:nvSpPr>
          <p:spPr bwMode="auto">
            <a:xfrm>
              <a:off x="4365" y="2647"/>
              <a:ext cx="0" cy="4"/>
            </a:xfrm>
            <a:custGeom>
              <a:avLst/>
              <a:gdLst>
                <a:gd name="T0" fmla="*/ 1 w 2"/>
                <a:gd name="T1" fmla="*/ 0 h 3"/>
                <a:gd name="T2" fmla="*/ 0 w 2"/>
                <a:gd name="T3" fmla="*/ 0 h 3"/>
                <a:gd name="T4" fmla="*/ 0 w 2"/>
                <a:gd name="T5" fmla="*/ 9 h 3"/>
                <a:gd name="T6" fmla="*/ 1 w 2"/>
                <a:gd name="T7" fmla="*/ 9 h 3"/>
                <a:gd name="T8" fmla="*/ 1 w 2"/>
                <a:gd name="T9" fmla="*/ 0 h 3"/>
                <a:gd name="T10" fmla="*/ 1 w 2"/>
                <a:gd name="T11" fmla="*/ 0 h 3"/>
                <a:gd name="T12" fmla="*/ 1 w 2"/>
                <a:gd name="T13" fmla="*/ 0 h 3"/>
                <a:gd name="T14" fmla="*/ 1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0" y="3"/>
                  </a:lnTo>
                  <a:lnTo>
                    <a:pt x="2" y="3"/>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Hình tự do 148"/>
            <p:cNvSpPr>
              <a:spLocks/>
            </p:cNvSpPr>
            <p:nvPr/>
          </p:nvSpPr>
          <p:spPr bwMode="auto">
            <a:xfrm>
              <a:off x="4263" y="2959"/>
              <a:ext cx="265" cy="444"/>
            </a:xfrm>
            <a:custGeom>
              <a:avLst/>
              <a:gdLst>
                <a:gd name="T0" fmla="*/ 450 w 113"/>
                <a:gd name="T1" fmla="*/ 5193 h 188"/>
                <a:gd name="T2" fmla="*/ 539 w 113"/>
                <a:gd name="T3" fmla="*/ 5002 h 188"/>
                <a:gd name="T4" fmla="*/ 814 w 113"/>
                <a:gd name="T5" fmla="*/ 4702 h 188"/>
                <a:gd name="T6" fmla="*/ 903 w 113"/>
                <a:gd name="T7" fmla="*/ 4612 h 188"/>
                <a:gd name="T8" fmla="*/ 1055 w 113"/>
                <a:gd name="T9" fmla="*/ 4199 h 188"/>
                <a:gd name="T10" fmla="*/ 1121 w 113"/>
                <a:gd name="T11" fmla="*/ 4043 h 188"/>
                <a:gd name="T12" fmla="*/ 1304 w 113"/>
                <a:gd name="T13" fmla="*/ 3887 h 188"/>
                <a:gd name="T14" fmla="*/ 1370 w 113"/>
                <a:gd name="T15" fmla="*/ 3675 h 188"/>
                <a:gd name="T16" fmla="*/ 1419 w 113"/>
                <a:gd name="T17" fmla="*/ 3580 h 188"/>
                <a:gd name="T18" fmla="*/ 1484 w 113"/>
                <a:gd name="T19" fmla="*/ 3519 h 188"/>
                <a:gd name="T20" fmla="*/ 1639 w 113"/>
                <a:gd name="T21" fmla="*/ 3358 h 188"/>
                <a:gd name="T22" fmla="*/ 1726 w 113"/>
                <a:gd name="T23" fmla="*/ 3202 h 188"/>
                <a:gd name="T24" fmla="*/ 1820 w 113"/>
                <a:gd name="T25" fmla="*/ 3106 h 188"/>
                <a:gd name="T26" fmla="*/ 1843 w 113"/>
                <a:gd name="T27" fmla="*/ 2950 h 188"/>
                <a:gd name="T28" fmla="*/ 1958 w 113"/>
                <a:gd name="T29" fmla="*/ 2740 h 188"/>
                <a:gd name="T30" fmla="*/ 2090 w 113"/>
                <a:gd name="T31" fmla="*/ 2555 h 188"/>
                <a:gd name="T32" fmla="*/ 2155 w 113"/>
                <a:gd name="T33" fmla="*/ 2425 h 188"/>
                <a:gd name="T34" fmla="*/ 2155 w 113"/>
                <a:gd name="T35" fmla="*/ 2331 h 188"/>
                <a:gd name="T36" fmla="*/ 2244 w 113"/>
                <a:gd name="T37" fmla="*/ 2303 h 188"/>
                <a:gd name="T38" fmla="*/ 2244 w 113"/>
                <a:gd name="T39" fmla="*/ 2265 h 188"/>
                <a:gd name="T40" fmla="*/ 2331 w 113"/>
                <a:gd name="T41" fmla="*/ 2175 h 188"/>
                <a:gd name="T42" fmla="*/ 2514 w 113"/>
                <a:gd name="T43" fmla="*/ 1868 h 188"/>
                <a:gd name="T44" fmla="*/ 2540 w 113"/>
                <a:gd name="T45" fmla="*/ 1778 h 188"/>
                <a:gd name="T46" fmla="*/ 2608 w 113"/>
                <a:gd name="T47" fmla="*/ 1712 h 188"/>
                <a:gd name="T48" fmla="*/ 2751 w 113"/>
                <a:gd name="T49" fmla="*/ 1393 h 188"/>
                <a:gd name="T50" fmla="*/ 2723 w 113"/>
                <a:gd name="T51" fmla="*/ 1344 h 188"/>
                <a:gd name="T52" fmla="*/ 2788 w 113"/>
                <a:gd name="T53" fmla="*/ 1306 h 188"/>
                <a:gd name="T54" fmla="*/ 2927 w 113"/>
                <a:gd name="T55" fmla="*/ 1209 h 188"/>
                <a:gd name="T56" fmla="*/ 2992 w 113"/>
                <a:gd name="T57" fmla="*/ 1093 h 188"/>
                <a:gd name="T58" fmla="*/ 3030 w 113"/>
                <a:gd name="T59" fmla="*/ 1093 h 188"/>
                <a:gd name="T60" fmla="*/ 3030 w 113"/>
                <a:gd name="T61" fmla="*/ 1053 h 188"/>
                <a:gd name="T62" fmla="*/ 3030 w 113"/>
                <a:gd name="T63" fmla="*/ 938 h 188"/>
                <a:gd name="T64" fmla="*/ 3124 w 113"/>
                <a:gd name="T65" fmla="*/ 803 h 188"/>
                <a:gd name="T66" fmla="*/ 3124 w 113"/>
                <a:gd name="T67" fmla="*/ 775 h 188"/>
                <a:gd name="T68" fmla="*/ 3173 w 113"/>
                <a:gd name="T69" fmla="*/ 713 h 188"/>
                <a:gd name="T70" fmla="*/ 3239 w 113"/>
                <a:gd name="T71" fmla="*/ 659 h 188"/>
                <a:gd name="T72" fmla="*/ 3145 w 113"/>
                <a:gd name="T73" fmla="*/ 659 h 188"/>
                <a:gd name="T74" fmla="*/ 3300 w 113"/>
                <a:gd name="T75" fmla="*/ 524 h 188"/>
                <a:gd name="T76" fmla="*/ 3300 w 113"/>
                <a:gd name="T77" fmla="*/ 250 h 188"/>
                <a:gd name="T78" fmla="*/ 3328 w 113"/>
                <a:gd name="T79" fmla="*/ 156 h 188"/>
                <a:gd name="T80" fmla="*/ 3415 w 113"/>
                <a:gd name="T81" fmla="*/ 0 h 188"/>
                <a:gd name="T82" fmla="*/ 3328 w 113"/>
                <a:gd name="T83" fmla="*/ 66 h 188"/>
                <a:gd name="T84" fmla="*/ 3300 w 113"/>
                <a:gd name="T85" fmla="*/ 184 h 188"/>
                <a:gd name="T86" fmla="*/ 3058 w 113"/>
                <a:gd name="T87" fmla="*/ 406 h 188"/>
                <a:gd name="T88" fmla="*/ 2788 w 113"/>
                <a:gd name="T89" fmla="*/ 775 h 188"/>
                <a:gd name="T90" fmla="*/ 2514 w 113"/>
                <a:gd name="T91" fmla="*/ 1209 h 188"/>
                <a:gd name="T92" fmla="*/ 2272 w 113"/>
                <a:gd name="T93" fmla="*/ 1578 h 188"/>
                <a:gd name="T94" fmla="*/ 2155 w 113"/>
                <a:gd name="T95" fmla="*/ 1868 h 188"/>
                <a:gd name="T96" fmla="*/ 1843 w 113"/>
                <a:gd name="T97" fmla="*/ 2425 h 188"/>
                <a:gd name="T98" fmla="*/ 1688 w 113"/>
                <a:gd name="T99" fmla="*/ 2740 h 188"/>
                <a:gd name="T100" fmla="*/ 1484 w 113"/>
                <a:gd name="T101" fmla="*/ 3174 h 188"/>
                <a:gd name="T102" fmla="*/ 699 w 113"/>
                <a:gd name="T103" fmla="*/ 4383 h 188"/>
                <a:gd name="T104" fmla="*/ 539 w 113"/>
                <a:gd name="T105" fmla="*/ 4702 h 188"/>
                <a:gd name="T106" fmla="*/ 115 w 113"/>
                <a:gd name="T107" fmla="*/ 5755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Hình tự do 149"/>
            <p:cNvSpPr>
              <a:spLocks/>
            </p:cNvSpPr>
            <p:nvPr/>
          </p:nvSpPr>
          <p:spPr bwMode="auto">
            <a:xfrm>
              <a:off x="4270" y="3620"/>
              <a:ext cx="265" cy="442"/>
            </a:xfrm>
            <a:custGeom>
              <a:avLst/>
              <a:gdLst>
                <a:gd name="T0" fmla="*/ 424 w 113"/>
                <a:gd name="T1" fmla="*/ 5179 h 187"/>
                <a:gd name="T2" fmla="*/ 584 w 113"/>
                <a:gd name="T3" fmla="*/ 5035 h 187"/>
                <a:gd name="T4" fmla="*/ 814 w 113"/>
                <a:gd name="T5" fmla="*/ 4687 h 187"/>
                <a:gd name="T6" fmla="*/ 851 w 113"/>
                <a:gd name="T7" fmla="*/ 4552 h 187"/>
                <a:gd name="T8" fmla="*/ 1083 w 113"/>
                <a:gd name="T9" fmla="*/ 4212 h 187"/>
                <a:gd name="T10" fmla="*/ 1121 w 113"/>
                <a:gd name="T11" fmla="*/ 4096 h 187"/>
                <a:gd name="T12" fmla="*/ 1304 w 113"/>
                <a:gd name="T13" fmla="*/ 3872 h 187"/>
                <a:gd name="T14" fmla="*/ 1391 w 113"/>
                <a:gd name="T15" fmla="*/ 3683 h 187"/>
                <a:gd name="T16" fmla="*/ 1391 w 113"/>
                <a:gd name="T17" fmla="*/ 3553 h 187"/>
                <a:gd name="T18" fmla="*/ 1484 w 113"/>
                <a:gd name="T19" fmla="*/ 3458 h 187"/>
                <a:gd name="T20" fmla="*/ 1639 w 113"/>
                <a:gd name="T21" fmla="*/ 3314 h 187"/>
                <a:gd name="T22" fmla="*/ 1688 w 113"/>
                <a:gd name="T23" fmla="*/ 3207 h 187"/>
                <a:gd name="T24" fmla="*/ 1820 w 113"/>
                <a:gd name="T25" fmla="*/ 3061 h 187"/>
                <a:gd name="T26" fmla="*/ 1869 w 113"/>
                <a:gd name="T27" fmla="*/ 2933 h 187"/>
                <a:gd name="T28" fmla="*/ 1958 w 113"/>
                <a:gd name="T29" fmla="*/ 2770 h 187"/>
                <a:gd name="T30" fmla="*/ 2090 w 113"/>
                <a:gd name="T31" fmla="*/ 2520 h 187"/>
                <a:gd name="T32" fmla="*/ 2118 w 113"/>
                <a:gd name="T33" fmla="*/ 2470 h 187"/>
                <a:gd name="T34" fmla="*/ 2204 w 113"/>
                <a:gd name="T35" fmla="*/ 2375 h 187"/>
                <a:gd name="T36" fmla="*/ 2244 w 113"/>
                <a:gd name="T37" fmla="*/ 2245 h 187"/>
                <a:gd name="T38" fmla="*/ 2272 w 113"/>
                <a:gd name="T39" fmla="*/ 2245 h 187"/>
                <a:gd name="T40" fmla="*/ 2294 w 113"/>
                <a:gd name="T41" fmla="*/ 2151 h 187"/>
                <a:gd name="T42" fmla="*/ 2474 w 113"/>
                <a:gd name="T43" fmla="*/ 1839 h 187"/>
                <a:gd name="T44" fmla="*/ 2608 w 113"/>
                <a:gd name="T45" fmla="*/ 1742 h 187"/>
                <a:gd name="T46" fmla="*/ 2629 w 113"/>
                <a:gd name="T47" fmla="*/ 1626 h 187"/>
                <a:gd name="T48" fmla="*/ 2751 w 113"/>
                <a:gd name="T49" fmla="*/ 1402 h 187"/>
                <a:gd name="T50" fmla="*/ 2695 w 113"/>
                <a:gd name="T51" fmla="*/ 1307 h 187"/>
                <a:gd name="T52" fmla="*/ 2809 w 113"/>
                <a:gd name="T53" fmla="*/ 1279 h 187"/>
                <a:gd name="T54" fmla="*/ 2903 w 113"/>
                <a:gd name="T55" fmla="*/ 1213 h 187"/>
                <a:gd name="T56" fmla="*/ 2992 w 113"/>
                <a:gd name="T57" fmla="*/ 1094 h 187"/>
                <a:gd name="T58" fmla="*/ 3030 w 113"/>
                <a:gd name="T59" fmla="*/ 1094 h 187"/>
                <a:gd name="T60" fmla="*/ 3030 w 113"/>
                <a:gd name="T61" fmla="*/ 1005 h 187"/>
                <a:gd name="T62" fmla="*/ 3030 w 113"/>
                <a:gd name="T63" fmla="*/ 910 h 187"/>
                <a:gd name="T64" fmla="*/ 3145 w 113"/>
                <a:gd name="T65" fmla="*/ 804 h 187"/>
                <a:gd name="T66" fmla="*/ 3145 w 113"/>
                <a:gd name="T67" fmla="*/ 778 h 187"/>
                <a:gd name="T68" fmla="*/ 3173 w 113"/>
                <a:gd name="T69" fmla="*/ 754 h 187"/>
                <a:gd name="T70" fmla="*/ 3262 w 113"/>
                <a:gd name="T71" fmla="*/ 619 h 187"/>
                <a:gd name="T72" fmla="*/ 3145 w 113"/>
                <a:gd name="T73" fmla="*/ 570 h 187"/>
                <a:gd name="T74" fmla="*/ 3262 w 113"/>
                <a:gd name="T75" fmla="*/ 503 h 187"/>
                <a:gd name="T76" fmla="*/ 3300 w 113"/>
                <a:gd name="T77" fmla="*/ 156 h 187"/>
                <a:gd name="T78" fmla="*/ 3300 w 113"/>
                <a:gd name="T79" fmla="*/ 118 h 187"/>
                <a:gd name="T80" fmla="*/ 3415 w 113"/>
                <a:gd name="T81" fmla="*/ 0 h 187"/>
                <a:gd name="T82" fmla="*/ 3300 w 113"/>
                <a:gd name="T83" fmla="*/ 0 h 187"/>
                <a:gd name="T84" fmla="*/ 3262 w 113"/>
                <a:gd name="T85" fmla="*/ 156 h 187"/>
                <a:gd name="T86" fmla="*/ 3058 w 113"/>
                <a:gd name="T87" fmla="*/ 369 h 187"/>
                <a:gd name="T88" fmla="*/ 2788 w 113"/>
                <a:gd name="T89" fmla="*/ 778 h 187"/>
                <a:gd name="T90" fmla="*/ 2514 w 113"/>
                <a:gd name="T91" fmla="*/ 1213 h 187"/>
                <a:gd name="T92" fmla="*/ 2294 w 113"/>
                <a:gd name="T93" fmla="*/ 1598 h 187"/>
                <a:gd name="T94" fmla="*/ 2118 w 113"/>
                <a:gd name="T95" fmla="*/ 1839 h 187"/>
                <a:gd name="T96" fmla="*/ 1843 w 113"/>
                <a:gd name="T97" fmla="*/ 2470 h 187"/>
                <a:gd name="T98" fmla="*/ 1688 w 113"/>
                <a:gd name="T99" fmla="*/ 2770 h 187"/>
                <a:gd name="T100" fmla="*/ 1484 w 113"/>
                <a:gd name="T101" fmla="*/ 3184 h 187"/>
                <a:gd name="T102" fmla="*/ 699 w 113"/>
                <a:gd name="T103" fmla="*/ 4368 h 187"/>
                <a:gd name="T104" fmla="*/ 516 w 113"/>
                <a:gd name="T105" fmla="*/ 4687 h 187"/>
                <a:gd name="T106" fmla="*/ 155 w 113"/>
                <a:gd name="T107" fmla="*/ 5810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Hình tự do 150"/>
            <p:cNvSpPr>
              <a:spLocks/>
            </p:cNvSpPr>
            <p:nvPr/>
          </p:nvSpPr>
          <p:spPr bwMode="auto">
            <a:xfrm>
              <a:off x="4002" y="3100"/>
              <a:ext cx="260" cy="471"/>
            </a:xfrm>
            <a:custGeom>
              <a:avLst/>
              <a:gdLst>
                <a:gd name="T0" fmla="*/ 3061 w 110"/>
                <a:gd name="T1" fmla="*/ 5379 h 200"/>
                <a:gd name="T2" fmla="*/ 2971 w 110"/>
                <a:gd name="T3" fmla="*/ 5197 h 200"/>
                <a:gd name="T4" fmla="*/ 2770 w 110"/>
                <a:gd name="T5" fmla="*/ 4792 h 200"/>
                <a:gd name="T6" fmla="*/ 2749 w 110"/>
                <a:gd name="T7" fmla="*/ 4675 h 200"/>
                <a:gd name="T8" fmla="*/ 2430 w 110"/>
                <a:gd name="T9" fmla="*/ 4310 h 200"/>
                <a:gd name="T10" fmla="*/ 2401 w 110"/>
                <a:gd name="T11" fmla="*/ 4182 h 200"/>
                <a:gd name="T12" fmla="*/ 2335 w 110"/>
                <a:gd name="T13" fmla="*/ 3905 h 200"/>
                <a:gd name="T14" fmla="*/ 2217 w 110"/>
                <a:gd name="T15" fmla="*/ 3749 h 200"/>
                <a:gd name="T16" fmla="*/ 2130 w 110"/>
                <a:gd name="T17" fmla="*/ 3655 h 200"/>
                <a:gd name="T18" fmla="*/ 2130 w 110"/>
                <a:gd name="T19" fmla="*/ 3565 h 200"/>
                <a:gd name="T20" fmla="*/ 1995 w 110"/>
                <a:gd name="T21" fmla="*/ 3356 h 200"/>
                <a:gd name="T22" fmla="*/ 1938 w 110"/>
                <a:gd name="T23" fmla="*/ 3229 h 200"/>
                <a:gd name="T24" fmla="*/ 1877 w 110"/>
                <a:gd name="T25" fmla="*/ 3083 h 200"/>
                <a:gd name="T26" fmla="*/ 1811 w 110"/>
                <a:gd name="T27" fmla="*/ 2927 h 200"/>
                <a:gd name="T28" fmla="*/ 1716 w 110"/>
                <a:gd name="T29" fmla="*/ 2701 h 200"/>
                <a:gd name="T30" fmla="*/ 1558 w 110"/>
                <a:gd name="T31" fmla="*/ 2525 h 200"/>
                <a:gd name="T32" fmla="*/ 1532 w 110"/>
                <a:gd name="T33" fmla="*/ 2428 h 200"/>
                <a:gd name="T34" fmla="*/ 1442 w 110"/>
                <a:gd name="T35" fmla="*/ 2313 h 200"/>
                <a:gd name="T36" fmla="*/ 1442 w 110"/>
                <a:gd name="T37" fmla="*/ 2247 h 200"/>
                <a:gd name="T38" fmla="*/ 1402 w 110"/>
                <a:gd name="T39" fmla="*/ 2181 h 200"/>
                <a:gd name="T40" fmla="*/ 1347 w 110"/>
                <a:gd name="T41" fmla="*/ 2120 h 200"/>
                <a:gd name="T42" fmla="*/ 1151 w 110"/>
                <a:gd name="T43" fmla="*/ 1792 h 200"/>
                <a:gd name="T44" fmla="*/ 1094 w 110"/>
                <a:gd name="T45" fmla="*/ 1658 h 200"/>
                <a:gd name="T46" fmla="*/ 1057 w 110"/>
                <a:gd name="T47" fmla="*/ 1592 h 200"/>
                <a:gd name="T48" fmla="*/ 910 w 110"/>
                <a:gd name="T49" fmla="*/ 1319 h 200"/>
                <a:gd name="T50" fmla="*/ 778 w 110"/>
                <a:gd name="T51" fmla="*/ 1319 h 200"/>
                <a:gd name="T52" fmla="*/ 872 w 110"/>
                <a:gd name="T53" fmla="*/ 1203 h 200"/>
                <a:gd name="T54" fmla="*/ 872 w 110"/>
                <a:gd name="T55" fmla="*/ 1043 h 200"/>
                <a:gd name="T56" fmla="*/ 754 w 110"/>
                <a:gd name="T57" fmla="*/ 954 h 200"/>
                <a:gd name="T58" fmla="*/ 754 w 110"/>
                <a:gd name="T59" fmla="*/ 926 h 200"/>
                <a:gd name="T60" fmla="*/ 688 w 110"/>
                <a:gd name="T61" fmla="*/ 860 h 200"/>
                <a:gd name="T62" fmla="*/ 619 w 110"/>
                <a:gd name="T63" fmla="*/ 838 h 200"/>
                <a:gd name="T64" fmla="*/ 619 w 110"/>
                <a:gd name="T65" fmla="*/ 676 h 200"/>
                <a:gd name="T66" fmla="*/ 532 w 110"/>
                <a:gd name="T67" fmla="*/ 638 h 200"/>
                <a:gd name="T68" fmla="*/ 532 w 110"/>
                <a:gd name="T69" fmla="*/ 549 h 200"/>
                <a:gd name="T70" fmla="*/ 503 w 110"/>
                <a:gd name="T71" fmla="*/ 495 h 200"/>
                <a:gd name="T72" fmla="*/ 463 w 110"/>
                <a:gd name="T73" fmla="*/ 549 h 200"/>
                <a:gd name="T74" fmla="*/ 409 w 110"/>
                <a:gd name="T75" fmla="*/ 365 h 200"/>
                <a:gd name="T76" fmla="*/ 184 w 110"/>
                <a:gd name="T77" fmla="*/ 184 h 200"/>
                <a:gd name="T78" fmla="*/ 95 w 110"/>
                <a:gd name="T79" fmla="*/ 115 h 200"/>
                <a:gd name="T80" fmla="*/ 66 w 110"/>
                <a:gd name="T81" fmla="*/ 0 h 200"/>
                <a:gd name="T82" fmla="*/ 0 w 110"/>
                <a:gd name="T83" fmla="*/ 89 h 200"/>
                <a:gd name="T84" fmla="*/ 118 w 110"/>
                <a:gd name="T85" fmla="*/ 184 h 200"/>
                <a:gd name="T86" fmla="*/ 225 w 110"/>
                <a:gd name="T87" fmla="*/ 495 h 200"/>
                <a:gd name="T88" fmla="*/ 409 w 110"/>
                <a:gd name="T89" fmla="*/ 954 h 200"/>
                <a:gd name="T90" fmla="*/ 659 w 110"/>
                <a:gd name="T91" fmla="*/ 1448 h 200"/>
                <a:gd name="T92" fmla="*/ 872 w 110"/>
                <a:gd name="T93" fmla="*/ 1792 h 200"/>
                <a:gd name="T94" fmla="*/ 1005 w 110"/>
                <a:gd name="T95" fmla="*/ 2120 h 200"/>
                <a:gd name="T96" fmla="*/ 1347 w 110"/>
                <a:gd name="T97" fmla="*/ 2678 h 200"/>
                <a:gd name="T98" fmla="*/ 1532 w 110"/>
                <a:gd name="T99" fmla="*/ 2979 h 200"/>
                <a:gd name="T100" fmla="*/ 1811 w 110"/>
                <a:gd name="T101" fmla="*/ 3356 h 200"/>
                <a:gd name="T102" fmla="*/ 2430 w 110"/>
                <a:gd name="T103" fmla="*/ 4703 h 200"/>
                <a:gd name="T104" fmla="*/ 2654 w 110"/>
                <a:gd name="T105" fmla="*/ 5080 h 200"/>
                <a:gd name="T106" fmla="*/ 3340 w 110"/>
                <a:gd name="T107" fmla="*/ 5996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Hình tự do 151"/>
            <p:cNvSpPr>
              <a:spLocks/>
            </p:cNvSpPr>
            <p:nvPr/>
          </p:nvSpPr>
          <p:spPr bwMode="auto">
            <a:xfrm>
              <a:off x="4010" y="3609"/>
              <a:ext cx="260" cy="475"/>
            </a:xfrm>
            <a:custGeom>
              <a:avLst/>
              <a:gdLst>
                <a:gd name="T0" fmla="*/ 3023 w 110"/>
                <a:gd name="T1" fmla="*/ 5518 h 201"/>
                <a:gd name="T2" fmla="*/ 2933 w 110"/>
                <a:gd name="T3" fmla="*/ 5334 h 201"/>
                <a:gd name="T4" fmla="*/ 2810 w 110"/>
                <a:gd name="T5" fmla="*/ 4920 h 201"/>
                <a:gd name="T6" fmla="*/ 2770 w 110"/>
                <a:gd name="T7" fmla="*/ 4802 h 201"/>
                <a:gd name="T8" fmla="*/ 2498 w 110"/>
                <a:gd name="T9" fmla="*/ 4396 h 201"/>
                <a:gd name="T10" fmla="*/ 2401 w 110"/>
                <a:gd name="T11" fmla="*/ 4277 h 201"/>
                <a:gd name="T12" fmla="*/ 2314 w 110"/>
                <a:gd name="T13" fmla="*/ 4027 h 201"/>
                <a:gd name="T14" fmla="*/ 2179 w 110"/>
                <a:gd name="T15" fmla="*/ 3864 h 201"/>
                <a:gd name="T16" fmla="*/ 2130 w 110"/>
                <a:gd name="T17" fmla="*/ 3748 h 201"/>
                <a:gd name="T18" fmla="*/ 2130 w 110"/>
                <a:gd name="T19" fmla="*/ 3618 h 201"/>
                <a:gd name="T20" fmla="*/ 2033 w 110"/>
                <a:gd name="T21" fmla="*/ 3429 h 201"/>
                <a:gd name="T22" fmla="*/ 1967 w 110"/>
                <a:gd name="T23" fmla="*/ 3301 h 201"/>
                <a:gd name="T24" fmla="*/ 1900 w 110"/>
                <a:gd name="T25" fmla="*/ 3117 h 201"/>
                <a:gd name="T26" fmla="*/ 1782 w 110"/>
                <a:gd name="T27" fmla="*/ 3020 h 201"/>
                <a:gd name="T28" fmla="*/ 1716 w 110"/>
                <a:gd name="T29" fmla="*/ 2810 h 201"/>
                <a:gd name="T30" fmla="*/ 1532 w 110"/>
                <a:gd name="T31" fmla="*/ 2625 h 201"/>
                <a:gd name="T32" fmla="*/ 1532 w 110"/>
                <a:gd name="T33" fmla="*/ 2496 h 201"/>
                <a:gd name="T34" fmla="*/ 1463 w 110"/>
                <a:gd name="T35" fmla="*/ 2401 h 201"/>
                <a:gd name="T36" fmla="*/ 1373 w 110"/>
                <a:gd name="T37" fmla="*/ 2311 h 201"/>
                <a:gd name="T38" fmla="*/ 1373 w 110"/>
                <a:gd name="T39" fmla="*/ 2285 h 201"/>
                <a:gd name="T40" fmla="*/ 1347 w 110"/>
                <a:gd name="T41" fmla="*/ 2217 h 201"/>
                <a:gd name="T42" fmla="*/ 1189 w 110"/>
                <a:gd name="T43" fmla="*/ 1876 h 201"/>
                <a:gd name="T44" fmla="*/ 1123 w 110"/>
                <a:gd name="T45" fmla="*/ 1713 h 201"/>
                <a:gd name="T46" fmla="*/ 1057 w 110"/>
                <a:gd name="T47" fmla="*/ 1626 h 201"/>
                <a:gd name="T48" fmla="*/ 872 w 110"/>
                <a:gd name="T49" fmla="*/ 1397 h 201"/>
                <a:gd name="T50" fmla="*/ 804 w 110"/>
                <a:gd name="T51" fmla="*/ 1347 h 201"/>
                <a:gd name="T52" fmla="*/ 804 w 110"/>
                <a:gd name="T53" fmla="*/ 1212 h 201"/>
                <a:gd name="T54" fmla="*/ 844 w 110"/>
                <a:gd name="T55" fmla="*/ 1094 h 201"/>
                <a:gd name="T56" fmla="*/ 778 w 110"/>
                <a:gd name="T57" fmla="*/ 1028 h 201"/>
                <a:gd name="T58" fmla="*/ 778 w 110"/>
                <a:gd name="T59" fmla="*/ 938 h 201"/>
                <a:gd name="T60" fmla="*/ 716 w 110"/>
                <a:gd name="T61" fmla="*/ 938 h 201"/>
                <a:gd name="T62" fmla="*/ 570 w 110"/>
                <a:gd name="T63" fmla="*/ 803 h 201"/>
                <a:gd name="T64" fmla="*/ 570 w 110"/>
                <a:gd name="T65" fmla="*/ 688 h 201"/>
                <a:gd name="T66" fmla="*/ 532 w 110"/>
                <a:gd name="T67" fmla="*/ 688 h 201"/>
                <a:gd name="T68" fmla="*/ 532 w 110"/>
                <a:gd name="T69" fmla="*/ 591 h 201"/>
                <a:gd name="T70" fmla="*/ 463 w 110"/>
                <a:gd name="T71" fmla="*/ 463 h 201"/>
                <a:gd name="T72" fmla="*/ 409 w 110"/>
                <a:gd name="T73" fmla="*/ 591 h 201"/>
                <a:gd name="T74" fmla="*/ 409 w 110"/>
                <a:gd name="T75" fmla="*/ 369 h 201"/>
                <a:gd name="T76" fmla="*/ 118 w 110"/>
                <a:gd name="T77" fmla="*/ 225 h 201"/>
                <a:gd name="T78" fmla="*/ 66 w 110"/>
                <a:gd name="T79" fmla="*/ 184 h 201"/>
                <a:gd name="T80" fmla="*/ 0 w 110"/>
                <a:gd name="T81" fmla="*/ 0 h 201"/>
                <a:gd name="T82" fmla="*/ 0 w 110"/>
                <a:gd name="T83" fmla="*/ 118 h 201"/>
                <a:gd name="T84" fmla="*/ 118 w 110"/>
                <a:gd name="T85" fmla="*/ 225 h 201"/>
                <a:gd name="T86" fmla="*/ 156 w 110"/>
                <a:gd name="T87" fmla="*/ 532 h 201"/>
                <a:gd name="T88" fmla="*/ 409 w 110"/>
                <a:gd name="T89" fmla="*/ 1004 h 201"/>
                <a:gd name="T90" fmla="*/ 659 w 110"/>
                <a:gd name="T91" fmla="*/ 1463 h 201"/>
                <a:gd name="T92" fmla="*/ 844 w 110"/>
                <a:gd name="T93" fmla="*/ 1876 h 201"/>
                <a:gd name="T94" fmla="*/ 967 w 110"/>
                <a:gd name="T95" fmla="*/ 2217 h 201"/>
                <a:gd name="T96" fmla="*/ 1347 w 110"/>
                <a:gd name="T97" fmla="*/ 2770 h 201"/>
                <a:gd name="T98" fmla="*/ 1532 w 110"/>
                <a:gd name="T99" fmla="*/ 3060 h 201"/>
                <a:gd name="T100" fmla="*/ 1782 w 110"/>
                <a:gd name="T101" fmla="*/ 3457 h 201"/>
                <a:gd name="T102" fmla="*/ 2430 w 110"/>
                <a:gd name="T103" fmla="*/ 4830 h 201"/>
                <a:gd name="T104" fmla="*/ 2683 w 110"/>
                <a:gd name="T105" fmla="*/ 5211 h 201"/>
                <a:gd name="T106" fmla="*/ 3368 w 110"/>
                <a:gd name="T107" fmla="*/ 6149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Hình tự do 152"/>
            <p:cNvSpPr>
              <a:spLocks/>
            </p:cNvSpPr>
            <p:nvPr/>
          </p:nvSpPr>
          <p:spPr bwMode="auto">
            <a:xfrm>
              <a:off x="4226" y="1606"/>
              <a:ext cx="61" cy="2471"/>
            </a:xfrm>
            <a:custGeom>
              <a:avLst/>
              <a:gdLst>
                <a:gd name="T0" fmla="*/ 815 w 25"/>
                <a:gd name="T1" fmla="*/ 0 h 1046"/>
                <a:gd name="T2" fmla="*/ 595 w 25"/>
                <a:gd name="T3" fmla="*/ 16135 h 1046"/>
                <a:gd name="T4" fmla="*/ 888 w 25"/>
                <a:gd name="T5" fmla="*/ 32574 h 1046"/>
                <a:gd name="T6" fmla="*/ 144 w 25"/>
                <a:gd name="T7" fmla="*/ 32574 h 1046"/>
                <a:gd name="T8" fmla="*/ 393 w 25"/>
                <a:gd name="T9" fmla="*/ 23612 h 1046"/>
                <a:gd name="T10" fmla="*/ 0 w 25"/>
                <a:gd name="T11" fmla="*/ 7451 h 1046"/>
                <a:gd name="T12" fmla="*/ 293 w 25"/>
                <a:gd name="T13" fmla="*/ 0 h 1046"/>
                <a:gd name="T14" fmla="*/ 815 w 25"/>
                <a:gd name="T15" fmla="*/ 0 h 1046"/>
                <a:gd name="T16" fmla="*/ 815 w 25"/>
                <a:gd name="T17" fmla="*/ 0 h 10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74" name="Nhóm 69"/>
          <p:cNvGrpSpPr>
            <a:grpSpLocks noChangeAspect="1"/>
          </p:cNvGrpSpPr>
          <p:nvPr/>
        </p:nvGrpSpPr>
        <p:grpSpPr bwMode="auto">
          <a:xfrm>
            <a:off x="9239250" y="2889250"/>
            <a:ext cx="906463" cy="2416175"/>
            <a:chOff x="3124" y="236"/>
            <a:chExt cx="1443" cy="3848"/>
          </a:xfrm>
        </p:grpSpPr>
        <p:sp>
          <p:nvSpPr>
            <p:cNvPr id="175" name="Hình tự do 70"/>
            <p:cNvSpPr>
              <a:spLocks/>
            </p:cNvSpPr>
            <p:nvPr/>
          </p:nvSpPr>
          <p:spPr bwMode="auto">
            <a:xfrm>
              <a:off x="3990" y="494"/>
              <a:ext cx="27" cy="1345"/>
            </a:xfrm>
            <a:custGeom>
              <a:avLst/>
              <a:gdLst>
                <a:gd name="T0" fmla="*/ 3 w 29"/>
                <a:gd name="T1" fmla="*/ 0 h 1347"/>
                <a:gd name="T2" fmla="*/ 0 w 29"/>
                <a:gd name="T3" fmla="*/ 1339 h 1347"/>
                <a:gd name="T4" fmla="*/ 18 w 29"/>
                <a:gd name="T5" fmla="*/ 1339 h 1347"/>
                <a:gd name="T6" fmla="*/ 21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347">
                  <a:moveTo>
                    <a:pt x="3" y="0"/>
                  </a:moveTo>
                  <a:lnTo>
                    <a:pt x="0" y="1347"/>
                  </a:lnTo>
                  <a:lnTo>
                    <a:pt x="24" y="1347"/>
                  </a:lnTo>
                  <a:lnTo>
                    <a:pt x="29"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Hình tự do 71"/>
            <p:cNvSpPr>
              <a:spLocks/>
            </p:cNvSpPr>
            <p:nvPr/>
          </p:nvSpPr>
          <p:spPr bwMode="auto">
            <a:xfrm>
              <a:off x="3812" y="1217"/>
              <a:ext cx="162" cy="248"/>
            </a:xfrm>
            <a:custGeom>
              <a:avLst/>
              <a:gdLst>
                <a:gd name="T0" fmla="*/ 2094 w 68"/>
                <a:gd name="T1" fmla="*/ 3269 h 105"/>
                <a:gd name="T2" fmla="*/ 164 w 68"/>
                <a:gd name="T3" fmla="*/ 0 h 105"/>
                <a:gd name="T4" fmla="*/ 2094 w 68"/>
                <a:gd name="T5" fmla="*/ 3269 h 105"/>
                <a:gd name="T6" fmla="*/ 0 60000 65536"/>
                <a:gd name="T7" fmla="*/ 0 60000 65536"/>
                <a:gd name="T8" fmla="*/ 0 60000 65536"/>
              </a:gdLst>
              <a:ahLst/>
              <a:cxnLst>
                <a:cxn ang="T6">
                  <a:pos x="T0" y="T1"/>
                </a:cxn>
                <a:cxn ang="T7">
                  <a:pos x="T2" y="T3"/>
                </a:cxn>
                <a:cxn ang="T8">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Hình tự do 72"/>
            <p:cNvSpPr>
              <a:spLocks/>
            </p:cNvSpPr>
            <p:nvPr/>
          </p:nvSpPr>
          <p:spPr bwMode="auto">
            <a:xfrm>
              <a:off x="4021" y="1007"/>
              <a:ext cx="162" cy="248"/>
            </a:xfrm>
            <a:custGeom>
              <a:avLst/>
              <a:gdLst>
                <a:gd name="T0" fmla="*/ 136 w 68"/>
                <a:gd name="T1" fmla="*/ 3175 h 106"/>
                <a:gd name="T2" fmla="*/ 2054 w 68"/>
                <a:gd name="T3" fmla="*/ 0 h 106"/>
                <a:gd name="T4" fmla="*/ 136 w 68"/>
                <a:gd name="T5" fmla="*/ 3175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Hình tự do 73"/>
            <p:cNvSpPr>
              <a:spLocks/>
            </p:cNvSpPr>
            <p:nvPr/>
          </p:nvSpPr>
          <p:spPr bwMode="auto">
            <a:xfrm>
              <a:off x="3812" y="1510"/>
              <a:ext cx="162" cy="253"/>
            </a:xfrm>
            <a:custGeom>
              <a:avLst/>
              <a:gdLst>
                <a:gd name="T0" fmla="*/ 2094 w 68"/>
                <a:gd name="T1" fmla="*/ 3343 h 107"/>
                <a:gd name="T2" fmla="*/ 164 w 68"/>
                <a:gd name="T3" fmla="*/ 0 h 107"/>
                <a:gd name="T4" fmla="*/ 2094 w 68"/>
                <a:gd name="T5" fmla="*/ 3343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Hình tự do 74"/>
            <p:cNvSpPr>
              <a:spLocks/>
            </p:cNvSpPr>
            <p:nvPr/>
          </p:nvSpPr>
          <p:spPr bwMode="auto">
            <a:xfrm>
              <a:off x="4021" y="1300"/>
              <a:ext cx="162" cy="250"/>
            </a:xfrm>
            <a:custGeom>
              <a:avLst/>
              <a:gdLst>
                <a:gd name="T0" fmla="*/ 136 w 68"/>
                <a:gd name="T1" fmla="*/ 3283 h 106"/>
                <a:gd name="T2" fmla="*/ 2054 w 68"/>
                <a:gd name="T3" fmla="*/ 0 h 106"/>
                <a:gd name="T4" fmla="*/ 136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0" name="Hình tự do 75"/>
            <p:cNvSpPr>
              <a:spLocks/>
            </p:cNvSpPr>
            <p:nvPr/>
          </p:nvSpPr>
          <p:spPr bwMode="auto">
            <a:xfrm>
              <a:off x="4021" y="1632"/>
              <a:ext cx="162" cy="253"/>
            </a:xfrm>
            <a:custGeom>
              <a:avLst/>
              <a:gdLst>
                <a:gd name="T0" fmla="*/ 136 w 68"/>
                <a:gd name="T1" fmla="*/ 3343 h 107"/>
                <a:gd name="T2" fmla="*/ 2054 w 68"/>
                <a:gd name="T3" fmla="*/ 0 h 107"/>
                <a:gd name="T4" fmla="*/ 136 w 68"/>
                <a:gd name="T5" fmla="*/ 3343 h 107"/>
                <a:gd name="T6" fmla="*/ 0 60000 65536"/>
                <a:gd name="T7" fmla="*/ 0 60000 65536"/>
                <a:gd name="T8" fmla="*/ 0 60000 65536"/>
              </a:gdLst>
              <a:ahLst/>
              <a:cxnLst>
                <a:cxn ang="T6">
                  <a:pos x="T0" y="T1"/>
                </a:cxn>
                <a:cxn ang="T7">
                  <a:pos x="T2" y="T3"/>
                </a:cxn>
                <a:cxn ang="T8">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 name="Hình tự do 76"/>
            <p:cNvSpPr>
              <a:spLocks/>
            </p:cNvSpPr>
            <p:nvPr/>
          </p:nvSpPr>
          <p:spPr bwMode="auto">
            <a:xfrm>
              <a:off x="3812" y="886"/>
              <a:ext cx="162" cy="253"/>
            </a:xfrm>
            <a:custGeom>
              <a:avLst/>
              <a:gdLst>
                <a:gd name="T0" fmla="*/ 2094 w 68"/>
                <a:gd name="T1" fmla="*/ 3343 h 107"/>
                <a:gd name="T2" fmla="*/ 164 w 68"/>
                <a:gd name="T3" fmla="*/ 0 h 107"/>
                <a:gd name="T4" fmla="*/ 2094 w 68"/>
                <a:gd name="T5" fmla="*/ 3343 h 107"/>
                <a:gd name="T6" fmla="*/ 0 60000 65536"/>
                <a:gd name="T7" fmla="*/ 0 60000 65536"/>
                <a:gd name="T8" fmla="*/ 0 60000 65536"/>
              </a:gdLst>
              <a:ahLst/>
              <a:cxnLst>
                <a:cxn ang="T6">
                  <a:pos x="T0" y="T1"/>
                </a:cxn>
                <a:cxn ang="T7">
                  <a:pos x="T2" y="T3"/>
                </a:cxn>
                <a:cxn ang="T8">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2" name="Hình tự do 77"/>
            <p:cNvSpPr>
              <a:spLocks/>
            </p:cNvSpPr>
            <p:nvPr/>
          </p:nvSpPr>
          <p:spPr bwMode="auto">
            <a:xfrm>
              <a:off x="4021" y="676"/>
              <a:ext cx="162" cy="253"/>
            </a:xfrm>
            <a:custGeom>
              <a:avLst/>
              <a:gdLst>
                <a:gd name="T0" fmla="*/ 136 w 68"/>
                <a:gd name="T1" fmla="*/ 3442 h 106"/>
                <a:gd name="T2" fmla="*/ 2054 w 68"/>
                <a:gd name="T3" fmla="*/ 0 h 106"/>
                <a:gd name="T4" fmla="*/ 136 w 68"/>
                <a:gd name="T5" fmla="*/ 3442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3" name="Hình tự do 78"/>
            <p:cNvSpPr>
              <a:spLocks/>
            </p:cNvSpPr>
            <p:nvPr/>
          </p:nvSpPr>
          <p:spPr bwMode="auto">
            <a:xfrm>
              <a:off x="3812" y="570"/>
              <a:ext cx="162" cy="250"/>
            </a:xfrm>
            <a:custGeom>
              <a:avLst/>
              <a:gdLst>
                <a:gd name="T0" fmla="*/ 2094 w 68"/>
                <a:gd name="T1" fmla="*/ 3283 h 106"/>
                <a:gd name="T2" fmla="*/ 164 w 68"/>
                <a:gd name="T3" fmla="*/ 0 h 106"/>
                <a:gd name="T4" fmla="*/ 2094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 name="Hình tự do 79"/>
            <p:cNvSpPr>
              <a:spLocks/>
            </p:cNvSpPr>
            <p:nvPr/>
          </p:nvSpPr>
          <p:spPr bwMode="auto">
            <a:xfrm>
              <a:off x="3812" y="274"/>
              <a:ext cx="162" cy="250"/>
            </a:xfrm>
            <a:custGeom>
              <a:avLst/>
              <a:gdLst>
                <a:gd name="T0" fmla="*/ 2094 w 68"/>
                <a:gd name="T1" fmla="*/ 3283 h 106"/>
                <a:gd name="T2" fmla="*/ 164 w 68"/>
                <a:gd name="T3" fmla="*/ 0 h 106"/>
                <a:gd name="T4" fmla="*/ 2094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5" name="Hình tự do 80"/>
            <p:cNvSpPr>
              <a:spLocks/>
            </p:cNvSpPr>
            <p:nvPr/>
          </p:nvSpPr>
          <p:spPr bwMode="auto">
            <a:xfrm>
              <a:off x="4021" y="360"/>
              <a:ext cx="162" cy="250"/>
            </a:xfrm>
            <a:custGeom>
              <a:avLst/>
              <a:gdLst>
                <a:gd name="T0" fmla="*/ 136 w 68"/>
                <a:gd name="T1" fmla="*/ 3283 h 106"/>
                <a:gd name="T2" fmla="*/ 2054 w 68"/>
                <a:gd name="T3" fmla="*/ 0 h 106"/>
                <a:gd name="T4" fmla="*/ 136 w 68"/>
                <a:gd name="T5" fmla="*/ 3283 h 106"/>
                <a:gd name="T6" fmla="*/ 0 60000 65536"/>
                <a:gd name="T7" fmla="*/ 0 60000 65536"/>
                <a:gd name="T8" fmla="*/ 0 60000 65536"/>
              </a:gdLst>
              <a:ahLst/>
              <a:cxnLst>
                <a:cxn ang="T6">
                  <a:pos x="T0" y="T1"/>
                </a:cxn>
                <a:cxn ang="T7">
                  <a:pos x="T2" y="T3"/>
                </a:cxn>
                <a:cxn ang="T8">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6" name="Hình tự do 81"/>
            <p:cNvSpPr>
              <a:spLocks/>
            </p:cNvSpPr>
            <p:nvPr/>
          </p:nvSpPr>
          <p:spPr bwMode="auto">
            <a:xfrm>
              <a:off x="3360" y="486"/>
              <a:ext cx="20" cy="1049"/>
            </a:xfrm>
            <a:custGeom>
              <a:avLst/>
              <a:gdLst>
                <a:gd name="T0" fmla="*/ 2 w 21"/>
                <a:gd name="T1" fmla="*/ 0 h 1049"/>
                <a:gd name="T2" fmla="*/ 0 w 21"/>
                <a:gd name="T3" fmla="*/ 1049 h 1049"/>
                <a:gd name="T4" fmla="*/ 15 w 21"/>
                <a:gd name="T5" fmla="*/ 1049 h 1049"/>
                <a:gd name="T6" fmla="*/ 17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049">
                  <a:moveTo>
                    <a:pt x="2" y="0"/>
                  </a:moveTo>
                  <a:lnTo>
                    <a:pt x="0" y="1049"/>
                  </a:lnTo>
                  <a:lnTo>
                    <a:pt x="19" y="1049"/>
                  </a:lnTo>
                  <a:lnTo>
                    <a:pt x="21"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7" name="Hình tự do 82"/>
            <p:cNvSpPr>
              <a:spLocks/>
            </p:cNvSpPr>
            <p:nvPr/>
          </p:nvSpPr>
          <p:spPr bwMode="auto">
            <a:xfrm>
              <a:off x="3218" y="1048"/>
              <a:ext cx="128" cy="195"/>
            </a:xfrm>
            <a:custGeom>
              <a:avLst/>
              <a:gdLst>
                <a:gd name="T0" fmla="*/ 1732 w 53"/>
                <a:gd name="T1" fmla="*/ 2623 h 82"/>
                <a:gd name="T2" fmla="*/ 140 w 53"/>
                <a:gd name="T3" fmla="*/ 0 h 82"/>
                <a:gd name="T4" fmla="*/ 1732 w 53"/>
                <a:gd name="T5" fmla="*/ 2623 h 82"/>
                <a:gd name="T6" fmla="*/ 0 60000 65536"/>
                <a:gd name="T7" fmla="*/ 0 60000 65536"/>
                <a:gd name="T8" fmla="*/ 0 60000 65536"/>
              </a:gdLst>
              <a:ahLst/>
              <a:cxnLst>
                <a:cxn ang="T6">
                  <a:pos x="T0" y="T1"/>
                </a:cxn>
                <a:cxn ang="T7">
                  <a:pos x="T2" y="T3"/>
                </a:cxn>
                <a:cxn ang="T8">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8" name="Hình tự do 83"/>
            <p:cNvSpPr>
              <a:spLocks/>
            </p:cNvSpPr>
            <p:nvPr/>
          </p:nvSpPr>
          <p:spPr bwMode="auto">
            <a:xfrm>
              <a:off x="3387" y="886"/>
              <a:ext cx="121" cy="195"/>
            </a:xfrm>
            <a:custGeom>
              <a:avLst/>
              <a:gdLst>
                <a:gd name="T0" fmla="*/ 86 w 52"/>
                <a:gd name="T1" fmla="*/ 2528 h 83"/>
                <a:gd name="T2" fmla="*/ 1436 w 52"/>
                <a:gd name="T3" fmla="*/ 0 h 83"/>
                <a:gd name="T4" fmla="*/ 86 w 52"/>
                <a:gd name="T5" fmla="*/ 2528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9" name="Hình tự do 84"/>
            <p:cNvSpPr>
              <a:spLocks/>
            </p:cNvSpPr>
            <p:nvPr/>
          </p:nvSpPr>
          <p:spPr bwMode="auto">
            <a:xfrm>
              <a:off x="3218" y="1278"/>
              <a:ext cx="128" cy="195"/>
            </a:xfrm>
            <a:custGeom>
              <a:avLst/>
              <a:gdLst>
                <a:gd name="T0" fmla="*/ 1732 w 53"/>
                <a:gd name="T1" fmla="*/ 2528 h 83"/>
                <a:gd name="T2" fmla="*/ 140 w 53"/>
                <a:gd name="T3" fmla="*/ 0 h 83"/>
                <a:gd name="T4" fmla="*/ 1732 w 53"/>
                <a:gd name="T5" fmla="*/ 2528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0" name="Hình tự do 85"/>
            <p:cNvSpPr>
              <a:spLocks/>
            </p:cNvSpPr>
            <p:nvPr/>
          </p:nvSpPr>
          <p:spPr bwMode="auto">
            <a:xfrm>
              <a:off x="3387" y="1113"/>
              <a:ext cx="121" cy="195"/>
            </a:xfrm>
            <a:custGeom>
              <a:avLst/>
              <a:gdLst>
                <a:gd name="T0" fmla="*/ 86 w 52"/>
                <a:gd name="T1" fmla="*/ 2623 h 82"/>
                <a:gd name="T2" fmla="*/ 1436 w 52"/>
                <a:gd name="T3" fmla="*/ 0 h 82"/>
                <a:gd name="T4" fmla="*/ 86 w 52"/>
                <a:gd name="T5" fmla="*/ 2623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1" name="Hình tự do 86"/>
            <p:cNvSpPr>
              <a:spLocks/>
            </p:cNvSpPr>
            <p:nvPr/>
          </p:nvSpPr>
          <p:spPr bwMode="auto">
            <a:xfrm>
              <a:off x="3387" y="1371"/>
              <a:ext cx="121" cy="197"/>
            </a:xfrm>
            <a:custGeom>
              <a:avLst/>
              <a:gdLst>
                <a:gd name="T0" fmla="*/ 86 w 52"/>
                <a:gd name="T1" fmla="*/ 2637 h 83"/>
                <a:gd name="T2" fmla="*/ 1436 w 52"/>
                <a:gd name="T3" fmla="*/ 0 h 83"/>
                <a:gd name="T4" fmla="*/ 86 w 52"/>
                <a:gd name="T5" fmla="*/ 2637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2" name="Hình tự do 87"/>
            <p:cNvSpPr>
              <a:spLocks/>
            </p:cNvSpPr>
            <p:nvPr/>
          </p:nvSpPr>
          <p:spPr bwMode="auto">
            <a:xfrm>
              <a:off x="3218" y="792"/>
              <a:ext cx="128" cy="197"/>
            </a:xfrm>
            <a:custGeom>
              <a:avLst/>
              <a:gdLst>
                <a:gd name="T0" fmla="*/ 1732 w 53"/>
                <a:gd name="T1" fmla="*/ 2637 h 83"/>
                <a:gd name="T2" fmla="*/ 140 w 53"/>
                <a:gd name="T3" fmla="*/ 0 h 83"/>
                <a:gd name="T4" fmla="*/ 1732 w 53"/>
                <a:gd name="T5" fmla="*/ 2637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3" name="Hình tự do 88"/>
            <p:cNvSpPr>
              <a:spLocks/>
            </p:cNvSpPr>
            <p:nvPr/>
          </p:nvSpPr>
          <p:spPr bwMode="auto">
            <a:xfrm>
              <a:off x="3387" y="630"/>
              <a:ext cx="121" cy="195"/>
            </a:xfrm>
            <a:custGeom>
              <a:avLst/>
              <a:gdLst>
                <a:gd name="T0" fmla="*/ 86 w 52"/>
                <a:gd name="T1" fmla="*/ 2528 h 83"/>
                <a:gd name="T2" fmla="*/ 1436 w 52"/>
                <a:gd name="T3" fmla="*/ 0 h 83"/>
                <a:gd name="T4" fmla="*/ 86 w 52"/>
                <a:gd name="T5" fmla="*/ 2528 h 83"/>
                <a:gd name="T6" fmla="*/ 0 60000 65536"/>
                <a:gd name="T7" fmla="*/ 0 60000 65536"/>
                <a:gd name="T8" fmla="*/ 0 60000 65536"/>
              </a:gdLst>
              <a:ahLst/>
              <a:cxnLst>
                <a:cxn ang="T6">
                  <a:pos x="T0" y="T1"/>
                </a:cxn>
                <a:cxn ang="T7">
                  <a:pos x="T2" y="T3"/>
                </a:cxn>
                <a:cxn ang="T8">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 name="Hình tự do 89"/>
            <p:cNvSpPr>
              <a:spLocks/>
            </p:cNvSpPr>
            <p:nvPr/>
          </p:nvSpPr>
          <p:spPr bwMode="auto">
            <a:xfrm>
              <a:off x="3218" y="544"/>
              <a:ext cx="128" cy="197"/>
            </a:xfrm>
            <a:custGeom>
              <a:avLst/>
              <a:gdLst>
                <a:gd name="T0" fmla="*/ 1732 w 53"/>
                <a:gd name="T1" fmla="*/ 2637 h 83"/>
                <a:gd name="T2" fmla="*/ 140 w 53"/>
                <a:gd name="T3" fmla="*/ 0 h 83"/>
                <a:gd name="T4" fmla="*/ 1732 w 53"/>
                <a:gd name="T5" fmla="*/ 2637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 name="Hình tự do 90"/>
            <p:cNvSpPr>
              <a:spLocks/>
            </p:cNvSpPr>
            <p:nvPr/>
          </p:nvSpPr>
          <p:spPr bwMode="auto">
            <a:xfrm>
              <a:off x="3218" y="317"/>
              <a:ext cx="128" cy="195"/>
            </a:xfrm>
            <a:custGeom>
              <a:avLst/>
              <a:gdLst>
                <a:gd name="T0" fmla="*/ 1732 w 53"/>
                <a:gd name="T1" fmla="*/ 2528 h 83"/>
                <a:gd name="T2" fmla="*/ 140 w 53"/>
                <a:gd name="T3" fmla="*/ 0 h 83"/>
                <a:gd name="T4" fmla="*/ 1732 w 53"/>
                <a:gd name="T5" fmla="*/ 2528 h 83"/>
                <a:gd name="T6" fmla="*/ 0 60000 65536"/>
                <a:gd name="T7" fmla="*/ 0 60000 65536"/>
                <a:gd name="T8" fmla="*/ 0 60000 65536"/>
              </a:gdLst>
              <a:ahLst/>
              <a:cxnLst>
                <a:cxn ang="T6">
                  <a:pos x="T0" y="T1"/>
                </a:cxn>
                <a:cxn ang="T7">
                  <a:pos x="T2" y="T3"/>
                </a:cxn>
                <a:cxn ang="T8">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 name="Hình tự do 91"/>
            <p:cNvSpPr>
              <a:spLocks/>
            </p:cNvSpPr>
            <p:nvPr/>
          </p:nvSpPr>
          <p:spPr bwMode="auto">
            <a:xfrm>
              <a:off x="3387" y="385"/>
              <a:ext cx="121" cy="192"/>
            </a:xfrm>
            <a:custGeom>
              <a:avLst/>
              <a:gdLst>
                <a:gd name="T0" fmla="*/ 86 w 52"/>
                <a:gd name="T1" fmla="*/ 2468 h 82"/>
                <a:gd name="T2" fmla="*/ 1436 w 52"/>
                <a:gd name="T3" fmla="*/ 0 h 82"/>
                <a:gd name="T4" fmla="*/ 86 w 52"/>
                <a:gd name="T5" fmla="*/ 2468 h 82"/>
                <a:gd name="T6" fmla="*/ 0 60000 65536"/>
                <a:gd name="T7" fmla="*/ 0 60000 65536"/>
                <a:gd name="T8" fmla="*/ 0 60000 65536"/>
              </a:gdLst>
              <a:ahLst/>
              <a:cxnLst>
                <a:cxn ang="T6">
                  <a:pos x="T0" y="T1"/>
                </a:cxn>
                <a:cxn ang="T7">
                  <a:pos x="T2" y="T3"/>
                </a:cxn>
                <a:cxn ang="T8">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 name="Hình tự do 92"/>
            <p:cNvSpPr>
              <a:spLocks/>
            </p:cNvSpPr>
            <p:nvPr/>
          </p:nvSpPr>
          <p:spPr bwMode="auto">
            <a:xfrm>
              <a:off x="3124" y="1063"/>
              <a:ext cx="263" cy="1241"/>
            </a:xfrm>
            <a:custGeom>
              <a:avLst/>
              <a:gdLst>
                <a:gd name="T0" fmla="*/ 1555 w 112"/>
                <a:gd name="T1" fmla="*/ 15204 h 525"/>
                <a:gd name="T2" fmla="*/ 1555 w 112"/>
                <a:gd name="T3" fmla="*/ 13393 h 525"/>
                <a:gd name="T4" fmla="*/ 89 w 112"/>
                <a:gd name="T5" fmla="*/ 10710 h 525"/>
                <a:gd name="T6" fmla="*/ 1555 w 112"/>
                <a:gd name="T7" fmla="*/ 12800 h 525"/>
                <a:gd name="T8" fmla="*/ 1555 w 112"/>
                <a:gd name="T9" fmla="*/ 10460 h 525"/>
                <a:gd name="T10" fmla="*/ 89 w 112"/>
                <a:gd name="T11" fmla="*/ 7777 h 525"/>
                <a:gd name="T12" fmla="*/ 1517 w 112"/>
                <a:gd name="T13" fmla="*/ 9800 h 525"/>
                <a:gd name="T14" fmla="*/ 1517 w 112"/>
                <a:gd name="T15" fmla="*/ 6682 h 525"/>
                <a:gd name="T16" fmla="*/ 209 w 112"/>
                <a:gd name="T17" fmla="*/ 4096 h 525"/>
                <a:gd name="T18" fmla="*/ 1517 w 112"/>
                <a:gd name="T19" fmla="*/ 5723 h 525"/>
                <a:gd name="T20" fmla="*/ 1517 w 112"/>
                <a:gd name="T21" fmla="*/ 3659 h 525"/>
                <a:gd name="T22" fmla="*/ 155 w 112"/>
                <a:gd name="T23" fmla="*/ 1028 h 525"/>
                <a:gd name="T24" fmla="*/ 1517 w 112"/>
                <a:gd name="T25" fmla="*/ 2749 h 525"/>
                <a:gd name="T26" fmla="*/ 1517 w 112"/>
                <a:gd name="T27" fmla="*/ 1744 h 525"/>
                <a:gd name="T28" fmla="*/ 1759 w 112"/>
                <a:gd name="T29" fmla="*/ 1744 h 525"/>
                <a:gd name="T30" fmla="*/ 3133 w 112"/>
                <a:gd name="T31" fmla="*/ 0 h 525"/>
                <a:gd name="T32" fmla="*/ 1799 w 112"/>
                <a:gd name="T33" fmla="*/ 2626 h 525"/>
                <a:gd name="T34" fmla="*/ 1799 w 112"/>
                <a:gd name="T35" fmla="*/ 5056 h 525"/>
                <a:gd name="T36" fmla="*/ 3226 w 112"/>
                <a:gd name="T37" fmla="*/ 2905 h 525"/>
                <a:gd name="T38" fmla="*/ 1799 w 112"/>
                <a:gd name="T39" fmla="*/ 5588 h 525"/>
                <a:gd name="T40" fmla="*/ 1799 w 112"/>
                <a:gd name="T41" fmla="*/ 8243 h 525"/>
                <a:gd name="T42" fmla="*/ 3198 w 112"/>
                <a:gd name="T43" fmla="*/ 6363 h 525"/>
                <a:gd name="T44" fmla="*/ 1799 w 112"/>
                <a:gd name="T45" fmla="*/ 9063 h 525"/>
                <a:gd name="T46" fmla="*/ 1799 w 112"/>
                <a:gd name="T47" fmla="*/ 11583 h 525"/>
                <a:gd name="T48" fmla="*/ 3198 w 112"/>
                <a:gd name="T49" fmla="*/ 9772 h 525"/>
                <a:gd name="T50" fmla="*/ 1799 w 112"/>
                <a:gd name="T51" fmla="*/ 12389 h 525"/>
                <a:gd name="T52" fmla="*/ 1825 w 112"/>
                <a:gd name="T53" fmla="*/ 15360 h 525"/>
                <a:gd name="T54" fmla="*/ 3288 w 112"/>
                <a:gd name="T55" fmla="*/ 12958 h 525"/>
                <a:gd name="T56" fmla="*/ 1825 w 112"/>
                <a:gd name="T57" fmla="*/ 15679 h 525"/>
                <a:gd name="T58" fmla="*/ 1825 w 112"/>
                <a:gd name="T59" fmla="*/ 16388 h 525"/>
                <a:gd name="T60" fmla="*/ 1555 w 112"/>
                <a:gd name="T61" fmla="*/ 16388 h 525"/>
                <a:gd name="T62" fmla="*/ 1555 w 112"/>
                <a:gd name="T63" fmla="*/ 16166 h 525"/>
                <a:gd name="T64" fmla="*/ 209 w 112"/>
                <a:gd name="T65" fmla="*/ 13549 h 525"/>
                <a:gd name="T66" fmla="*/ 1555 w 112"/>
                <a:gd name="T67" fmla="*/ 15204 h 5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 name="Hình tự do 94"/>
            <p:cNvSpPr>
              <a:spLocks/>
            </p:cNvSpPr>
            <p:nvPr/>
          </p:nvSpPr>
          <p:spPr bwMode="auto">
            <a:xfrm>
              <a:off x="3249" y="2924"/>
              <a:ext cx="361" cy="561"/>
            </a:xfrm>
            <a:custGeom>
              <a:avLst/>
              <a:gdLst>
                <a:gd name="T0" fmla="*/ 4581 w 152"/>
                <a:gd name="T1" fmla="*/ 7440 h 237"/>
                <a:gd name="T2" fmla="*/ 349 w 152"/>
                <a:gd name="T3" fmla="*/ 0 h 237"/>
                <a:gd name="T4" fmla="*/ 4581 w 152"/>
                <a:gd name="T5" fmla="*/ 7440 h 237"/>
                <a:gd name="T6" fmla="*/ 0 60000 65536"/>
                <a:gd name="T7" fmla="*/ 0 60000 65536"/>
                <a:gd name="T8" fmla="*/ 0 60000 65536"/>
              </a:gdLst>
              <a:ahLst/>
              <a:cxnLst>
                <a:cxn ang="T6">
                  <a:pos x="T0" y="T1"/>
                </a:cxn>
                <a:cxn ang="T7">
                  <a:pos x="T2" y="T3"/>
                </a:cxn>
                <a:cxn ang="T8">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 name="Hình tự do 95"/>
            <p:cNvSpPr>
              <a:spLocks/>
            </p:cNvSpPr>
            <p:nvPr/>
          </p:nvSpPr>
          <p:spPr bwMode="auto">
            <a:xfrm>
              <a:off x="3323" y="2992"/>
              <a:ext cx="307" cy="521"/>
            </a:xfrm>
            <a:custGeom>
              <a:avLst/>
              <a:gdLst>
                <a:gd name="T0" fmla="*/ 3596 w 129"/>
                <a:gd name="T1" fmla="*/ 6202 h 220"/>
                <a:gd name="T2" fmla="*/ 3465 w 129"/>
                <a:gd name="T3" fmla="*/ 5977 h 220"/>
                <a:gd name="T4" fmla="*/ 3206 w 129"/>
                <a:gd name="T5" fmla="*/ 5603 h 220"/>
                <a:gd name="T6" fmla="*/ 3075 w 129"/>
                <a:gd name="T7" fmla="*/ 5447 h 220"/>
                <a:gd name="T8" fmla="*/ 2815 w 129"/>
                <a:gd name="T9" fmla="*/ 4968 h 220"/>
                <a:gd name="T10" fmla="*/ 2792 w 129"/>
                <a:gd name="T11" fmla="*/ 4845 h 220"/>
                <a:gd name="T12" fmla="*/ 2627 w 129"/>
                <a:gd name="T13" fmla="*/ 4594 h 220"/>
                <a:gd name="T14" fmla="*/ 2508 w 129"/>
                <a:gd name="T15" fmla="*/ 4369 h 220"/>
                <a:gd name="T16" fmla="*/ 2442 w 129"/>
                <a:gd name="T17" fmla="*/ 4251 h 220"/>
                <a:gd name="T18" fmla="*/ 2373 w 129"/>
                <a:gd name="T19" fmla="*/ 4156 h 220"/>
                <a:gd name="T20" fmla="*/ 2187 w 129"/>
                <a:gd name="T21" fmla="*/ 3903 h 220"/>
                <a:gd name="T22" fmla="*/ 2118 w 129"/>
                <a:gd name="T23" fmla="*/ 3813 h 220"/>
                <a:gd name="T24" fmla="*/ 2023 w 129"/>
                <a:gd name="T25" fmla="*/ 3611 h 220"/>
                <a:gd name="T26" fmla="*/ 1925 w 129"/>
                <a:gd name="T27" fmla="*/ 3467 h 220"/>
                <a:gd name="T28" fmla="*/ 1768 w 129"/>
                <a:gd name="T29" fmla="*/ 3242 h 220"/>
                <a:gd name="T30" fmla="*/ 1630 w 129"/>
                <a:gd name="T31" fmla="*/ 2989 h 220"/>
                <a:gd name="T32" fmla="*/ 1575 w 129"/>
                <a:gd name="T33" fmla="*/ 2894 h 220"/>
                <a:gd name="T34" fmla="*/ 1535 w 129"/>
                <a:gd name="T35" fmla="*/ 2766 h 220"/>
                <a:gd name="T36" fmla="*/ 1466 w 129"/>
                <a:gd name="T37" fmla="*/ 2709 h 220"/>
                <a:gd name="T38" fmla="*/ 1445 w 129"/>
                <a:gd name="T39" fmla="*/ 2669 h 220"/>
                <a:gd name="T40" fmla="*/ 1376 w 129"/>
                <a:gd name="T41" fmla="*/ 2553 h 220"/>
                <a:gd name="T42" fmla="*/ 1161 w 129"/>
                <a:gd name="T43" fmla="*/ 2205 h 220"/>
                <a:gd name="T44" fmla="*/ 1092 w 129"/>
                <a:gd name="T45" fmla="*/ 2070 h 220"/>
                <a:gd name="T46" fmla="*/ 997 w 129"/>
                <a:gd name="T47" fmla="*/ 1913 h 220"/>
                <a:gd name="T48" fmla="*/ 862 w 129"/>
                <a:gd name="T49" fmla="*/ 1672 h 220"/>
                <a:gd name="T50" fmla="*/ 862 w 129"/>
                <a:gd name="T51" fmla="*/ 1542 h 220"/>
                <a:gd name="T52" fmla="*/ 743 w 129"/>
                <a:gd name="T53" fmla="*/ 1475 h 220"/>
                <a:gd name="T54" fmla="*/ 645 w 129"/>
                <a:gd name="T55" fmla="*/ 1419 h 220"/>
                <a:gd name="T56" fmla="*/ 578 w 129"/>
                <a:gd name="T57" fmla="*/ 1262 h 220"/>
                <a:gd name="T58" fmla="*/ 538 w 129"/>
                <a:gd name="T59" fmla="*/ 1262 h 220"/>
                <a:gd name="T60" fmla="*/ 509 w 129"/>
                <a:gd name="T61" fmla="*/ 1194 h 220"/>
                <a:gd name="T62" fmla="*/ 509 w 129"/>
                <a:gd name="T63" fmla="*/ 1037 h 220"/>
                <a:gd name="T64" fmla="*/ 390 w 129"/>
                <a:gd name="T65" fmla="*/ 971 h 220"/>
                <a:gd name="T66" fmla="*/ 390 w 129"/>
                <a:gd name="T67" fmla="*/ 914 h 220"/>
                <a:gd name="T68" fmla="*/ 283 w 129"/>
                <a:gd name="T69" fmla="*/ 824 h 220"/>
                <a:gd name="T70" fmla="*/ 255 w 129"/>
                <a:gd name="T71" fmla="*/ 718 h 220"/>
                <a:gd name="T72" fmla="*/ 324 w 129"/>
                <a:gd name="T73" fmla="*/ 718 h 220"/>
                <a:gd name="T74" fmla="*/ 188 w 129"/>
                <a:gd name="T75" fmla="*/ 573 h 220"/>
                <a:gd name="T76" fmla="*/ 95 w 129"/>
                <a:gd name="T77" fmla="*/ 253 h 220"/>
                <a:gd name="T78" fmla="*/ 69 w 129"/>
                <a:gd name="T79" fmla="*/ 185 h 220"/>
                <a:gd name="T80" fmla="*/ 0 w 129"/>
                <a:gd name="T81" fmla="*/ 0 h 220"/>
                <a:gd name="T82" fmla="*/ 69 w 129"/>
                <a:gd name="T83" fmla="*/ 95 h 220"/>
                <a:gd name="T84" fmla="*/ 95 w 129"/>
                <a:gd name="T85" fmla="*/ 225 h 220"/>
                <a:gd name="T86" fmla="*/ 352 w 129"/>
                <a:gd name="T87" fmla="*/ 504 h 220"/>
                <a:gd name="T88" fmla="*/ 673 w 129"/>
                <a:gd name="T89" fmla="*/ 1009 h 220"/>
                <a:gd name="T90" fmla="*/ 997 w 129"/>
                <a:gd name="T91" fmla="*/ 1513 h 220"/>
                <a:gd name="T92" fmla="*/ 1252 w 129"/>
                <a:gd name="T93" fmla="*/ 1913 h 220"/>
                <a:gd name="T94" fmla="*/ 1466 w 129"/>
                <a:gd name="T95" fmla="*/ 2300 h 220"/>
                <a:gd name="T96" fmla="*/ 1835 w 129"/>
                <a:gd name="T97" fmla="*/ 2960 h 220"/>
                <a:gd name="T98" fmla="*/ 2023 w 129"/>
                <a:gd name="T99" fmla="*/ 3308 h 220"/>
                <a:gd name="T100" fmla="*/ 2249 w 129"/>
                <a:gd name="T101" fmla="*/ 3775 h 220"/>
                <a:gd name="T102" fmla="*/ 3234 w 129"/>
                <a:gd name="T103" fmla="*/ 5243 h 220"/>
                <a:gd name="T104" fmla="*/ 3439 w 129"/>
                <a:gd name="T105" fmla="*/ 5658 h 220"/>
                <a:gd name="T106" fmla="*/ 4005 w 129"/>
                <a:gd name="T107" fmla="*/ 6854 h 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 name="Hình tự do 96"/>
            <p:cNvSpPr>
              <a:spLocks/>
            </p:cNvSpPr>
            <p:nvPr/>
          </p:nvSpPr>
          <p:spPr bwMode="auto">
            <a:xfrm>
              <a:off x="3609" y="375"/>
              <a:ext cx="233" cy="445"/>
            </a:xfrm>
            <a:custGeom>
              <a:avLst/>
              <a:gdLst>
                <a:gd name="T0" fmla="*/ 1950 w 98"/>
                <a:gd name="T1" fmla="*/ 118 h 188"/>
                <a:gd name="T2" fmla="*/ 440 w 98"/>
                <a:gd name="T3" fmla="*/ 5899 h 188"/>
                <a:gd name="T4" fmla="*/ 2527 w 98"/>
                <a:gd name="T5" fmla="*/ 3648 h 188"/>
                <a:gd name="T6" fmla="*/ 1950 w 98"/>
                <a:gd name="T7" fmla="*/ 118 h 1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 name="Hình tự do 97"/>
            <p:cNvSpPr>
              <a:spLocks/>
            </p:cNvSpPr>
            <p:nvPr/>
          </p:nvSpPr>
          <p:spPr bwMode="auto">
            <a:xfrm>
              <a:off x="3711" y="388"/>
              <a:ext cx="118" cy="369"/>
            </a:xfrm>
            <a:custGeom>
              <a:avLst/>
              <a:gdLst>
                <a:gd name="T0" fmla="*/ 552 w 50"/>
                <a:gd name="T1" fmla="*/ 0 h 157"/>
                <a:gd name="T2" fmla="*/ 0 w 50"/>
                <a:gd name="T3" fmla="*/ 4790 h 157"/>
                <a:gd name="T4" fmla="*/ 1119 w 50"/>
                <a:gd name="T5" fmla="*/ 3387 h 157"/>
                <a:gd name="T6" fmla="*/ 552 w 50"/>
                <a:gd name="T7" fmla="*/ 0 h 1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2" name="Hình tự do 98"/>
            <p:cNvSpPr>
              <a:spLocks/>
            </p:cNvSpPr>
            <p:nvPr/>
          </p:nvSpPr>
          <p:spPr bwMode="auto">
            <a:xfrm>
              <a:off x="3626" y="1758"/>
              <a:ext cx="253" cy="498"/>
            </a:xfrm>
            <a:custGeom>
              <a:avLst/>
              <a:gdLst>
                <a:gd name="T0" fmla="*/ 2090 w 107"/>
                <a:gd name="T1" fmla="*/ 118 h 211"/>
                <a:gd name="T2" fmla="*/ 504 w 107"/>
                <a:gd name="T3" fmla="*/ 6545 h 211"/>
                <a:gd name="T4" fmla="*/ 2724 w 107"/>
                <a:gd name="T5" fmla="*/ 4038 h 211"/>
                <a:gd name="T6" fmla="*/ 2090 w 107"/>
                <a:gd name="T7" fmla="*/ 118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 name="Hình tự do 99"/>
            <p:cNvSpPr>
              <a:spLocks/>
            </p:cNvSpPr>
            <p:nvPr/>
          </p:nvSpPr>
          <p:spPr bwMode="auto">
            <a:xfrm>
              <a:off x="3741" y="1766"/>
              <a:ext cx="128" cy="417"/>
            </a:xfrm>
            <a:custGeom>
              <a:avLst/>
              <a:gdLst>
                <a:gd name="T0" fmla="*/ 602 w 54"/>
                <a:gd name="T1" fmla="*/ 0 h 176"/>
                <a:gd name="T2" fmla="*/ 0 w 54"/>
                <a:gd name="T3" fmla="*/ 5547 h 176"/>
                <a:gd name="T4" fmla="*/ 1197 w 54"/>
                <a:gd name="T5" fmla="*/ 3935 h 176"/>
                <a:gd name="T6" fmla="*/ 602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 name="Hình tự do 100"/>
            <p:cNvSpPr>
              <a:spLocks/>
            </p:cNvSpPr>
            <p:nvPr/>
          </p:nvSpPr>
          <p:spPr bwMode="auto">
            <a:xfrm>
              <a:off x="3609" y="3017"/>
              <a:ext cx="253" cy="498"/>
            </a:xfrm>
            <a:custGeom>
              <a:avLst/>
              <a:gdLst>
                <a:gd name="T0" fmla="*/ 2040 w 108"/>
                <a:gd name="T1" fmla="*/ 94 h 211"/>
                <a:gd name="T2" fmla="*/ 450 w 108"/>
                <a:gd name="T3" fmla="*/ 6545 h 211"/>
                <a:gd name="T4" fmla="*/ 2624 w 108"/>
                <a:gd name="T5" fmla="*/ 4038 h 211"/>
                <a:gd name="T6" fmla="*/ 2040 w 108"/>
                <a:gd name="T7" fmla="*/ 94 h 2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 name="Hình tự do 101"/>
            <p:cNvSpPr>
              <a:spLocks/>
            </p:cNvSpPr>
            <p:nvPr/>
          </p:nvSpPr>
          <p:spPr bwMode="auto">
            <a:xfrm>
              <a:off x="3721" y="3025"/>
              <a:ext cx="128" cy="417"/>
            </a:xfrm>
            <a:custGeom>
              <a:avLst/>
              <a:gdLst>
                <a:gd name="T0" fmla="*/ 623 w 54"/>
                <a:gd name="T1" fmla="*/ 0 h 176"/>
                <a:gd name="T2" fmla="*/ 0 w 54"/>
                <a:gd name="T3" fmla="*/ 5547 h 176"/>
                <a:gd name="T4" fmla="*/ 1225 w 54"/>
                <a:gd name="T5" fmla="*/ 3973 h 176"/>
                <a:gd name="T6" fmla="*/ 623 w 54"/>
                <a:gd name="T7" fmla="*/ 0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 name="Hình tự do 102"/>
            <p:cNvSpPr>
              <a:spLocks/>
            </p:cNvSpPr>
            <p:nvPr/>
          </p:nvSpPr>
          <p:spPr bwMode="auto">
            <a:xfrm>
              <a:off x="3330" y="1528"/>
              <a:ext cx="253" cy="496"/>
            </a:xfrm>
            <a:custGeom>
              <a:avLst/>
              <a:gdLst>
                <a:gd name="T0" fmla="*/ 1206 w 108"/>
                <a:gd name="T1" fmla="*/ 94 h 210"/>
                <a:gd name="T2" fmla="*/ 2776 w 108"/>
                <a:gd name="T3" fmla="*/ 6538 h 210"/>
                <a:gd name="T4" fmla="*/ 670 w 108"/>
                <a:gd name="T5" fmla="*/ 3977 h 210"/>
                <a:gd name="T6" fmla="*/ 1206 w 108"/>
                <a:gd name="T7" fmla="*/ 94 h 2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 name="Hình tự do 103"/>
            <p:cNvSpPr>
              <a:spLocks/>
            </p:cNvSpPr>
            <p:nvPr/>
          </p:nvSpPr>
          <p:spPr bwMode="auto">
            <a:xfrm>
              <a:off x="3340" y="1538"/>
              <a:ext cx="128" cy="417"/>
            </a:xfrm>
            <a:custGeom>
              <a:avLst/>
              <a:gdLst>
                <a:gd name="T0" fmla="*/ 1107 w 54"/>
                <a:gd name="T1" fmla="*/ 0 h 177"/>
                <a:gd name="T2" fmla="*/ 1702 w 54"/>
                <a:gd name="T3" fmla="*/ 5452 h 177"/>
                <a:gd name="T4" fmla="*/ 533 w 54"/>
                <a:gd name="T5" fmla="*/ 3819 h 177"/>
                <a:gd name="T6" fmla="*/ 1107 w 54"/>
                <a:gd name="T7" fmla="*/ 0 h 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 name="Hình tự do 104"/>
            <p:cNvSpPr>
              <a:spLocks/>
            </p:cNvSpPr>
            <p:nvPr/>
          </p:nvSpPr>
          <p:spPr bwMode="auto">
            <a:xfrm>
              <a:off x="3262" y="2271"/>
              <a:ext cx="354" cy="561"/>
            </a:xfrm>
            <a:custGeom>
              <a:avLst/>
              <a:gdLst>
                <a:gd name="T0" fmla="*/ 4314 w 151"/>
                <a:gd name="T1" fmla="*/ 7440 h 237"/>
                <a:gd name="T2" fmla="*/ 298 w 151"/>
                <a:gd name="T3" fmla="*/ 0 h 237"/>
                <a:gd name="T4" fmla="*/ 4314 w 151"/>
                <a:gd name="T5" fmla="*/ 7440 h 237"/>
                <a:gd name="T6" fmla="*/ 0 60000 65536"/>
                <a:gd name="T7" fmla="*/ 0 60000 65536"/>
                <a:gd name="T8" fmla="*/ 0 60000 65536"/>
              </a:gdLst>
              <a:ahLst/>
              <a:cxnLst>
                <a:cxn ang="T6">
                  <a:pos x="T0" y="T1"/>
                </a:cxn>
                <a:cxn ang="T7">
                  <a:pos x="T2" y="T3"/>
                </a:cxn>
                <a:cxn ang="T8">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 name="Hình tự do 105"/>
            <p:cNvSpPr>
              <a:spLocks/>
            </p:cNvSpPr>
            <p:nvPr/>
          </p:nvSpPr>
          <p:spPr bwMode="auto">
            <a:xfrm>
              <a:off x="3616" y="1864"/>
              <a:ext cx="357" cy="559"/>
            </a:xfrm>
            <a:custGeom>
              <a:avLst/>
              <a:gdLst>
                <a:gd name="T0" fmla="*/ 225 w 151"/>
                <a:gd name="T1" fmla="*/ 7333 h 237"/>
                <a:gd name="T2" fmla="*/ 4376 w 151"/>
                <a:gd name="T3" fmla="*/ 0 h 237"/>
                <a:gd name="T4" fmla="*/ 225 w 151"/>
                <a:gd name="T5" fmla="*/ 7333 h 237"/>
                <a:gd name="T6" fmla="*/ 0 60000 65536"/>
                <a:gd name="T7" fmla="*/ 0 60000 65536"/>
                <a:gd name="T8" fmla="*/ 0 60000 65536"/>
              </a:gdLst>
              <a:ahLst/>
              <a:cxnLst>
                <a:cxn ang="T6">
                  <a:pos x="T0" y="T1"/>
                </a:cxn>
                <a:cxn ang="T7">
                  <a:pos x="T2" y="T3"/>
                </a:cxn>
                <a:cxn ang="T8">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 name="Hình tự do 106"/>
            <p:cNvSpPr>
              <a:spLocks/>
            </p:cNvSpPr>
            <p:nvPr/>
          </p:nvSpPr>
          <p:spPr bwMode="auto">
            <a:xfrm>
              <a:off x="3586" y="2463"/>
              <a:ext cx="357" cy="561"/>
            </a:xfrm>
            <a:custGeom>
              <a:avLst/>
              <a:gdLst>
                <a:gd name="T0" fmla="*/ 251 w 151"/>
                <a:gd name="T1" fmla="*/ 7345 h 238"/>
                <a:gd name="T2" fmla="*/ 4376 w 151"/>
                <a:gd name="T3" fmla="*/ 0 h 238"/>
                <a:gd name="T4" fmla="*/ 251 w 151"/>
                <a:gd name="T5" fmla="*/ 7345 h 238"/>
                <a:gd name="T6" fmla="*/ 0 60000 65536"/>
                <a:gd name="T7" fmla="*/ 0 60000 65536"/>
                <a:gd name="T8" fmla="*/ 0 60000 65536"/>
              </a:gdLst>
              <a:ahLst/>
              <a:cxnLst>
                <a:cxn ang="T6">
                  <a:pos x="T0" y="T1"/>
                </a:cxn>
                <a:cxn ang="T7">
                  <a:pos x="T2" y="T3"/>
                </a:cxn>
                <a:cxn ang="T8">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 name="Hình tự do 107"/>
            <p:cNvSpPr>
              <a:spLocks/>
            </p:cNvSpPr>
            <p:nvPr/>
          </p:nvSpPr>
          <p:spPr bwMode="auto">
            <a:xfrm>
              <a:off x="3593" y="3095"/>
              <a:ext cx="351" cy="564"/>
            </a:xfrm>
            <a:custGeom>
              <a:avLst/>
              <a:gdLst>
                <a:gd name="T0" fmla="*/ 212 w 149"/>
                <a:gd name="T1" fmla="*/ 7507 h 238"/>
                <a:gd name="T2" fmla="*/ 4311 w 149"/>
                <a:gd name="T3" fmla="*/ 0 h 238"/>
                <a:gd name="T4" fmla="*/ 212 w 149"/>
                <a:gd name="T5" fmla="*/ 7507 h 238"/>
                <a:gd name="T6" fmla="*/ 0 60000 65536"/>
                <a:gd name="T7" fmla="*/ 0 60000 65536"/>
                <a:gd name="T8" fmla="*/ 0 60000 65536"/>
              </a:gdLst>
              <a:ahLst/>
              <a:cxnLst>
                <a:cxn ang="T6">
                  <a:pos x="T0" y="T1"/>
                </a:cxn>
                <a:cxn ang="T7">
                  <a:pos x="T2" y="T3"/>
                </a:cxn>
                <a:cxn ang="T8">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 name="Hình tự do 108"/>
            <p:cNvSpPr>
              <a:spLocks/>
            </p:cNvSpPr>
            <p:nvPr/>
          </p:nvSpPr>
          <p:spPr bwMode="auto">
            <a:xfrm>
              <a:off x="3245" y="1604"/>
              <a:ext cx="354" cy="554"/>
            </a:xfrm>
            <a:custGeom>
              <a:avLst/>
              <a:gdLst>
                <a:gd name="T0" fmla="*/ 4353 w 151"/>
                <a:gd name="T1" fmla="*/ 7259 h 235"/>
                <a:gd name="T2" fmla="*/ 335 w 151"/>
                <a:gd name="T3" fmla="*/ 0 h 235"/>
                <a:gd name="T4" fmla="*/ 4353 w 151"/>
                <a:gd name="T5" fmla="*/ 7259 h 235"/>
                <a:gd name="T6" fmla="*/ 0 60000 65536"/>
                <a:gd name="T7" fmla="*/ 0 60000 65536"/>
                <a:gd name="T8" fmla="*/ 0 60000 65536"/>
              </a:gdLst>
              <a:ahLst/>
              <a:cxnLst>
                <a:cxn ang="T6">
                  <a:pos x="T0" y="T1"/>
                </a:cxn>
                <a:cxn ang="T7">
                  <a:pos x="T2" y="T3"/>
                </a:cxn>
                <a:cxn ang="T8">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3" name="Hình tự do 109"/>
            <p:cNvSpPr>
              <a:spLocks/>
            </p:cNvSpPr>
            <p:nvPr/>
          </p:nvSpPr>
          <p:spPr bwMode="auto">
            <a:xfrm>
              <a:off x="3630" y="1139"/>
              <a:ext cx="357" cy="556"/>
            </a:xfrm>
            <a:custGeom>
              <a:avLst/>
              <a:gdLst>
                <a:gd name="T0" fmla="*/ 188 w 150"/>
                <a:gd name="T1" fmla="*/ 7270 h 236"/>
                <a:gd name="T2" fmla="*/ 4491 w 150"/>
                <a:gd name="T3" fmla="*/ 0 h 236"/>
                <a:gd name="T4" fmla="*/ 188 w 150"/>
                <a:gd name="T5" fmla="*/ 7270 h 236"/>
                <a:gd name="T6" fmla="*/ 0 60000 65536"/>
                <a:gd name="T7" fmla="*/ 0 60000 65536"/>
                <a:gd name="T8" fmla="*/ 0 60000 65536"/>
              </a:gdLst>
              <a:ahLst/>
              <a:cxnLst>
                <a:cxn ang="T6">
                  <a:pos x="T0" y="T1"/>
                </a:cxn>
                <a:cxn ang="T7">
                  <a:pos x="T2" y="T3"/>
                </a:cxn>
                <a:cxn ang="T8">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4" name="Hình tự do 110"/>
            <p:cNvSpPr>
              <a:spLocks/>
            </p:cNvSpPr>
            <p:nvPr/>
          </p:nvSpPr>
          <p:spPr bwMode="auto">
            <a:xfrm>
              <a:off x="3245" y="896"/>
              <a:ext cx="354" cy="559"/>
            </a:xfrm>
            <a:custGeom>
              <a:avLst/>
              <a:gdLst>
                <a:gd name="T0" fmla="*/ 4353 w 151"/>
                <a:gd name="T1" fmla="*/ 7333 h 237"/>
                <a:gd name="T2" fmla="*/ 335 w 151"/>
                <a:gd name="T3" fmla="*/ 0 h 237"/>
                <a:gd name="T4" fmla="*/ 4353 w 151"/>
                <a:gd name="T5" fmla="*/ 7333 h 237"/>
                <a:gd name="T6" fmla="*/ 0 60000 65536"/>
                <a:gd name="T7" fmla="*/ 0 60000 65536"/>
                <a:gd name="T8" fmla="*/ 0 60000 65536"/>
              </a:gdLst>
              <a:ahLst/>
              <a:cxnLst>
                <a:cxn ang="T6">
                  <a:pos x="T0" y="T1"/>
                </a:cxn>
                <a:cxn ang="T7">
                  <a:pos x="T2" y="T3"/>
                </a:cxn>
                <a:cxn ang="T8">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 name="Hình tự do 111"/>
            <p:cNvSpPr>
              <a:spLocks/>
            </p:cNvSpPr>
            <p:nvPr/>
          </p:nvSpPr>
          <p:spPr bwMode="auto">
            <a:xfrm>
              <a:off x="3229" y="236"/>
              <a:ext cx="357" cy="561"/>
            </a:xfrm>
            <a:custGeom>
              <a:avLst/>
              <a:gdLst>
                <a:gd name="T0" fmla="*/ 4380 w 152"/>
                <a:gd name="T1" fmla="*/ 7345 h 238"/>
                <a:gd name="T2" fmla="*/ 336 w 152"/>
                <a:gd name="T3" fmla="*/ 0 h 238"/>
                <a:gd name="T4" fmla="*/ 4380 w 152"/>
                <a:gd name="T5" fmla="*/ 7345 h 238"/>
                <a:gd name="T6" fmla="*/ 0 60000 65536"/>
                <a:gd name="T7" fmla="*/ 0 60000 65536"/>
                <a:gd name="T8" fmla="*/ 0 60000 65536"/>
              </a:gdLst>
              <a:ahLst/>
              <a:cxnLst>
                <a:cxn ang="T6">
                  <a:pos x="T0" y="T1"/>
                </a:cxn>
                <a:cxn ang="T7">
                  <a:pos x="T2" y="T3"/>
                </a:cxn>
                <a:cxn ang="T8">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 name="Hình tự do 112"/>
            <p:cNvSpPr>
              <a:spLocks/>
            </p:cNvSpPr>
            <p:nvPr/>
          </p:nvSpPr>
          <p:spPr bwMode="auto">
            <a:xfrm>
              <a:off x="3599" y="489"/>
              <a:ext cx="324" cy="501"/>
            </a:xfrm>
            <a:custGeom>
              <a:avLst/>
              <a:gdLst>
                <a:gd name="T0" fmla="*/ 188 w 136"/>
                <a:gd name="T1" fmla="*/ 6612 h 212"/>
                <a:gd name="T2" fmla="*/ 4057 w 136"/>
                <a:gd name="T3" fmla="*/ 0 h 212"/>
                <a:gd name="T4" fmla="*/ 188 w 136"/>
                <a:gd name="T5" fmla="*/ 6612 h 212"/>
                <a:gd name="T6" fmla="*/ 0 60000 65536"/>
                <a:gd name="T7" fmla="*/ 0 60000 65536"/>
                <a:gd name="T8" fmla="*/ 0 60000 65536"/>
              </a:gdLst>
              <a:ahLst/>
              <a:cxnLst>
                <a:cxn ang="T6">
                  <a:pos x="T0" y="T1"/>
                </a:cxn>
                <a:cxn ang="T7">
                  <a:pos x="T2" y="T3"/>
                </a:cxn>
                <a:cxn ang="T8">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7" name="Hình tự do 113"/>
            <p:cNvSpPr>
              <a:spLocks/>
            </p:cNvSpPr>
            <p:nvPr/>
          </p:nvSpPr>
          <p:spPr bwMode="auto">
            <a:xfrm>
              <a:off x="3636" y="1864"/>
              <a:ext cx="300" cy="549"/>
            </a:xfrm>
            <a:custGeom>
              <a:avLst/>
              <a:gdLst>
                <a:gd name="T0" fmla="*/ 406 w 127"/>
                <a:gd name="T1" fmla="*/ 6345 h 233"/>
                <a:gd name="T2" fmla="*/ 524 w 127"/>
                <a:gd name="T3" fmla="*/ 6136 h 233"/>
                <a:gd name="T4" fmla="*/ 713 w 127"/>
                <a:gd name="T5" fmla="*/ 5702 h 233"/>
                <a:gd name="T6" fmla="*/ 803 w 127"/>
                <a:gd name="T7" fmla="*/ 5518 h 233"/>
                <a:gd name="T8" fmla="*/ 1094 w 127"/>
                <a:gd name="T9" fmla="*/ 5113 h 233"/>
                <a:gd name="T10" fmla="*/ 1150 w 127"/>
                <a:gd name="T11" fmla="*/ 4929 h 233"/>
                <a:gd name="T12" fmla="*/ 1306 w 127"/>
                <a:gd name="T13" fmla="*/ 4687 h 233"/>
                <a:gd name="T14" fmla="*/ 1434 w 127"/>
                <a:gd name="T15" fmla="*/ 4474 h 233"/>
                <a:gd name="T16" fmla="*/ 1528 w 127"/>
                <a:gd name="T17" fmla="*/ 4343 h 233"/>
                <a:gd name="T18" fmla="*/ 1528 w 127"/>
                <a:gd name="T19" fmla="*/ 4225 h 233"/>
                <a:gd name="T20" fmla="*/ 1684 w 127"/>
                <a:gd name="T21" fmla="*/ 3954 h 233"/>
                <a:gd name="T22" fmla="*/ 1741 w 127"/>
                <a:gd name="T23" fmla="*/ 3819 h 233"/>
                <a:gd name="T24" fmla="*/ 1807 w 127"/>
                <a:gd name="T25" fmla="*/ 3664 h 233"/>
                <a:gd name="T26" fmla="*/ 1963 w 127"/>
                <a:gd name="T27" fmla="*/ 3480 h 233"/>
                <a:gd name="T28" fmla="*/ 2060 w 127"/>
                <a:gd name="T29" fmla="*/ 3270 h 233"/>
                <a:gd name="T30" fmla="*/ 2216 w 127"/>
                <a:gd name="T31" fmla="*/ 3021 h 233"/>
                <a:gd name="T32" fmla="*/ 2244 w 127"/>
                <a:gd name="T33" fmla="*/ 2893 h 233"/>
                <a:gd name="T34" fmla="*/ 2331 w 127"/>
                <a:gd name="T35" fmla="*/ 2799 h 233"/>
                <a:gd name="T36" fmla="*/ 2372 w 127"/>
                <a:gd name="T37" fmla="*/ 2681 h 233"/>
                <a:gd name="T38" fmla="*/ 2372 w 127"/>
                <a:gd name="T39" fmla="*/ 2653 h 233"/>
                <a:gd name="T40" fmla="*/ 2466 w 127"/>
                <a:gd name="T41" fmla="*/ 2526 h 233"/>
                <a:gd name="T42" fmla="*/ 2650 w 127"/>
                <a:gd name="T43" fmla="*/ 2182 h 233"/>
                <a:gd name="T44" fmla="*/ 2740 w 127"/>
                <a:gd name="T45" fmla="*/ 2005 h 233"/>
                <a:gd name="T46" fmla="*/ 2806 w 127"/>
                <a:gd name="T47" fmla="*/ 1911 h 233"/>
                <a:gd name="T48" fmla="*/ 2953 w 127"/>
                <a:gd name="T49" fmla="*/ 1609 h 233"/>
                <a:gd name="T50" fmla="*/ 3047 w 127"/>
                <a:gd name="T51" fmla="*/ 1572 h 233"/>
                <a:gd name="T52" fmla="*/ 3085 w 127"/>
                <a:gd name="T53" fmla="*/ 1409 h 233"/>
                <a:gd name="T54" fmla="*/ 3085 w 127"/>
                <a:gd name="T55" fmla="*/ 1322 h 233"/>
                <a:gd name="T56" fmla="*/ 3175 w 127"/>
                <a:gd name="T57" fmla="*/ 1178 h 233"/>
                <a:gd name="T58" fmla="*/ 3175 w 127"/>
                <a:gd name="T59" fmla="*/ 1138 h 233"/>
                <a:gd name="T60" fmla="*/ 3203 w 127"/>
                <a:gd name="T61" fmla="*/ 1072 h 233"/>
                <a:gd name="T62" fmla="*/ 3338 w 127"/>
                <a:gd name="T63" fmla="*/ 983 h 233"/>
                <a:gd name="T64" fmla="*/ 3359 w 127"/>
                <a:gd name="T65" fmla="*/ 867 h 233"/>
                <a:gd name="T66" fmla="*/ 3387 w 127"/>
                <a:gd name="T67" fmla="*/ 799 h 233"/>
                <a:gd name="T68" fmla="*/ 3425 w 127"/>
                <a:gd name="T69" fmla="*/ 705 h 233"/>
                <a:gd name="T70" fmla="*/ 3454 w 127"/>
                <a:gd name="T71" fmla="*/ 589 h 233"/>
                <a:gd name="T72" fmla="*/ 3494 w 127"/>
                <a:gd name="T73" fmla="*/ 705 h 233"/>
                <a:gd name="T74" fmla="*/ 3609 w 127"/>
                <a:gd name="T75" fmla="*/ 500 h 233"/>
                <a:gd name="T76" fmla="*/ 3794 w 127"/>
                <a:gd name="T77" fmla="*/ 250 h 233"/>
                <a:gd name="T78" fmla="*/ 3862 w 127"/>
                <a:gd name="T79" fmla="*/ 184 h 233"/>
                <a:gd name="T80" fmla="*/ 3957 w 127"/>
                <a:gd name="T81" fmla="*/ 0 h 233"/>
                <a:gd name="T82" fmla="*/ 3957 w 127"/>
                <a:gd name="T83" fmla="*/ 90 h 233"/>
                <a:gd name="T84" fmla="*/ 3834 w 127"/>
                <a:gd name="T85" fmla="*/ 250 h 233"/>
                <a:gd name="T86" fmla="*/ 3706 w 127"/>
                <a:gd name="T87" fmla="*/ 549 h 233"/>
                <a:gd name="T88" fmla="*/ 3425 w 127"/>
                <a:gd name="T89" fmla="*/ 1072 h 233"/>
                <a:gd name="T90" fmla="*/ 3154 w 127"/>
                <a:gd name="T91" fmla="*/ 1661 h 233"/>
                <a:gd name="T92" fmla="*/ 2901 w 127"/>
                <a:gd name="T93" fmla="*/ 2132 h 233"/>
                <a:gd name="T94" fmla="*/ 2740 w 127"/>
                <a:gd name="T95" fmla="*/ 2432 h 233"/>
                <a:gd name="T96" fmla="*/ 2331 w 127"/>
                <a:gd name="T97" fmla="*/ 3115 h 233"/>
                <a:gd name="T98" fmla="*/ 2121 w 127"/>
                <a:gd name="T99" fmla="*/ 3480 h 233"/>
                <a:gd name="T100" fmla="*/ 1807 w 127"/>
                <a:gd name="T101" fmla="*/ 3914 h 233"/>
                <a:gd name="T102" fmla="*/ 1028 w 127"/>
                <a:gd name="T103" fmla="*/ 5518 h 233"/>
                <a:gd name="T104" fmla="*/ 803 w 127"/>
                <a:gd name="T105" fmla="*/ 5952 h 233"/>
                <a:gd name="T106" fmla="*/ 28 w 127"/>
                <a:gd name="T107" fmla="*/ 7062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8" name="Hình tự do 114"/>
            <p:cNvSpPr>
              <a:spLocks/>
            </p:cNvSpPr>
            <p:nvPr/>
          </p:nvSpPr>
          <p:spPr bwMode="auto">
            <a:xfrm>
              <a:off x="3653" y="1156"/>
              <a:ext cx="300" cy="551"/>
            </a:xfrm>
            <a:custGeom>
              <a:avLst/>
              <a:gdLst>
                <a:gd name="T0" fmla="*/ 406 w 127"/>
                <a:gd name="T1" fmla="*/ 6442 h 233"/>
                <a:gd name="T2" fmla="*/ 524 w 127"/>
                <a:gd name="T3" fmla="*/ 6229 h 233"/>
                <a:gd name="T4" fmla="*/ 713 w 127"/>
                <a:gd name="T5" fmla="*/ 5754 h 233"/>
                <a:gd name="T6" fmla="*/ 803 w 127"/>
                <a:gd name="T7" fmla="*/ 5593 h 233"/>
                <a:gd name="T8" fmla="*/ 1122 w 127"/>
                <a:gd name="T9" fmla="*/ 5155 h 233"/>
                <a:gd name="T10" fmla="*/ 1150 w 127"/>
                <a:gd name="T11" fmla="*/ 4999 h 233"/>
                <a:gd name="T12" fmla="*/ 1306 w 127"/>
                <a:gd name="T13" fmla="*/ 4720 h 233"/>
                <a:gd name="T14" fmla="*/ 1434 w 127"/>
                <a:gd name="T15" fmla="*/ 4507 h 233"/>
                <a:gd name="T16" fmla="*/ 1528 w 127"/>
                <a:gd name="T17" fmla="*/ 4380 h 233"/>
                <a:gd name="T18" fmla="*/ 1557 w 127"/>
                <a:gd name="T19" fmla="*/ 4283 h 233"/>
                <a:gd name="T20" fmla="*/ 1684 w 127"/>
                <a:gd name="T21" fmla="*/ 4011 h 233"/>
                <a:gd name="T22" fmla="*/ 1781 w 127"/>
                <a:gd name="T23" fmla="*/ 3876 h 233"/>
                <a:gd name="T24" fmla="*/ 1807 w 127"/>
                <a:gd name="T25" fmla="*/ 3691 h 233"/>
                <a:gd name="T26" fmla="*/ 1963 w 127"/>
                <a:gd name="T27" fmla="*/ 3507 h 233"/>
                <a:gd name="T28" fmla="*/ 2060 w 127"/>
                <a:gd name="T29" fmla="*/ 3323 h 233"/>
                <a:gd name="T30" fmla="*/ 2216 w 127"/>
                <a:gd name="T31" fmla="*/ 3032 h 233"/>
                <a:gd name="T32" fmla="*/ 2265 w 127"/>
                <a:gd name="T33" fmla="*/ 2909 h 233"/>
                <a:gd name="T34" fmla="*/ 2331 w 127"/>
                <a:gd name="T35" fmla="*/ 2819 h 233"/>
                <a:gd name="T36" fmla="*/ 2372 w 127"/>
                <a:gd name="T37" fmla="*/ 2750 h 233"/>
                <a:gd name="T38" fmla="*/ 2400 w 127"/>
                <a:gd name="T39" fmla="*/ 2656 h 233"/>
                <a:gd name="T40" fmla="*/ 2466 w 127"/>
                <a:gd name="T41" fmla="*/ 2566 h 233"/>
                <a:gd name="T42" fmla="*/ 2650 w 127"/>
                <a:gd name="T43" fmla="*/ 2197 h 233"/>
                <a:gd name="T44" fmla="*/ 2740 w 127"/>
                <a:gd name="T45" fmla="*/ 2036 h 233"/>
                <a:gd name="T46" fmla="*/ 2835 w 127"/>
                <a:gd name="T47" fmla="*/ 1946 h 233"/>
                <a:gd name="T48" fmla="*/ 2953 w 127"/>
                <a:gd name="T49" fmla="*/ 1627 h 233"/>
                <a:gd name="T50" fmla="*/ 3047 w 127"/>
                <a:gd name="T51" fmla="*/ 1599 h 233"/>
                <a:gd name="T52" fmla="*/ 3085 w 127"/>
                <a:gd name="T53" fmla="*/ 1443 h 233"/>
                <a:gd name="T54" fmla="*/ 3085 w 127"/>
                <a:gd name="T55" fmla="*/ 1308 h 233"/>
                <a:gd name="T56" fmla="*/ 3175 w 127"/>
                <a:gd name="T57" fmla="*/ 1192 h 233"/>
                <a:gd name="T58" fmla="*/ 3175 w 127"/>
                <a:gd name="T59" fmla="*/ 1123 h 233"/>
                <a:gd name="T60" fmla="*/ 3241 w 127"/>
                <a:gd name="T61" fmla="*/ 1097 h 233"/>
                <a:gd name="T62" fmla="*/ 3338 w 127"/>
                <a:gd name="T63" fmla="*/ 1007 h 233"/>
                <a:gd name="T64" fmla="*/ 3359 w 127"/>
                <a:gd name="T65" fmla="*/ 873 h 233"/>
                <a:gd name="T66" fmla="*/ 3387 w 127"/>
                <a:gd name="T67" fmla="*/ 844 h 233"/>
                <a:gd name="T68" fmla="*/ 3425 w 127"/>
                <a:gd name="T69" fmla="*/ 688 h 233"/>
                <a:gd name="T70" fmla="*/ 3454 w 127"/>
                <a:gd name="T71" fmla="*/ 594 h 233"/>
                <a:gd name="T72" fmla="*/ 3494 w 127"/>
                <a:gd name="T73" fmla="*/ 660 h 233"/>
                <a:gd name="T74" fmla="*/ 3609 w 127"/>
                <a:gd name="T75" fmla="*/ 464 h 233"/>
                <a:gd name="T76" fmla="*/ 3834 w 127"/>
                <a:gd name="T77" fmla="*/ 251 h 233"/>
                <a:gd name="T78" fmla="*/ 3888 w 127"/>
                <a:gd name="T79" fmla="*/ 184 h 233"/>
                <a:gd name="T80" fmla="*/ 3957 w 127"/>
                <a:gd name="T81" fmla="*/ 0 h 233"/>
                <a:gd name="T82" fmla="*/ 3957 w 127"/>
                <a:gd name="T83" fmla="*/ 66 h 233"/>
                <a:gd name="T84" fmla="*/ 3862 w 127"/>
                <a:gd name="T85" fmla="*/ 251 h 233"/>
                <a:gd name="T86" fmla="*/ 3706 w 127"/>
                <a:gd name="T87" fmla="*/ 570 h 233"/>
                <a:gd name="T88" fmla="*/ 3454 w 127"/>
                <a:gd name="T89" fmla="*/ 1097 h 233"/>
                <a:gd name="T90" fmla="*/ 3154 w 127"/>
                <a:gd name="T91" fmla="*/ 1696 h 233"/>
                <a:gd name="T92" fmla="*/ 2901 w 127"/>
                <a:gd name="T93" fmla="*/ 2131 h 233"/>
                <a:gd name="T94" fmla="*/ 2740 w 127"/>
                <a:gd name="T95" fmla="*/ 2500 h 233"/>
                <a:gd name="T96" fmla="*/ 2331 w 127"/>
                <a:gd name="T97" fmla="*/ 3159 h 233"/>
                <a:gd name="T98" fmla="*/ 2121 w 127"/>
                <a:gd name="T99" fmla="*/ 3507 h 233"/>
                <a:gd name="T100" fmla="*/ 1807 w 127"/>
                <a:gd name="T101" fmla="*/ 4011 h 233"/>
                <a:gd name="T102" fmla="*/ 1004 w 127"/>
                <a:gd name="T103" fmla="*/ 5593 h 233"/>
                <a:gd name="T104" fmla="*/ 803 w 127"/>
                <a:gd name="T105" fmla="*/ 6007 h 233"/>
                <a:gd name="T106" fmla="*/ 28 w 127"/>
                <a:gd name="T107" fmla="*/ 7170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9" name="Hình tự do 115"/>
            <p:cNvSpPr>
              <a:spLocks/>
            </p:cNvSpPr>
            <p:nvPr/>
          </p:nvSpPr>
          <p:spPr bwMode="auto">
            <a:xfrm>
              <a:off x="3620" y="496"/>
              <a:ext cx="270" cy="493"/>
            </a:xfrm>
            <a:custGeom>
              <a:avLst/>
              <a:gdLst>
                <a:gd name="T0" fmla="*/ 369 w 114"/>
                <a:gd name="T1" fmla="*/ 5697 h 209"/>
                <a:gd name="T2" fmla="*/ 504 w 114"/>
                <a:gd name="T3" fmla="*/ 5515 h 209"/>
                <a:gd name="T4" fmla="*/ 661 w 114"/>
                <a:gd name="T5" fmla="*/ 5107 h 209"/>
                <a:gd name="T6" fmla="*/ 718 w 114"/>
                <a:gd name="T7" fmla="*/ 4947 h 209"/>
                <a:gd name="T8" fmla="*/ 971 w 114"/>
                <a:gd name="T9" fmla="*/ 4557 h 209"/>
                <a:gd name="T10" fmla="*/ 1078 w 114"/>
                <a:gd name="T11" fmla="*/ 4463 h 209"/>
                <a:gd name="T12" fmla="*/ 1168 w 114"/>
                <a:gd name="T13" fmla="*/ 4213 h 209"/>
                <a:gd name="T14" fmla="*/ 1312 w 114"/>
                <a:gd name="T15" fmla="*/ 3989 h 209"/>
                <a:gd name="T16" fmla="*/ 1357 w 114"/>
                <a:gd name="T17" fmla="*/ 3902 h 209"/>
                <a:gd name="T18" fmla="*/ 1381 w 114"/>
                <a:gd name="T19" fmla="*/ 3779 h 209"/>
                <a:gd name="T20" fmla="*/ 1513 w 114"/>
                <a:gd name="T21" fmla="*/ 3534 h 209"/>
                <a:gd name="T22" fmla="*/ 1566 w 114"/>
                <a:gd name="T23" fmla="*/ 3439 h 209"/>
                <a:gd name="T24" fmla="*/ 1632 w 114"/>
                <a:gd name="T25" fmla="*/ 3284 h 209"/>
                <a:gd name="T26" fmla="*/ 1767 w 114"/>
                <a:gd name="T27" fmla="*/ 3121 h 209"/>
                <a:gd name="T28" fmla="*/ 1862 w 114"/>
                <a:gd name="T29" fmla="*/ 2916 h 209"/>
                <a:gd name="T30" fmla="*/ 1980 w 114"/>
                <a:gd name="T31" fmla="*/ 2694 h 209"/>
                <a:gd name="T32" fmla="*/ 2020 w 114"/>
                <a:gd name="T33" fmla="*/ 2599 h 209"/>
                <a:gd name="T34" fmla="*/ 2136 w 114"/>
                <a:gd name="T35" fmla="*/ 2510 h 209"/>
                <a:gd name="T36" fmla="*/ 2165 w 114"/>
                <a:gd name="T37" fmla="*/ 2415 h 209"/>
                <a:gd name="T38" fmla="*/ 2165 w 114"/>
                <a:gd name="T39" fmla="*/ 2387 h 209"/>
                <a:gd name="T40" fmla="*/ 2205 w 114"/>
                <a:gd name="T41" fmla="*/ 2260 h 209"/>
                <a:gd name="T42" fmla="*/ 2390 w 114"/>
                <a:gd name="T43" fmla="*/ 1953 h 209"/>
                <a:gd name="T44" fmla="*/ 2456 w 114"/>
                <a:gd name="T45" fmla="*/ 1826 h 209"/>
                <a:gd name="T46" fmla="*/ 2513 w 114"/>
                <a:gd name="T47" fmla="*/ 1708 h 209"/>
                <a:gd name="T48" fmla="*/ 2669 w 114"/>
                <a:gd name="T49" fmla="*/ 1429 h 209"/>
                <a:gd name="T50" fmla="*/ 2766 w 114"/>
                <a:gd name="T51" fmla="*/ 1429 h 209"/>
                <a:gd name="T52" fmla="*/ 2766 w 114"/>
                <a:gd name="T53" fmla="*/ 1274 h 209"/>
                <a:gd name="T54" fmla="*/ 2766 w 114"/>
                <a:gd name="T55" fmla="*/ 1179 h 209"/>
                <a:gd name="T56" fmla="*/ 2828 w 114"/>
                <a:gd name="T57" fmla="*/ 1090 h 209"/>
                <a:gd name="T58" fmla="*/ 2828 w 114"/>
                <a:gd name="T59" fmla="*/ 986 h 209"/>
                <a:gd name="T60" fmla="*/ 2894 w 114"/>
                <a:gd name="T61" fmla="*/ 958 h 209"/>
                <a:gd name="T62" fmla="*/ 3017 w 114"/>
                <a:gd name="T63" fmla="*/ 889 h 209"/>
                <a:gd name="T64" fmla="*/ 3017 w 114"/>
                <a:gd name="T65" fmla="*/ 802 h 209"/>
                <a:gd name="T66" fmla="*/ 3058 w 114"/>
                <a:gd name="T67" fmla="*/ 708 h 209"/>
                <a:gd name="T68" fmla="*/ 3079 w 114"/>
                <a:gd name="T69" fmla="*/ 618 h 209"/>
                <a:gd name="T70" fmla="*/ 3148 w 114"/>
                <a:gd name="T71" fmla="*/ 552 h 209"/>
                <a:gd name="T72" fmla="*/ 3176 w 114"/>
                <a:gd name="T73" fmla="*/ 590 h 209"/>
                <a:gd name="T74" fmla="*/ 3242 w 114"/>
                <a:gd name="T75" fmla="*/ 406 h 209"/>
                <a:gd name="T76" fmla="*/ 3427 w 114"/>
                <a:gd name="T77" fmla="*/ 250 h 209"/>
                <a:gd name="T78" fmla="*/ 3496 w 114"/>
                <a:gd name="T79" fmla="*/ 156 h 209"/>
                <a:gd name="T80" fmla="*/ 3583 w 114"/>
                <a:gd name="T81" fmla="*/ 0 h 209"/>
                <a:gd name="T82" fmla="*/ 3583 w 114"/>
                <a:gd name="T83" fmla="*/ 94 h 209"/>
                <a:gd name="T84" fmla="*/ 3427 w 114"/>
                <a:gd name="T85" fmla="*/ 184 h 209"/>
                <a:gd name="T86" fmla="*/ 3361 w 114"/>
                <a:gd name="T87" fmla="*/ 524 h 209"/>
                <a:gd name="T88" fmla="*/ 3107 w 114"/>
                <a:gd name="T89" fmla="*/ 986 h 209"/>
                <a:gd name="T90" fmla="*/ 2828 w 114"/>
                <a:gd name="T91" fmla="*/ 1486 h 209"/>
                <a:gd name="T92" fmla="*/ 2619 w 114"/>
                <a:gd name="T93" fmla="*/ 1913 h 209"/>
                <a:gd name="T94" fmla="*/ 2484 w 114"/>
                <a:gd name="T95" fmla="*/ 2231 h 209"/>
                <a:gd name="T96" fmla="*/ 2136 w 114"/>
                <a:gd name="T97" fmla="*/ 2849 h 209"/>
                <a:gd name="T98" fmla="*/ 1914 w 114"/>
                <a:gd name="T99" fmla="*/ 3121 h 209"/>
                <a:gd name="T100" fmla="*/ 1672 w 114"/>
                <a:gd name="T101" fmla="*/ 3534 h 209"/>
                <a:gd name="T102" fmla="*/ 943 w 114"/>
                <a:gd name="T103" fmla="*/ 4947 h 209"/>
                <a:gd name="T104" fmla="*/ 718 w 114"/>
                <a:gd name="T105" fmla="*/ 5352 h 209"/>
                <a:gd name="T106" fmla="*/ 28 w 114"/>
                <a:gd name="T107" fmla="*/ 6355 h 2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0" name="Hình tự do 116"/>
            <p:cNvSpPr>
              <a:spLocks/>
            </p:cNvSpPr>
            <p:nvPr/>
          </p:nvSpPr>
          <p:spPr bwMode="auto">
            <a:xfrm>
              <a:off x="3266" y="274"/>
              <a:ext cx="317" cy="528"/>
            </a:xfrm>
            <a:custGeom>
              <a:avLst/>
              <a:gdLst>
                <a:gd name="T0" fmla="*/ 3583 w 135"/>
                <a:gd name="T1" fmla="*/ 6166 h 224"/>
                <a:gd name="T2" fmla="*/ 3431 w 135"/>
                <a:gd name="T3" fmla="*/ 5961 h 224"/>
                <a:gd name="T4" fmla="*/ 3158 w 135"/>
                <a:gd name="T5" fmla="*/ 5551 h 224"/>
                <a:gd name="T6" fmla="*/ 3109 w 135"/>
                <a:gd name="T7" fmla="*/ 5433 h 224"/>
                <a:gd name="T8" fmla="*/ 2822 w 135"/>
                <a:gd name="T9" fmla="*/ 4941 h 224"/>
                <a:gd name="T10" fmla="*/ 2773 w 135"/>
                <a:gd name="T11" fmla="*/ 4818 h 224"/>
                <a:gd name="T12" fmla="*/ 2613 w 135"/>
                <a:gd name="T13" fmla="*/ 4594 h 224"/>
                <a:gd name="T14" fmla="*/ 2498 w 135"/>
                <a:gd name="T15" fmla="*/ 4351 h 224"/>
                <a:gd name="T16" fmla="*/ 2409 w 135"/>
                <a:gd name="T17" fmla="*/ 4229 h 224"/>
                <a:gd name="T18" fmla="*/ 2343 w 135"/>
                <a:gd name="T19" fmla="*/ 4139 h 224"/>
                <a:gd name="T20" fmla="*/ 2217 w 135"/>
                <a:gd name="T21" fmla="*/ 3889 h 224"/>
                <a:gd name="T22" fmla="*/ 2095 w 135"/>
                <a:gd name="T23" fmla="*/ 3800 h 224"/>
                <a:gd name="T24" fmla="*/ 2008 w 135"/>
                <a:gd name="T25" fmla="*/ 3639 h 224"/>
                <a:gd name="T26" fmla="*/ 1918 w 135"/>
                <a:gd name="T27" fmla="*/ 3456 h 224"/>
                <a:gd name="T28" fmla="*/ 1796 w 135"/>
                <a:gd name="T29" fmla="*/ 3272 h 224"/>
                <a:gd name="T30" fmla="*/ 1670 w 135"/>
                <a:gd name="T31" fmla="*/ 3001 h 224"/>
                <a:gd name="T32" fmla="*/ 1578 w 135"/>
                <a:gd name="T33" fmla="*/ 2866 h 224"/>
                <a:gd name="T34" fmla="*/ 1554 w 135"/>
                <a:gd name="T35" fmla="*/ 2779 h 224"/>
                <a:gd name="T36" fmla="*/ 1461 w 135"/>
                <a:gd name="T37" fmla="*/ 2685 h 224"/>
                <a:gd name="T38" fmla="*/ 1423 w 135"/>
                <a:gd name="T39" fmla="*/ 2661 h 224"/>
                <a:gd name="T40" fmla="*/ 1399 w 135"/>
                <a:gd name="T41" fmla="*/ 2529 h 224"/>
                <a:gd name="T42" fmla="*/ 1191 w 135"/>
                <a:gd name="T43" fmla="*/ 2190 h 224"/>
                <a:gd name="T44" fmla="*/ 1104 w 135"/>
                <a:gd name="T45" fmla="*/ 2044 h 224"/>
                <a:gd name="T46" fmla="*/ 998 w 135"/>
                <a:gd name="T47" fmla="*/ 1949 h 224"/>
                <a:gd name="T48" fmla="*/ 855 w 135"/>
                <a:gd name="T49" fmla="*/ 1638 h 224"/>
                <a:gd name="T50" fmla="*/ 883 w 135"/>
                <a:gd name="T51" fmla="*/ 1544 h 224"/>
                <a:gd name="T52" fmla="*/ 765 w 135"/>
                <a:gd name="T53" fmla="*/ 1457 h 224"/>
                <a:gd name="T54" fmla="*/ 672 w 135"/>
                <a:gd name="T55" fmla="*/ 1388 h 224"/>
                <a:gd name="T56" fmla="*/ 606 w 135"/>
                <a:gd name="T57" fmla="*/ 1233 h 224"/>
                <a:gd name="T58" fmla="*/ 585 w 135"/>
                <a:gd name="T59" fmla="*/ 1207 h 224"/>
                <a:gd name="T60" fmla="*/ 585 w 135"/>
                <a:gd name="T61" fmla="*/ 1179 h 224"/>
                <a:gd name="T62" fmla="*/ 519 w 135"/>
                <a:gd name="T63" fmla="*/ 1051 h 224"/>
                <a:gd name="T64" fmla="*/ 402 w 135"/>
                <a:gd name="T65" fmla="*/ 955 h 224"/>
                <a:gd name="T66" fmla="*/ 402 w 135"/>
                <a:gd name="T67" fmla="*/ 889 h 224"/>
                <a:gd name="T68" fmla="*/ 336 w 135"/>
                <a:gd name="T69" fmla="*/ 799 h 224"/>
                <a:gd name="T70" fmla="*/ 249 w 135"/>
                <a:gd name="T71" fmla="*/ 705 h 224"/>
                <a:gd name="T72" fmla="*/ 364 w 135"/>
                <a:gd name="T73" fmla="*/ 705 h 224"/>
                <a:gd name="T74" fmla="*/ 181 w 135"/>
                <a:gd name="T75" fmla="*/ 589 h 224"/>
                <a:gd name="T76" fmla="*/ 155 w 135"/>
                <a:gd name="T77" fmla="*/ 278 h 224"/>
                <a:gd name="T78" fmla="*/ 115 w 135"/>
                <a:gd name="T79" fmla="*/ 156 h 224"/>
                <a:gd name="T80" fmla="*/ 0 w 135"/>
                <a:gd name="T81" fmla="*/ 0 h 224"/>
                <a:gd name="T82" fmla="*/ 89 w 135"/>
                <a:gd name="T83" fmla="*/ 66 h 224"/>
                <a:gd name="T84" fmla="*/ 155 w 135"/>
                <a:gd name="T85" fmla="*/ 250 h 224"/>
                <a:gd name="T86" fmla="*/ 364 w 135"/>
                <a:gd name="T87" fmla="*/ 523 h 224"/>
                <a:gd name="T88" fmla="*/ 672 w 135"/>
                <a:gd name="T89" fmla="*/ 983 h 224"/>
                <a:gd name="T90" fmla="*/ 970 w 135"/>
                <a:gd name="T91" fmla="*/ 1518 h 224"/>
                <a:gd name="T92" fmla="*/ 1240 w 135"/>
                <a:gd name="T93" fmla="*/ 1949 h 224"/>
                <a:gd name="T94" fmla="*/ 1461 w 135"/>
                <a:gd name="T95" fmla="*/ 2251 h 224"/>
                <a:gd name="T96" fmla="*/ 1796 w 135"/>
                <a:gd name="T97" fmla="*/ 2906 h 224"/>
                <a:gd name="T98" fmla="*/ 2008 w 135"/>
                <a:gd name="T99" fmla="*/ 3300 h 224"/>
                <a:gd name="T100" fmla="*/ 2254 w 135"/>
                <a:gd name="T101" fmla="*/ 3734 h 224"/>
                <a:gd name="T102" fmla="*/ 3198 w 135"/>
                <a:gd name="T103" fmla="*/ 5252 h 224"/>
                <a:gd name="T104" fmla="*/ 3407 w 135"/>
                <a:gd name="T105" fmla="*/ 5617 h 224"/>
                <a:gd name="T106" fmla="*/ 3987 w 135"/>
                <a:gd name="T107" fmla="*/ 6850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1" name="Hình tự do 117"/>
            <p:cNvSpPr>
              <a:spLocks/>
            </p:cNvSpPr>
            <p:nvPr/>
          </p:nvSpPr>
          <p:spPr bwMode="auto">
            <a:xfrm>
              <a:off x="3279" y="916"/>
              <a:ext cx="320" cy="528"/>
            </a:xfrm>
            <a:custGeom>
              <a:avLst/>
              <a:gdLst>
                <a:gd name="T0" fmla="*/ 3731 w 135"/>
                <a:gd name="T1" fmla="*/ 6117 h 224"/>
                <a:gd name="T2" fmla="*/ 3596 w 135"/>
                <a:gd name="T3" fmla="*/ 5961 h 224"/>
                <a:gd name="T4" fmla="*/ 3288 w 135"/>
                <a:gd name="T5" fmla="*/ 5551 h 224"/>
                <a:gd name="T6" fmla="*/ 3226 w 135"/>
                <a:gd name="T7" fmla="*/ 5433 h 224"/>
                <a:gd name="T8" fmla="*/ 2927 w 135"/>
                <a:gd name="T9" fmla="*/ 4941 h 224"/>
                <a:gd name="T10" fmla="*/ 2878 w 135"/>
                <a:gd name="T11" fmla="*/ 4778 h 224"/>
                <a:gd name="T12" fmla="*/ 2719 w 135"/>
                <a:gd name="T13" fmla="*/ 4573 h 224"/>
                <a:gd name="T14" fmla="*/ 2584 w 135"/>
                <a:gd name="T15" fmla="*/ 4351 h 224"/>
                <a:gd name="T16" fmla="*/ 2529 w 135"/>
                <a:gd name="T17" fmla="*/ 4229 h 224"/>
                <a:gd name="T18" fmla="*/ 2468 w 135"/>
                <a:gd name="T19" fmla="*/ 4139 h 224"/>
                <a:gd name="T20" fmla="*/ 2276 w 135"/>
                <a:gd name="T21" fmla="*/ 3889 h 224"/>
                <a:gd name="T22" fmla="*/ 2209 w 135"/>
                <a:gd name="T23" fmla="*/ 3774 h 224"/>
                <a:gd name="T24" fmla="*/ 2050 w 135"/>
                <a:gd name="T25" fmla="*/ 3618 h 224"/>
                <a:gd name="T26" fmla="*/ 1984 w 135"/>
                <a:gd name="T27" fmla="*/ 3434 h 224"/>
                <a:gd name="T28" fmla="*/ 1825 w 135"/>
                <a:gd name="T29" fmla="*/ 3251 h 224"/>
                <a:gd name="T30" fmla="*/ 1730 w 135"/>
                <a:gd name="T31" fmla="*/ 3001 h 224"/>
                <a:gd name="T32" fmla="*/ 1640 w 135"/>
                <a:gd name="T33" fmla="*/ 2906 h 224"/>
                <a:gd name="T34" fmla="*/ 1612 w 135"/>
                <a:gd name="T35" fmla="*/ 2779 h 224"/>
                <a:gd name="T36" fmla="*/ 1517 w 135"/>
                <a:gd name="T37" fmla="*/ 2685 h 224"/>
                <a:gd name="T38" fmla="*/ 1477 w 135"/>
                <a:gd name="T39" fmla="*/ 2661 h 224"/>
                <a:gd name="T40" fmla="*/ 1427 w 135"/>
                <a:gd name="T41" fmla="*/ 2529 h 224"/>
                <a:gd name="T42" fmla="*/ 1197 w 135"/>
                <a:gd name="T43" fmla="*/ 2162 h 224"/>
                <a:gd name="T44" fmla="*/ 1128 w 135"/>
                <a:gd name="T45" fmla="*/ 2067 h 224"/>
                <a:gd name="T46" fmla="*/ 1079 w 135"/>
                <a:gd name="T47" fmla="*/ 1949 h 224"/>
                <a:gd name="T48" fmla="*/ 877 w 135"/>
                <a:gd name="T49" fmla="*/ 1638 h 224"/>
                <a:gd name="T50" fmla="*/ 922 w 135"/>
                <a:gd name="T51" fmla="*/ 1544 h 224"/>
                <a:gd name="T52" fmla="*/ 787 w 135"/>
                <a:gd name="T53" fmla="*/ 1457 h 224"/>
                <a:gd name="T54" fmla="*/ 692 w 135"/>
                <a:gd name="T55" fmla="*/ 1388 h 224"/>
                <a:gd name="T56" fmla="*/ 623 w 135"/>
                <a:gd name="T57" fmla="*/ 1273 h 224"/>
                <a:gd name="T58" fmla="*/ 574 w 135"/>
                <a:gd name="T59" fmla="*/ 1233 h 224"/>
                <a:gd name="T60" fmla="*/ 574 w 135"/>
                <a:gd name="T61" fmla="*/ 1139 h 224"/>
                <a:gd name="T62" fmla="*/ 533 w 135"/>
                <a:gd name="T63" fmla="*/ 1051 h 224"/>
                <a:gd name="T64" fmla="*/ 410 w 135"/>
                <a:gd name="T65" fmla="*/ 955 h 224"/>
                <a:gd name="T66" fmla="*/ 410 w 135"/>
                <a:gd name="T67" fmla="*/ 889 h 224"/>
                <a:gd name="T68" fmla="*/ 320 w 135"/>
                <a:gd name="T69" fmla="*/ 799 h 224"/>
                <a:gd name="T70" fmla="*/ 282 w 135"/>
                <a:gd name="T71" fmla="*/ 705 h 224"/>
                <a:gd name="T72" fmla="*/ 348 w 135"/>
                <a:gd name="T73" fmla="*/ 705 h 224"/>
                <a:gd name="T74" fmla="*/ 225 w 135"/>
                <a:gd name="T75" fmla="*/ 549 h 224"/>
                <a:gd name="T76" fmla="*/ 119 w 135"/>
                <a:gd name="T77" fmla="*/ 278 h 224"/>
                <a:gd name="T78" fmla="*/ 119 w 135"/>
                <a:gd name="T79" fmla="*/ 184 h 224"/>
                <a:gd name="T80" fmla="*/ 0 w 135"/>
                <a:gd name="T81" fmla="*/ 0 h 224"/>
                <a:gd name="T82" fmla="*/ 95 w 135"/>
                <a:gd name="T83" fmla="*/ 66 h 224"/>
                <a:gd name="T84" fmla="*/ 119 w 135"/>
                <a:gd name="T85" fmla="*/ 250 h 224"/>
                <a:gd name="T86" fmla="*/ 348 w 135"/>
                <a:gd name="T87" fmla="*/ 500 h 224"/>
                <a:gd name="T88" fmla="*/ 692 w 135"/>
                <a:gd name="T89" fmla="*/ 983 h 224"/>
                <a:gd name="T90" fmla="*/ 1012 w 135"/>
                <a:gd name="T91" fmla="*/ 1544 h 224"/>
                <a:gd name="T92" fmla="*/ 1292 w 135"/>
                <a:gd name="T93" fmla="*/ 1949 h 224"/>
                <a:gd name="T94" fmla="*/ 1517 w 135"/>
                <a:gd name="T95" fmla="*/ 2251 h 224"/>
                <a:gd name="T96" fmla="*/ 1894 w 135"/>
                <a:gd name="T97" fmla="*/ 2935 h 224"/>
                <a:gd name="T98" fmla="*/ 2079 w 135"/>
                <a:gd name="T99" fmla="*/ 3300 h 224"/>
                <a:gd name="T100" fmla="*/ 2332 w 135"/>
                <a:gd name="T101" fmla="*/ 3774 h 224"/>
                <a:gd name="T102" fmla="*/ 3316 w 135"/>
                <a:gd name="T103" fmla="*/ 5212 h 224"/>
                <a:gd name="T104" fmla="*/ 3529 w 135"/>
                <a:gd name="T105" fmla="*/ 5617 h 224"/>
                <a:gd name="T106" fmla="*/ 4141 w 135"/>
                <a:gd name="T107" fmla="*/ 6850 h 2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2" name="Hình tự do 118"/>
            <p:cNvSpPr>
              <a:spLocks/>
            </p:cNvSpPr>
            <p:nvPr/>
          </p:nvSpPr>
          <p:spPr bwMode="auto">
            <a:xfrm>
              <a:off x="3289" y="1624"/>
              <a:ext cx="303" cy="518"/>
            </a:xfrm>
            <a:custGeom>
              <a:avLst/>
              <a:gdLst>
                <a:gd name="T0" fmla="*/ 3411 w 129"/>
                <a:gd name="T1" fmla="*/ 6098 h 219"/>
                <a:gd name="T2" fmla="*/ 3317 w 129"/>
                <a:gd name="T3" fmla="*/ 5892 h 219"/>
                <a:gd name="T4" fmla="*/ 3046 w 129"/>
                <a:gd name="T5" fmla="*/ 5504 h 219"/>
                <a:gd name="T6" fmla="*/ 2913 w 129"/>
                <a:gd name="T7" fmla="*/ 5388 h 219"/>
                <a:gd name="T8" fmla="*/ 2708 w 129"/>
                <a:gd name="T9" fmla="*/ 4913 h 219"/>
                <a:gd name="T10" fmla="*/ 2614 w 129"/>
                <a:gd name="T11" fmla="*/ 4790 h 219"/>
                <a:gd name="T12" fmla="*/ 2499 w 129"/>
                <a:gd name="T13" fmla="*/ 4537 h 219"/>
                <a:gd name="T14" fmla="*/ 2344 w 129"/>
                <a:gd name="T15" fmla="*/ 4314 h 219"/>
                <a:gd name="T16" fmla="*/ 2318 w 129"/>
                <a:gd name="T17" fmla="*/ 4196 h 219"/>
                <a:gd name="T18" fmla="*/ 2257 w 129"/>
                <a:gd name="T19" fmla="*/ 4130 h 219"/>
                <a:gd name="T20" fmla="*/ 2074 w 129"/>
                <a:gd name="T21" fmla="*/ 3877 h 219"/>
                <a:gd name="T22" fmla="*/ 2008 w 129"/>
                <a:gd name="T23" fmla="*/ 3721 h 219"/>
                <a:gd name="T24" fmla="*/ 1893 w 129"/>
                <a:gd name="T25" fmla="*/ 3598 h 219"/>
                <a:gd name="T26" fmla="*/ 1799 w 129"/>
                <a:gd name="T27" fmla="*/ 3413 h 219"/>
                <a:gd name="T28" fmla="*/ 1710 w 129"/>
                <a:gd name="T29" fmla="*/ 3188 h 219"/>
                <a:gd name="T30" fmla="*/ 1555 w 129"/>
                <a:gd name="T31" fmla="*/ 2909 h 219"/>
                <a:gd name="T32" fmla="*/ 1489 w 129"/>
                <a:gd name="T33" fmla="*/ 2848 h 219"/>
                <a:gd name="T34" fmla="*/ 1461 w 129"/>
                <a:gd name="T35" fmla="*/ 2725 h 219"/>
                <a:gd name="T36" fmla="*/ 1402 w 129"/>
                <a:gd name="T37" fmla="*/ 2659 h 219"/>
                <a:gd name="T38" fmla="*/ 1374 w 129"/>
                <a:gd name="T39" fmla="*/ 2635 h 219"/>
                <a:gd name="T40" fmla="*/ 1285 w 129"/>
                <a:gd name="T41" fmla="*/ 2500 h 219"/>
                <a:gd name="T42" fmla="*/ 1104 w 129"/>
                <a:gd name="T43" fmla="*/ 2160 h 219"/>
                <a:gd name="T44" fmla="*/ 1010 w 129"/>
                <a:gd name="T45" fmla="*/ 2037 h 219"/>
                <a:gd name="T46" fmla="*/ 944 w 129"/>
                <a:gd name="T47" fmla="*/ 1909 h 219"/>
                <a:gd name="T48" fmla="*/ 817 w 129"/>
                <a:gd name="T49" fmla="*/ 1627 h 219"/>
                <a:gd name="T50" fmla="*/ 817 w 129"/>
                <a:gd name="T51" fmla="*/ 1511 h 219"/>
                <a:gd name="T52" fmla="*/ 674 w 129"/>
                <a:gd name="T53" fmla="*/ 1471 h 219"/>
                <a:gd name="T54" fmla="*/ 606 w 129"/>
                <a:gd name="T55" fmla="*/ 1405 h 219"/>
                <a:gd name="T56" fmla="*/ 547 w 129"/>
                <a:gd name="T57" fmla="*/ 1258 h 219"/>
                <a:gd name="T58" fmla="*/ 491 w 129"/>
                <a:gd name="T59" fmla="*/ 1220 h 219"/>
                <a:gd name="T60" fmla="*/ 491 w 129"/>
                <a:gd name="T61" fmla="*/ 1164 h 219"/>
                <a:gd name="T62" fmla="*/ 491 w 129"/>
                <a:gd name="T63" fmla="*/ 1029 h 219"/>
                <a:gd name="T64" fmla="*/ 364 w 129"/>
                <a:gd name="T65" fmla="*/ 939 h 219"/>
                <a:gd name="T66" fmla="*/ 364 w 129"/>
                <a:gd name="T67" fmla="*/ 873 h 219"/>
                <a:gd name="T68" fmla="*/ 270 w 129"/>
                <a:gd name="T69" fmla="*/ 807 h 219"/>
                <a:gd name="T70" fmla="*/ 209 w 129"/>
                <a:gd name="T71" fmla="*/ 688 h 219"/>
                <a:gd name="T72" fmla="*/ 298 w 129"/>
                <a:gd name="T73" fmla="*/ 688 h 219"/>
                <a:gd name="T74" fmla="*/ 155 w 129"/>
                <a:gd name="T75" fmla="*/ 570 h 219"/>
                <a:gd name="T76" fmla="*/ 89 w 129"/>
                <a:gd name="T77" fmla="*/ 251 h 219"/>
                <a:gd name="T78" fmla="*/ 89 w 129"/>
                <a:gd name="T79" fmla="*/ 156 h 219"/>
                <a:gd name="T80" fmla="*/ 0 w 129"/>
                <a:gd name="T81" fmla="*/ 0 h 219"/>
                <a:gd name="T82" fmla="*/ 66 w 129"/>
                <a:gd name="T83" fmla="*/ 28 h 219"/>
                <a:gd name="T84" fmla="*/ 89 w 129"/>
                <a:gd name="T85" fmla="*/ 225 h 219"/>
                <a:gd name="T86" fmla="*/ 298 w 129"/>
                <a:gd name="T87" fmla="*/ 504 h 219"/>
                <a:gd name="T88" fmla="*/ 606 w 129"/>
                <a:gd name="T89" fmla="*/ 967 h 219"/>
                <a:gd name="T90" fmla="*/ 904 w 129"/>
                <a:gd name="T91" fmla="*/ 1471 h 219"/>
                <a:gd name="T92" fmla="*/ 1191 w 129"/>
                <a:gd name="T93" fmla="*/ 1909 h 219"/>
                <a:gd name="T94" fmla="*/ 1374 w 129"/>
                <a:gd name="T95" fmla="*/ 2249 h 219"/>
                <a:gd name="T96" fmla="*/ 1738 w 129"/>
                <a:gd name="T97" fmla="*/ 2909 h 219"/>
                <a:gd name="T98" fmla="*/ 1919 w 129"/>
                <a:gd name="T99" fmla="*/ 3283 h 219"/>
                <a:gd name="T100" fmla="*/ 2123 w 129"/>
                <a:gd name="T101" fmla="*/ 3721 h 219"/>
                <a:gd name="T102" fmla="*/ 3046 w 129"/>
                <a:gd name="T103" fmla="*/ 5159 h 219"/>
                <a:gd name="T104" fmla="*/ 3293 w 129"/>
                <a:gd name="T105" fmla="*/ 5601 h 219"/>
                <a:gd name="T106" fmla="*/ 3833 w 129"/>
                <a:gd name="T107" fmla="*/ 6786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3" name="Hình tự do 119"/>
            <p:cNvSpPr>
              <a:spLocks/>
            </p:cNvSpPr>
            <p:nvPr/>
          </p:nvSpPr>
          <p:spPr bwMode="auto">
            <a:xfrm>
              <a:off x="3293" y="2276"/>
              <a:ext cx="307" cy="518"/>
            </a:xfrm>
            <a:custGeom>
              <a:avLst/>
              <a:gdLst>
                <a:gd name="T0" fmla="*/ 3475 w 131"/>
                <a:gd name="T1" fmla="*/ 6098 h 219"/>
                <a:gd name="T2" fmla="*/ 3344 w 131"/>
                <a:gd name="T3" fmla="*/ 5913 h 219"/>
                <a:gd name="T4" fmla="*/ 3075 w 131"/>
                <a:gd name="T5" fmla="*/ 5504 h 219"/>
                <a:gd name="T6" fmla="*/ 3009 w 131"/>
                <a:gd name="T7" fmla="*/ 5388 h 219"/>
                <a:gd name="T8" fmla="*/ 2779 w 131"/>
                <a:gd name="T9" fmla="*/ 4913 h 219"/>
                <a:gd name="T10" fmla="*/ 2690 w 131"/>
                <a:gd name="T11" fmla="*/ 4790 h 219"/>
                <a:gd name="T12" fmla="*/ 2538 w 131"/>
                <a:gd name="T13" fmla="*/ 4565 h 219"/>
                <a:gd name="T14" fmla="*/ 2404 w 131"/>
                <a:gd name="T15" fmla="*/ 4352 h 219"/>
                <a:gd name="T16" fmla="*/ 2355 w 131"/>
                <a:gd name="T17" fmla="*/ 4196 h 219"/>
                <a:gd name="T18" fmla="*/ 2264 w 131"/>
                <a:gd name="T19" fmla="*/ 4101 h 219"/>
                <a:gd name="T20" fmla="*/ 2109 w 131"/>
                <a:gd name="T21" fmla="*/ 3877 h 219"/>
                <a:gd name="T22" fmla="*/ 2048 w 131"/>
                <a:gd name="T23" fmla="*/ 3758 h 219"/>
                <a:gd name="T24" fmla="*/ 1954 w 131"/>
                <a:gd name="T25" fmla="*/ 3598 h 219"/>
                <a:gd name="T26" fmla="*/ 1840 w 131"/>
                <a:gd name="T27" fmla="*/ 3413 h 219"/>
                <a:gd name="T28" fmla="*/ 1753 w 131"/>
                <a:gd name="T29" fmla="*/ 3229 h 219"/>
                <a:gd name="T30" fmla="*/ 1598 w 131"/>
                <a:gd name="T31" fmla="*/ 2938 h 219"/>
                <a:gd name="T32" fmla="*/ 1544 w 131"/>
                <a:gd name="T33" fmla="*/ 2886 h 219"/>
                <a:gd name="T34" fmla="*/ 1505 w 131"/>
                <a:gd name="T35" fmla="*/ 2725 h 219"/>
                <a:gd name="T36" fmla="*/ 1439 w 131"/>
                <a:gd name="T37" fmla="*/ 2685 h 219"/>
                <a:gd name="T38" fmla="*/ 1418 w 131"/>
                <a:gd name="T39" fmla="*/ 2635 h 219"/>
                <a:gd name="T40" fmla="*/ 1324 w 131"/>
                <a:gd name="T41" fmla="*/ 2500 h 219"/>
                <a:gd name="T42" fmla="*/ 1148 w 131"/>
                <a:gd name="T43" fmla="*/ 2160 h 219"/>
                <a:gd name="T44" fmla="*/ 1055 w 131"/>
                <a:gd name="T45" fmla="*/ 2065 h 219"/>
                <a:gd name="T46" fmla="*/ 989 w 131"/>
                <a:gd name="T47" fmla="*/ 1909 h 219"/>
                <a:gd name="T48" fmla="*/ 851 w 131"/>
                <a:gd name="T49" fmla="*/ 1627 h 219"/>
                <a:gd name="T50" fmla="*/ 851 w 131"/>
                <a:gd name="T51" fmla="*/ 1533 h 219"/>
                <a:gd name="T52" fmla="*/ 757 w 131"/>
                <a:gd name="T53" fmla="*/ 1471 h 219"/>
                <a:gd name="T54" fmla="*/ 670 w 131"/>
                <a:gd name="T55" fmla="*/ 1405 h 219"/>
                <a:gd name="T56" fmla="*/ 605 w 131"/>
                <a:gd name="T57" fmla="*/ 1258 h 219"/>
                <a:gd name="T58" fmla="*/ 539 w 131"/>
                <a:gd name="T59" fmla="*/ 1258 h 219"/>
                <a:gd name="T60" fmla="*/ 539 w 131"/>
                <a:gd name="T61" fmla="*/ 1192 h 219"/>
                <a:gd name="T62" fmla="*/ 516 w 131"/>
                <a:gd name="T63" fmla="*/ 1029 h 219"/>
                <a:gd name="T64" fmla="*/ 422 w 131"/>
                <a:gd name="T65" fmla="*/ 967 h 219"/>
                <a:gd name="T66" fmla="*/ 384 w 131"/>
                <a:gd name="T67" fmla="*/ 873 h 219"/>
                <a:gd name="T68" fmla="*/ 363 w 131"/>
                <a:gd name="T69" fmla="*/ 807 h 219"/>
                <a:gd name="T70" fmla="*/ 270 w 131"/>
                <a:gd name="T71" fmla="*/ 688 h 219"/>
                <a:gd name="T72" fmla="*/ 363 w 131"/>
                <a:gd name="T73" fmla="*/ 717 h 219"/>
                <a:gd name="T74" fmla="*/ 204 w 131"/>
                <a:gd name="T75" fmla="*/ 570 h 219"/>
                <a:gd name="T76" fmla="*/ 155 w 131"/>
                <a:gd name="T77" fmla="*/ 251 h 219"/>
                <a:gd name="T78" fmla="*/ 115 w 131"/>
                <a:gd name="T79" fmla="*/ 184 h 219"/>
                <a:gd name="T80" fmla="*/ 0 w 131"/>
                <a:gd name="T81" fmla="*/ 0 h 219"/>
                <a:gd name="T82" fmla="*/ 87 w 131"/>
                <a:gd name="T83" fmla="*/ 66 h 219"/>
                <a:gd name="T84" fmla="*/ 155 w 131"/>
                <a:gd name="T85" fmla="*/ 225 h 219"/>
                <a:gd name="T86" fmla="*/ 384 w 131"/>
                <a:gd name="T87" fmla="*/ 504 h 219"/>
                <a:gd name="T88" fmla="*/ 670 w 131"/>
                <a:gd name="T89" fmla="*/ 967 h 219"/>
                <a:gd name="T90" fmla="*/ 989 w 131"/>
                <a:gd name="T91" fmla="*/ 1511 h 219"/>
                <a:gd name="T92" fmla="*/ 1235 w 131"/>
                <a:gd name="T93" fmla="*/ 1909 h 219"/>
                <a:gd name="T94" fmla="*/ 1439 w 131"/>
                <a:gd name="T95" fmla="*/ 2221 h 219"/>
                <a:gd name="T96" fmla="*/ 1774 w 131"/>
                <a:gd name="T97" fmla="*/ 2909 h 219"/>
                <a:gd name="T98" fmla="*/ 1954 w 131"/>
                <a:gd name="T99" fmla="*/ 3283 h 219"/>
                <a:gd name="T100" fmla="*/ 2203 w 131"/>
                <a:gd name="T101" fmla="*/ 3758 h 219"/>
                <a:gd name="T102" fmla="*/ 3103 w 131"/>
                <a:gd name="T103" fmla="*/ 5204 h 219"/>
                <a:gd name="T104" fmla="*/ 3323 w 131"/>
                <a:gd name="T105" fmla="*/ 5573 h 219"/>
                <a:gd name="T106" fmla="*/ 3860 w 131"/>
                <a:gd name="T107" fmla="*/ 6786 h 2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4" name="Hình tự do 120"/>
            <p:cNvSpPr>
              <a:spLocks/>
            </p:cNvSpPr>
            <p:nvPr/>
          </p:nvSpPr>
          <p:spPr bwMode="auto">
            <a:xfrm>
              <a:off x="3609" y="2438"/>
              <a:ext cx="300" cy="549"/>
            </a:xfrm>
            <a:custGeom>
              <a:avLst/>
              <a:gdLst>
                <a:gd name="T0" fmla="*/ 435 w 127"/>
                <a:gd name="T1" fmla="*/ 6317 h 233"/>
                <a:gd name="T2" fmla="*/ 524 w 127"/>
                <a:gd name="T3" fmla="*/ 6136 h 233"/>
                <a:gd name="T4" fmla="*/ 713 w 127"/>
                <a:gd name="T5" fmla="*/ 5702 h 233"/>
                <a:gd name="T6" fmla="*/ 843 w 127"/>
                <a:gd name="T7" fmla="*/ 5518 h 233"/>
                <a:gd name="T8" fmla="*/ 1094 w 127"/>
                <a:gd name="T9" fmla="*/ 5092 h 233"/>
                <a:gd name="T10" fmla="*/ 1188 w 127"/>
                <a:gd name="T11" fmla="*/ 4929 h 233"/>
                <a:gd name="T12" fmla="*/ 1278 w 127"/>
                <a:gd name="T13" fmla="*/ 4687 h 233"/>
                <a:gd name="T14" fmla="*/ 1434 w 127"/>
                <a:gd name="T15" fmla="*/ 4474 h 233"/>
                <a:gd name="T16" fmla="*/ 1491 w 127"/>
                <a:gd name="T17" fmla="*/ 4343 h 233"/>
                <a:gd name="T18" fmla="*/ 1528 w 127"/>
                <a:gd name="T19" fmla="*/ 4225 h 233"/>
                <a:gd name="T20" fmla="*/ 1684 w 127"/>
                <a:gd name="T21" fmla="*/ 3954 h 233"/>
                <a:gd name="T22" fmla="*/ 1741 w 127"/>
                <a:gd name="T23" fmla="*/ 3819 h 233"/>
                <a:gd name="T24" fmla="*/ 1807 w 127"/>
                <a:gd name="T25" fmla="*/ 3636 h 233"/>
                <a:gd name="T26" fmla="*/ 1925 w 127"/>
                <a:gd name="T27" fmla="*/ 3454 h 233"/>
                <a:gd name="T28" fmla="*/ 2060 w 127"/>
                <a:gd name="T29" fmla="*/ 3230 h 233"/>
                <a:gd name="T30" fmla="*/ 2216 w 127"/>
                <a:gd name="T31" fmla="*/ 3021 h 233"/>
                <a:gd name="T32" fmla="*/ 2265 w 127"/>
                <a:gd name="T33" fmla="*/ 2865 h 233"/>
                <a:gd name="T34" fmla="*/ 2306 w 127"/>
                <a:gd name="T35" fmla="*/ 2799 h 233"/>
                <a:gd name="T36" fmla="*/ 2372 w 127"/>
                <a:gd name="T37" fmla="*/ 2681 h 233"/>
                <a:gd name="T38" fmla="*/ 2372 w 127"/>
                <a:gd name="T39" fmla="*/ 2615 h 233"/>
                <a:gd name="T40" fmla="*/ 2428 w 127"/>
                <a:gd name="T41" fmla="*/ 2526 h 233"/>
                <a:gd name="T42" fmla="*/ 2650 w 127"/>
                <a:gd name="T43" fmla="*/ 2182 h 233"/>
                <a:gd name="T44" fmla="*/ 2740 w 127"/>
                <a:gd name="T45" fmla="*/ 2005 h 233"/>
                <a:gd name="T46" fmla="*/ 2806 w 127"/>
                <a:gd name="T47" fmla="*/ 1911 h 233"/>
                <a:gd name="T48" fmla="*/ 2953 w 127"/>
                <a:gd name="T49" fmla="*/ 1609 h 233"/>
                <a:gd name="T50" fmla="*/ 3047 w 127"/>
                <a:gd name="T51" fmla="*/ 1543 h 233"/>
                <a:gd name="T52" fmla="*/ 3085 w 127"/>
                <a:gd name="T53" fmla="*/ 1409 h 233"/>
                <a:gd name="T54" fmla="*/ 3085 w 127"/>
                <a:gd name="T55" fmla="*/ 1322 h 233"/>
                <a:gd name="T56" fmla="*/ 3154 w 127"/>
                <a:gd name="T57" fmla="*/ 1178 h 233"/>
                <a:gd name="T58" fmla="*/ 3154 w 127"/>
                <a:gd name="T59" fmla="*/ 1138 h 233"/>
                <a:gd name="T60" fmla="*/ 3203 w 127"/>
                <a:gd name="T61" fmla="*/ 1072 h 233"/>
                <a:gd name="T62" fmla="*/ 3338 w 127"/>
                <a:gd name="T63" fmla="*/ 954 h 233"/>
                <a:gd name="T64" fmla="*/ 3338 w 127"/>
                <a:gd name="T65" fmla="*/ 867 h 233"/>
                <a:gd name="T66" fmla="*/ 3387 w 127"/>
                <a:gd name="T67" fmla="*/ 799 h 233"/>
                <a:gd name="T68" fmla="*/ 3425 w 127"/>
                <a:gd name="T69" fmla="*/ 705 h 233"/>
                <a:gd name="T70" fmla="*/ 3494 w 127"/>
                <a:gd name="T71" fmla="*/ 589 h 233"/>
                <a:gd name="T72" fmla="*/ 3522 w 127"/>
                <a:gd name="T73" fmla="*/ 683 h 233"/>
                <a:gd name="T74" fmla="*/ 3588 w 127"/>
                <a:gd name="T75" fmla="*/ 455 h 233"/>
                <a:gd name="T76" fmla="*/ 3772 w 127"/>
                <a:gd name="T77" fmla="*/ 250 h 233"/>
                <a:gd name="T78" fmla="*/ 3862 w 127"/>
                <a:gd name="T79" fmla="*/ 156 h 233"/>
                <a:gd name="T80" fmla="*/ 3957 w 127"/>
                <a:gd name="T81" fmla="*/ 0 h 233"/>
                <a:gd name="T82" fmla="*/ 3957 w 127"/>
                <a:gd name="T83" fmla="*/ 90 h 233"/>
                <a:gd name="T84" fmla="*/ 3794 w 127"/>
                <a:gd name="T85" fmla="*/ 250 h 233"/>
                <a:gd name="T86" fmla="*/ 3706 w 127"/>
                <a:gd name="T87" fmla="*/ 549 h 233"/>
                <a:gd name="T88" fmla="*/ 3454 w 127"/>
                <a:gd name="T89" fmla="*/ 1110 h 233"/>
                <a:gd name="T90" fmla="*/ 3154 w 127"/>
                <a:gd name="T91" fmla="*/ 1661 h 233"/>
                <a:gd name="T92" fmla="*/ 2924 w 127"/>
                <a:gd name="T93" fmla="*/ 2092 h 233"/>
                <a:gd name="T94" fmla="*/ 2740 w 127"/>
                <a:gd name="T95" fmla="*/ 2432 h 233"/>
                <a:gd name="T96" fmla="*/ 2331 w 127"/>
                <a:gd name="T97" fmla="*/ 3115 h 233"/>
                <a:gd name="T98" fmla="*/ 2121 w 127"/>
                <a:gd name="T99" fmla="*/ 3454 h 233"/>
                <a:gd name="T100" fmla="*/ 1831 w 127"/>
                <a:gd name="T101" fmla="*/ 3954 h 233"/>
                <a:gd name="T102" fmla="*/ 1028 w 127"/>
                <a:gd name="T103" fmla="*/ 5518 h 233"/>
                <a:gd name="T104" fmla="*/ 803 w 127"/>
                <a:gd name="T105" fmla="*/ 5912 h 233"/>
                <a:gd name="T106" fmla="*/ 28 w 127"/>
                <a:gd name="T107" fmla="*/ 7090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 name="Hình tự do 121"/>
            <p:cNvSpPr>
              <a:spLocks/>
            </p:cNvSpPr>
            <p:nvPr/>
          </p:nvSpPr>
          <p:spPr bwMode="auto">
            <a:xfrm>
              <a:off x="3609" y="3088"/>
              <a:ext cx="300" cy="551"/>
            </a:xfrm>
            <a:custGeom>
              <a:avLst/>
              <a:gdLst>
                <a:gd name="T0" fmla="*/ 435 w 127"/>
                <a:gd name="T1" fmla="*/ 6413 h 233"/>
                <a:gd name="T2" fmla="*/ 569 w 127"/>
                <a:gd name="T3" fmla="*/ 6229 h 233"/>
                <a:gd name="T4" fmla="*/ 775 w 127"/>
                <a:gd name="T5" fmla="*/ 5754 h 233"/>
                <a:gd name="T6" fmla="*/ 803 w 127"/>
                <a:gd name="T7" fmla="*/ 5593 h 233"/>
                <a:gd name="T8" fmla="*/ 1122 w 127"/>
                <a:gd name="T9" fmla="*/ 5155 h 233"/>
                <a:gd name="T10" fmla="*/ 1212 w 127"/>
                <a:gd name="T11" fmla="*/ 4999 h 233"/>
                <a:gd name="T12" fmla="*/ 1344 w 127"/>
                <a:gd name="T13" fmla="*/ 4720 h 233"/>
                <a:gd name="T14" fmla="*/ 1434 w 127"/>
                <a:gd name="T15" fmla="*/ 4536 h 233"/>
                <a:gd name="T16" fmla="*/ 1557 w 127"/>
                <a:gd name="T17" fmla="*/ 4380 h 233"/>
                <a:gd name="T18" fmla="*/ 1580 w 127"/>
                <a:gd name="T19" fmla="*/ 4283 h 233"/>
                <a:gd name="T20" fmla="*/ 1684 w 127"/>
                <a:gd name="T21" fmla="*/ 4011 h 233"/>
                <a:gd name="T22" fmla="*/ 1781 w 127"/>
                <a:gd name="T23" fmla="*/ 3848 h 233"/>
                <a:gd name="T24" fmla="*/ 1831 w 127"/>
                <a:gd name="T25" fmla="*/ 3720 h 233"/>
                <a:gd name="T26" fmla="*/ 1963 w 127"/>
                <a:gd name="T27" fmla="*/ 3528 h 233"/>
                <a:gd name="T28" fmla="*/ 2060 w 127"/>
                <a:gd name="T29" fmla="*/ 3278 h 233"/>
                <a:gd name="T30" fmla="*/ 2244 w 127"/>
                <a:gd name="T31" fmla="*/ 3032 h 233"/>
                <a:gd name="T32" fmla="*/ 2265 w 127"/>
                <a:gd name="T33" fmla="*/ 2909 h 233"/>
                <a:gd name="T34" fmla="*/ 2331 w 127"/>
                <a:gd name="T35" fmla="*/ 2840 h 233"/>
                <a:gd name="T36" fmla="*/ 2400 w 127"/>
                <a:gd name="T37" fmla="*/ 2684 h 233"/>
                <a:gd name="T38" fmla="*/ 2428 w 127"/>
                <a:gd name="T39" fmla="*/ 2684 h 233"/>
                <a:gd name="T40" fmla="*/ 2490 w 127"/>
                <a:gd name="T41" fmla="*/ 2566 h 233"/>
                <a:gd name="T42" fmla="*/ 2717 w 127"/>
                <a:gd name="T43" fmla="*/ 2197 h 233"/>
                <a:gd name="T44" fmla="*/ 2740 w 127"/>
                <a:gd name="T45" fmla="*/ 2036 h 233"/>
                <a:gd name="T46" fmla="*/ 2835 w 127"/>
                <a:gd name="T47" fmla="*/ 1906 h 233"/>
                <a:gd name="T48" fmla="*/ 2991 w 127"/>
                <a:gd name="T49" fmla="*/ 1627 h 233"/>
                <a:gd name="T50" fmla="*/ 3085 w 127"/>
                <a:gd name="T51" fmla="*/ 1561 h 233"/>
                <a:gd name="T52" fmla="*/ 3109 w 127"/>
                <a:gd name="T53" fmla="*/ 1443 h 233"/>
                <a:gd name="T54" fmla="*/ 3109 w 127"/>
                <a:gd name="T55" fmla="*/ 1308 h 233"/>
                <a:gd name="T56" fmla="*/ 3175 w 127"/>
                <a:gd name="T57" fmla="*/ 1192 h 233"/>
                <a:gd name="T58" fmla="*/ 3175 w 127"/>
                <a:gd name="T59" fmla="*/ 1152 h 233"/>
                <a:gd name="T60" fmla="*/ 3269 w 127"/>
                <a:gd name="T61" fmla="*/ 1057 h 233"/>
                <a:gd name="T62" fmla="*/ 3338 w 127"/>
                <a:gd name="T63" fmla="*/ 1007 h 233"/>
                <a:gd name="T64" fmla="*/ 3359 w 127"/>
                <a:gd name="T65" fmla="*/ 873 h 233"/>
                <a:gd name="T66" fmla="*/ 3387 w 127"/>
                <a:gd name="T67" fmla="*/ 783 h 233"/>
                <a:gd name="T68" fmla="*/ 3425 w 127"/>
                <a:gd name="T69" fmla="*/ 717 h 233"/>
                <a:gd name="T70" fmla="*/ 3494 w 127"/>
                <a:gd name="T71" fmla="*/ 594 h 233"/>
                <a:gd name="T72" fmla="*/ 3543 w 127"/>
                <a:gd name="T73" fmla="*/ 688 h 233"/>
                <a:gd name="T74" fmla="*/ 3609 w 127"/>
                <a:gd name="T75" fmla="*/ 464 h 233"/>
                <a:gd name="T76" fmla="*/ 3834 w 127"/>
                <a:gd name="T77" fmla="*/ 225 h 233"/>
                <a:gd name="T78" fmla="*/ 3888 w 127"/>
                <a:gd name="T79" fmla="*/ 156 h 233"/>
                <a:gd name="T80" fmla="*/ 3957 w 127"/>
                <a:gd name="T81" fmla="*/ 0 h 233"/>
                <a:gd name="T82" fmla="*/ 3957 w 127"/>
                <a:gd name="T83" fmla="*/ 95 h 233"/>
                <a:gd name="T84" fmla="*/ 3862 w 127"/>
                <a:gd name="T85" fmla="*/ 225 h 233"/>
                <a:gd name="T86" fmla="*/ 3732 w 127"/>
                <a:gd name="T87" fmla="*/ 570 h 233"/>
                <a:gd name="T88" fmla="*/ 3454 w 127"/>
                <a:gd name="T89" fmla="*/ 1097 h 233"/>
                <a:gd name="T90" fmla="*/ 3154 w 127"/>
                <a:gd name="T91" fmla="*/ 1696 h 233"/>
                <a:gd name="T92" fmla="*/ 2901 w 127"/>
                <a:gd name="T93" fmla="*/ 2131 h 233"/>
                <a:gd name="T94" fmla="*/ 2740 w 127"/>
                <a:gd name="T95" fmla="*/ 2471 h 233"/>
                <a:gd name="T96" fmla="*/ 2331 w 127"/>
                <a:gd name="T97" fmla="*/ 3159 h 233"/>
                <a:gd name="T98" fmla="*/ 2147 w 127"/>
                <a:gd name="T99" fmla="*/ 3528 h 233"/>
                <a:gd name="T100" fmla="*/ 1831 w 127"/>
                <a:gd name="T101" fmla="*/ 4011 h 233"/>
                <a:gd name="T102" fmla="*/ 1028 w 127"/>
                <a:gd name="T103" fmla="*/ 5593 h 233"/>
                <a:gd name="T104" fmla="*/ 803 w 127"/>
                <a:gd name="T105" fmla="*/ 6007 h 233"/>
                <a:gd name="T106" fmla="*/ 28 w 127"/>
                <a:gd name="T107" fmla="*/ 7170 h 2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 name="Hình tự do 122"/>
            <p:cNvSpPr>
              <a:spLocks/>
            </p:cNvSpPr>
            <p:nvPr/>
          </p:nvSpPr>
          <p:spPr bwMode="auto">
            <a:xfrm>
              <a:off x="3576" y="752"/>
              <a:ext cx="67" cy="2938"/>
            </a:xfrm>
            <a:custGeom>
              <a:avLst/>
              <a:gdLst>
                <a:gd name="T0" fmla="*/ 113 w 29"/>
                <a:gd name="T1" fmla="*/ 0 h 1244"/>
                <a:gd name="T2" fmla="*/ 261 w 29"/>
                <a:gd name="T3" fmla="*/ 19165 h 1244"/>
                <a:gd name="T4" fmla="*/ 0 w 29"/>
                <a:gd name="T5" fmla="*/ 38704 h 1244"/>
                <a:gd name="T6" fmla="*/ 742 w 29"/>
                <a:gd name="T7" fmla="*/ 38704 h 1244"/>
                <a:gd name="T8" fmla="*/ 481 w 29"/>
                <a:gd name="T9" fmla="*/ 28034 h 1244"/>
                <a:gd name="T10" fmla="*/ 827 w 29"/>
                <a:gd name="T11" fmla="*/ 8802 h 1244"/>
                <a:gd name="T12" fmla="*/ 566 w 29"/>
                <a:gd name="T13" fmla="*/ 0 h 1244"/>
                <a:gd name="T14" fmla="*/ 113 w 29"/>
                <a:gd name="T15" fmla="*/ 0 h 1244"/>
                <a:gd name="T16" fmla="*/ 113 w 29"/>
                <a:gd name="T17" fmla="*/ 0 h 1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7" name="Hình tự do 123"/>
            <p:cNvSpPr>
              <a:spLocks/>
            </p:cNvSpPr>
            <p:nvPr/>
          </p:nvSpPr>
          <p:spPr bwMode="auto">
            <a:xfrm>
              <a:off x="4061" y="1280"/>
              <a:ext cx="192" cy="384"/>
            </a:xfrm>
            <a:custGeom>
              <a:avLst/>
              <a:gdLst>
                <a:gd name="T0" fmla="*/ 899 w 82"/>
                <a:gd name="T1" fmla="*/ 155 h 163"/>
                <a:gd name="T2" fmla="*/ 2077 w 82"/>
                <a:gd name="T3" fmla="*/ 5023 h 163"/>
                <a:gd name="T4" fmla="*/ 450 w 82"/>
                <a:gd name="T5" fmla="*/ 3114 h 163"/>
                <a:gd name="T6" fmla="*/ 899 w 82"/>
                <a:gd name="T7" fmla="*/ 155 h 1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8" name="Hình tự do 124"/>
            <p:cNvSpPr>
              <a:spLocks/>
            </p:cNvSpPr>
            <p:nvPr/>
          </p:nvSpPr>
          <p:spPr bwMode="auto">
            <a:xfrm>
              <a:off x="4068" y="1293"/>
              <a:ext cx="101" cy="316"/>
            </a:xfrm>
            <a:custGeom>
              <a:avLst/>
              <a:gdLst>
                <a:gd name="T0" fmla="*/ 855 w 43"/>
                <a:gd name="T1" fmla="*/ 0 h 135"/>
                <a:gd name="T2" fmla="*/ 1308 w 43"/>
                <a:gd name="T3" fmla="*/ 4054 h 135"/>
                <a:gd name="T4" fmla="*/ 402 w 43"/>
                <a:gd name="T5" fmla="*/ 2888 h 135"/>
                <a:gd name="T6" fmla="*/ 855 w 43"/>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9" name="Hình tự do 125"/>
            <p:cNvSpPr>
              <a:spLocks/>
            </p:cNvSpPr>
            <p:nvPr/>
          </p:nvSpPr>
          <p:spPr bwMode="auto">
            <a:xfrm>
              <a:off x="4041" y="2484"/>
              <a:ext cx="219" cy="427"/>
            </a:xfrm>
            <a:custGeom>
              <a:avLst/>
              <a:gdLst>
                <a:gd name="T0" fmla="*/ 1069 w 93"/>
                <a:gd name="T1" fmla="*/ 119 h 180"/>
                <a:gd name="T2" fmla="*/ 2456 w 93"/>
                <a:gd name="T3" fmla="*/ 5700 h 180"/>
                <a:gd name="T4" fmla="*/ 549 w 93"/>
                <a:gd name="T5" fmla="*/ 3456 h 180"/>
                <a:gd name="T6" fmla="*/ 1069 w 93"/>
                <a:gd name="T7" fmla="*/ 119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0" name="Hình tự do 126"/>
            <p:cNvSpPr>
              <a:spLocks/>
            </p:cNvSpPr>
            <p:nvPr/>
          </p:nvSpPr>
          <p:spPr bwMode="auto">
            <a:xfrm>
              <a:off x="4051" y="2491"/>
              <a:ext cx="111" cy="359"/>
            </a:xfrm>
            <a:custGeom>
              <a:avLst/>
              <a:gdLst>
                <a:gd name="T0" fmla="*/ 959 w 47"/>
                <a:gd name="T1" fmla="*/ 0 h 152"/>
                <a:gd name="T2" fmla="*/ 1462 w 47"/>
                <a:gd name="T3" fmla="*/ 4731 h 152"/>
                <a:gd name="T4" fmla="*/ 435 w 47"/>
                <a:gd name="T5" fmla="*/ 3335 h 152"/>
                <a:gd name="T6" fmla="*/ 959 w 47"/>
                <a:gd name="T7" fmla="*/ 0 h 1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1" name="Hình tự do 127"/>
            <p:cNvSpPr>
              <a:spLocks/>
            </p:cNvSpPr>
            <p:nvPr/>
          </p:nvSpPr>
          <p:spPr bwMode="auto">
            <a:xfrm>
              <a:off x="4051" y="3545"/>
              <a:ext cx="223" cy="427"/>
            </a:xfrm>
            <a:custGeom>
              <a:avLst/>
              <a:gdLst>
                <a:gd name="T0" fmla="*/ 1108 w 94"/>
                <a:gd name="T1" fmla="*/ 156 h 181"/>
                <a:gd name="T2" fmla="*/ 2498 w 94"/>
                <a:gd name="T3" fmla="*/ 5605 h 181"/>
                <a:gd name="T4" fmla="*/ 603 w 94"/>
                <a:gd name="T5" fmla="*/ 3468 h 181"/>
                <a:gd name="T6" fmla="*/ 1108 w 94"/>
                <a:gd name="T7" fmla="*/ 156 h 1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2" name="Hình tự do 128"/>
            <p:cNvSpPr>
              <a:spLocks/>
            </p:cNvSpPr>
            <p:nvPr/>
          </p:nvSpPr>
          <p:spPr bwMode="auto">
            <a:xfrm>
              <a:off x="4065" y="3558"/>
              <a:ext cx="108" cy="354"/>
            </a:xfrm>
            <a:custGeom>
              <a:avLst/>
              <a:gdLst>
                <a:gd name="T0" fmla="*/ 926 w 45"/>
                <a:gd name="T1" fmla="*/ 0 h 150"/>
                <a:gd name="T2" fmla="*/ 1493 w 45"/>
                <a:gd name="T3" fmla="*/ 4652 h 150"/>
                <a:gd name="T4" fmla="*/ 427 w 45"/>
                <a:gd name="T5" fmla="*/ 3325 h 150"/>
                <a:gd name="T6" fmla="*/ 926 w 45"/>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Hình tự do 129"/>
            <p:cNvSpPr>
              <a:spLocks/>
            </p:cNvSpPr>
            <p:nvPr/>
          </p:nvSpPr>
          <p:spPr bwMode="auto">
            <a:xfrm>
              <a:off x="4270" y="2322"/>
              <a:ext cx="216" cy="432"/>
            </a:xfrm>
            <a:custGeom>
              <a:avLst/>
              <a:gdLst>
                <a:gd name="T0" fmla="*/ 1737 w 92"/>
                <a:gd name="T1" fmla="*/ 156 h 183"/>
                <a:gd name="T2" fmla="*/ 401 w 92"/>
                <a:gd name="T3" fmla="*/ 5684 h 183"/>
                <a:gd name="T4" fmla="*/ 2188 w 92"/>
                <a:gd name="T5" fmla="*/ 3444 h 183"/>
                <a:gd name="T6" fmla="*/ 1737 w 92"/>
                <a:gd name="T7" fmla="*/ 156 h 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Hình tự do 130"/>
            <p:cNvSpPr>
              <a:spLocks/>
            </p:cNvSpPr>
            <p:nvPr/>
          </p:nvSpPr>
          <p:spPr bwMode="auto">
            <a:xfrm>
              <a:off x="4365" y="2332"/>
              <a:ext cx="111" cy="356"/>
            </a:xfrm>
            <a:custGeom>
              <a:avLst/>
              <a:gdLst>
                <a:gd name="T0" fmla="*/ 524 w 47"/>
                <a:gd name="T1" fmla="*/ 0 h 150"/>
                <a:gd name="T2" fmla="*/ 0 w 47"/>
                <a:gd name="T3" fmla="*/ 4759 h 150"/>
                <a:gd name="T4" fmla="*/ 1027 w 47"/>
                <a:gd name="T5" fmla="*/ 3368 h 150"/>
                <a:gd name="T6" fmla="*/ 524 w 47"/>
                <a:gd name="T7" fmla="*/ 0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Hình tự do 131"/>
            <p:cNvSpPr>
              <a:spLocks/>
            </p:cNvSpPr>
            <p:nvPr/>
          </p:nvSpPr>
          <p:spPr bwMode="auto">
            <a:xfrm>
              <a:off x="4253" y="2954"/>
              <a:ext cx="303" cy="483"/>
            </a:xfrm>
            <a:custGeom>
              <a:avLst/>
              <a:gdLst>
                <a:gd name="T0" fmla="*/ 183 w 129"/>
                <a:gd name="T1" fmla="*/ 6414 h 204"/>
                <a:gd name="T2" fmla="*/ 3652 w 129"/>
                <a:gd name="T3" fmla="*/ 0 h 204"/>
                <a:gd name="T4" fmla="*/ 183 w 129"/>
                <a:gd name="T5" fmla="*/ 6414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 name="Hình tự do 132"/>
            <p:cNvSpPr>
              <a:spLocks/>
            </p:cNvSpPr>
            <p:nvPr/>
          </p:nvSpPr>
          <p:spPr bwMode="auto">
            <a:xfrm>
              <a:off x="3964" y="2577"/>
              <a:ext cx="307" cy="478"/>
            </a:xfrm>
            <a:custGeom>
              <a:avLst/>
              <a:gdLst>
                <a:gd name="T0" fmla="*/ 3948 w 129"/>
                <a:gd name="T1" fmla="*/ 6332 h 202"/>
                <a:gd name="T2" fmla="*/ 324 w 129"/>
                <a:gd name="T3" fmla="*/ 0 h 202"/>
                <a:gd name="T4" fmla="*/ 3948 w 129"/>
                <a:gd name="T5" fmla="*/ 6332 h 202"/>
                <a:gd name="T6" fmla="*/ 0 60000 65536"/>
                <a:gd name="T7" fmla="*/ 0 60000 65536"/>
                <a:gd name="T8" fmla="*/ 0 60000 65536"/>
              </a:gdLst>
              <a:ahLst/>
              <a:cxnLst>
                <a:cxn ang="T6">
                  <a:pos x="T0" y="T1"/>
                </a:cxn>
                <a:cxn ang="T7">
                  <a:pos x="T2" y="T3"/>
                </a:cxn>
                <a:cxn ang="T8">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 name="Hình tự do 133"/>
            <p:cNvSpPr>
              <a:spLocks/>
            </p:cNvSpPr>
            <p:nvPr/>
          </p:nvSpPr>
          <p:spPr bwMode="auto">
            <a:xfrm>
              <a:off x="4264" y="3591"/>
              <a:ext cx="303" cy="478"/>
            </a:xfrm>
            <a:custGeom>
              <a:avLst/>
              <a:gdLst>
                <a:gd name="T0" fmla="*/ 183 w 129"/>
                <a:gd name="T1" fmla="*/ 6242 h 203"/>
                <a:gd name="T2" fmla="*/ 3652 w 129"/>
                <a:gd name="T3" fmla="*/ 0 h 203"/>
                <a:gd name="T4" fmla="*/ 183 w 129"/>
                <a:gd name="T5" fmla="*/ 6242 h 203"/>
                <a:gd name="T6" fmla="*/ 0 60000 65536"/>
                <a:gd name="T7" fmla="*/ 0 60000 65536"/>
                <a:gd name="T8" fmla="*/ 0 60000 65536"/>
              </a:gdLst>
              <a:ahLst/>
              <a:cxnLst>
                <a:cxn ang="T6">
                  <a:pos x="T0" y="T1"/>
                </a:cxn>
                <a:cxn ang="T7">
                  <a:pos x="T2" y="T3"/>
                </a:cxn>
                <a:cxn ang="T8">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 name="Hình tự do 134"/>
            <p:cNvSpPr>
              <a:spLocks/>
            </p:cNvSpPr>
            <p:nvPr/>
          </p:nvSpPr>
          <p:spPr bwMode="auto">
            <a:xfrm>
              <a:off x="3974" y="3123"/>
              <a:ext cx="303" cy="473"/>
            </a:xfrm>
            <a:custGeom>
              <a:avLst/>
              <a:gdLst>
                <a:gd name="T0" fmla="*/ 3775 w 129"/>
                <a:gd name="T1" fmla="*/ 6163 h 201"/>
                <a:gd name="T2" fmla="*/ 270 w 129"/>
                <a:gd name="T3" fmla="*/ 0 h 201"/>
                <a:gd name="T4" fmla="*/ 3775 w 129"/>
                <a:gd name="T5" fmla="*/ 6163 h 201"/>
                <a:gd name="T6" fmla="*/ 0 60000 65536"/>
                <a:gd name="T7" fmla="*/ 0 60000 65536"/>
                <a:gd name="T8" fmla="*/ 0 60000 65536"/>
              </a:gdLst>
              <a:ahLst/>
              <a:cxnLst>
                <a:cxn ang="T6">
                  <a:pos x="T0" y="T1"/>
                </a:cxn>
                <a:cxn ang="T7">
                  <a:pos x="T2" y="T3"/>
                </a:cxn>
                <a:cxn ang="T8">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 name="Hình tự do 135"/>
            <p:cNvSpPr>
              <a:spLocks/>
            </p:cNvSpPr>
            <p:nvPr/>
          </p:nvSpPr>
          <p:spPr bwMode="auto">
            <a:xfrm>
              <a:off x="3980" y="3596"/>
              <a:ext cx="307" cy="480"/>
            </a:xfrm>
            <a:custGeom>
              <a:avLst/>
              <a:gdLst>
                <a:gd name="T0" fmla="*/ 3977 w 129"/>
                <a:gd name="T1" fmla="*/ 6249 h 204"/>
                <a:gd name="T2" fmla="*/ 283 w 129"/>
                <a:gd name="T3" fmla="*/ 0 h 204"/>
                <a:gd name="T4" fmla="*/ 3977 w 129"/>
                <a:gd name="T5" fmla="*/ 6249 h 204"/>
                <a:gd name="T6" fmla="*/ 0 60000 65536"/>
                <a:gd name="T7" fmla="*/ 0 60000 65536"/>
                <a:gd name="T8" fmla="*/ 0 60000 65536"/>
              </a:gdLst>
              <a:ahLst/>
              <a:cxnLst>
                <a:cxn ang="T6">
                  <a:pos x="T0" y="T1"/>
                </a:cxn>
                <a:cxn ang="T7">
                  <a:pos x="T2" y="T3"/>
                </a:cxn>
                <a:cxn ang="T8">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 name="Hình tự do 136"/>
            <p:cNvSpPr>
              <a:spLocks/>
            </p:cNvSpPr>
            <p:nvPr/>
          </p:nvSpPr>
          <p:spPr bwMode="auto">
            <a:xfrm>
              <a:off x="4253" y="2385"/>
              <a:ext cx="303" cy="483"/>
            </a:xfrm>
            <a:custGeom>
              <a:avLst/>
              <a:gdLst>
                <a:gd name="T0" fmla="*/ 183 w 129"/>
                <a:gd name="T1" fmla="*/ 6414 h 204"/>
                <a:gd name="T2" fmla="*/ 3652 w 129"/>
                <a:gd name="T3" fmla="*/ 0 h 204"/>
                <a:gd name="T4" fmla="*/ 183 w 129"/>
                <a:gd name="T5" fmla="*/ 6414 h 204"/>
                <a:gd name="T6" fmla="*/ 0 60000 65536"/>
                <a:gd name="T7" fmla="*/ 0 60000 65536"/>
                <a:gd name="T8" fmla="*/ 0 60000 65536"/>
              </a:gdLst>
              <a:ahLst/>
              <a:cxnLst>
                <a:cxn ang="T6">
                  <a:pos x="T0" y="T1"/>
                </a:cxn>
                <a:cxn ang="T7">
                  <a:pos x="T2" y="T3"/>
                </a:cxn>
                <a:cxn ang="T8">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 name="Hình tự do 137"/>
            <p:cNvSpPr>
              <a:spLocks/>
            </p:cNvSpPr>
            <p:nvPr/>
          </p:nvSpPr>
          <p:spPr bwMode="auto">
            <a:xfrm>
              <a:off x="3950" y="1945"/>
              <a:ext cx="303" cy="485"/>
            </a:xfrm>
            <a:custGeom>
              <a:avLst/>
              <a:gdLst>
                <a:gd name="T0" fmla="*/ 3718 w 129"/>
                <a:gd name="T1" fmla="*/ 6421 h 205"/>
                <a:gd name="T2" fmla="*/ 249 w 129"/>
                <a:gd name="T3" fmla="*/ 0 h 205"/>
                <a:gd name="T4" fmla="*/ 3718 w 129"/>
                <a:gd name="T5" fmla="*/ 6421 h 205"/>
                <a:gd name="T6" fmla="*/ 0 60000 65536"/>
                <a:gd name="T7" fmla="*/ 0 60000 65536"/>
                <a:gd name="T8" fmla="*/ 0 60000 65536"/>
              </a:gdLst>
              <a:ahLst/>
              <a:cxnLst>
                <a:cxn ang="T6">
                  <a:pos x="T0" y="T1"/>
                </a:cxn>
                <a:cxn ang="T7">
                  <a:pos x="T2" y="T3"/>
                </a:cxn>
                <a:cxn ang="T8">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 name="Hình tự do 138"/>
            <p:cNvSpPr>
              <a:spLocks/>
            </p:cNvSpPr>
            <p:nvPr/>
          </p:nvSpPr>
          <p:spPr bwMode="auto">
            <a:xfrm>
              <a:off x="4253" y="1748"/>
              <a:ext cx="303" cy="478"/>
            </a:xfrm>
            <a:custGeom>
              <a:avLst/>
              <a:gdLst>
                <a:gd name="T0" fmla="*/ 183 w 129"/>
                <a:gd name="T1" fmla="*/ 6332 h 202"/>
                <a:gd name="T2" fmla="*/ 3652 w 129"/>
                <a:gd name="T3" fmla="*/ 0 h 202"/>
                <a:gd name="T4" fmla="*/ 183 w 129"/>
                <a:gd name="T5" fmla="*/ 6332 h 202"/>
                <a:gd name="T6" fmla="*/ 0 60000 65536"/>
                <a:gd name="T7" fmla="*/ 0 60000 65536"/>
                <a:gd name="T8" fmla="*/ 0 60000 65536"/>
              </a:gdLst>
              <a:ahLst/>
              <a:cxnLst>
                <a:cxn ang="T6">
                  <a:pos x="T0" y="T1"/>
                </a:cxn>
                <a:cxn ang="T7">
                  <a:pos x="T2" y="T3"/>
                </a:cxn>
                <a:cxn ang="T8">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 name="Hình tự do 139"/>
            <p:cNvSpPr>
              <a:spLocks/>
            </p:cNvSpPr>
            <p:nvPr/>
          </p:nvSpPr>
          <p:spPr bwMode="auto">
            <a:xfrm>
              <a:off x="4247" y="1212"/>
              <a:ext cx="307" cy="475"/>
            </a:xfrm>
            <a:custGeom>
              <a:avLst/>
              <a:gdLst>
                <a:gd name="T0" fmla="*/ 222 w 130"/>
                <a:gd name="T1" fmla="*/ 6272 h 201"/>
                <a:gd name="T2" fmla="*/ 3727 w 130"/>
                <a:gd name="T3" fmla="*/ 0 h 201"/>
                <a:gd name="T4" fmla="*/ 222 w 130"/>
                <a:gd name="T5" fmla="*/ 6272 h 201"/>
                <a:gd name="T6" fmla="*/ 0 60000 65536"/>
                <a:gd name="T7" fmla="*/ 0 60000 65536"/>
                <a:gd name="T8" fmla="*/ 0 60000 65536"/>
              </a:gdLst>
              <a:ahLst/>
              <a:cxnLst>
                <a:cxn ang="T6">
                  <a:pos x="T0" y="T1"/>
                </a:cxn>
                <a:cxn ang="T7">
                  <a:pos x="T2" y="T3"/>
                </a:cxn>
                <a:cxn ang="T8">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 name="Hình tự do 140"/>
            <p:cNvSpPr>
              <a:spLocks/>
            </p:cNvSpPr>
            <p:nvPr/>
          </p:nvSpPr>
          <p:spPr bwMode="auto">
            <a:xfrm>
              <a:off x="3990" y="1381"/>
              <a:ext cx="273" cy="427"/>
            </a:xfrm>
            <a:custGeom>
              <a:avLst/>
              <a:gdLst>
                <a:gd name="T0" fmla="*/ 3438 w 116"/>
                <a:gd name="T1" fmla="*/ 5605 h 181"/>
                <a:gd name="T2" fmla="*/ 249 w 116"/>
                <a:gd name="T3" fmla="*/ 0 h 181"/>
                <a:gd name="T4" fmla="*/ 3438 w 116"/>
                <a:gd name="T5" fmla="*/ 5605 h 181"/>
                <a:gd name="T6" fmla="*/ 0 60000 65536"/>
                <a:gd name="T7" fmla="*/ 0 60000 65536"/>
                <a:gd name="T8" fmla="*/ 0 60000 65536"/>
              </a:gdLst>
              <a:ahLst/>
              <a:cxnLst>
                <a:cxn ang="T6">
                  <a:pos x="T0" y="T1"/>
                </a:cxn>
                <a:cxn ang="T7">
                  <a:pos x="T2" y="T3"/>
                </a:cxn>
                <a:cxn ang="T8">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 name="Hình tự do 141"/>
            <p:cNvSpPr>
              <a:spLocks/>
            </p:cNvSpPr>
            <p:nvPr/>
          </p:nvSpPr>
          <p:spPr bwMode="auto">
            <a:xfrm>
              <a:off x="3994" y="2577"/>
              <a:ext cx="260" cy="473"/>
            </a:xfrm>
            <a:custGeom>
              <a:avLst/>
              <a:gdLst>
                <a:gd name="T0" fmla="*/ 3023 w 110"/>
                <a:gd name="T1" fmla="*/ 5394 h 201"/>
                <a:gd name="T2" fmla="*/ 2905 w 110"/>
                <a:gd name="T3" fmla="*/ 5189 h 201"/>
                <a:gd name="T4" fmla="*/ 2770 w 110"/>
                <a:gd name="T5" fmla="*/ 4784 h 201"/>
                <a:gd name="T6" fmla="*/ 2749 w 110"/>
                <a:gd name="T7" fmla="*/ 4690 h 201"/>
                <a:gd name="T8" fmla="*/ 2470 w 110"/>
                <a:gd name="T9" fmla="*/ 4285 h 201"/>
                <a:gd name="T10" fmla="*/ 2375 w 110"/>
                <a:gd name="T11" fmla="*/ 4170 h 201"/>
                <a:gd name="T12" fmla="*/ 2286 w 110"/>
                <a:gd name="T13" fmla="*/ 3920 h 201"/>
                <a:gd name="T14" fmla="*/ 2217 w 110"/>
                <a:gd name="T15" fmla="*/ 3765 h 201"/>
                <a:gd name="T16" fmla="*/ 2130 w 110"/>
                <a:gd name="T17" fmla="*/ 3678 h 201"/>
                <a:gd name="T18" fmla="*/ 2130 w 110"/>
                <a:gd name="T19" fmla="*/ 3556 h 201"/>
                <a:gd name="T20" fmla="*/ 1995 w 110"/>
                <a:gd name="T21" fmla="*/ 3311 h 201"/>
                <a:gd name="T22" fmla="*/ 1938 w 110"/>
                <a:gd name="T23" fmla="*/ 3196 h 201"/>
                <a:gd name="T24" fmla="*/ 1877 w 110"/>
                <a:gd name="T25" fmla="*/ 3036 h 201"/>
                <a:gd name="T26" fmla="*/ 1811 w 110"/>
                <a:gd name="T27" fmla="*/ 2918 h 201"/>
                <a:gd name="T28" fmla="*/ 1716 w 110"/>
                <a:gd name="T29" fmla="*/ 2725 h 201"/>
                <a:gd name="T30" fmla="*/ 1532 w 110"/>
                <a:gd name="T31" fmla="*/ 2513 h 201"/>
                <a:gd name="T32" fmla="*/ 1532 w 110"/>
                <a:gd name="T33" fmla="*/ 2447 h 201"/>
                <a:gd name="T34" fmla="*/ 1442 w 110"/>
                <a:gd name="T35" fmla="*/ 2332 h 201"/>
                <a:gd name="T36" fmla="*/ 1402 w 110"/>
                <a:gd name="T37" fmla="*/ 2243 h 201"/>
                <a:gd name="T38" fmla="*/ 1402 w 110"/>
                <a:gd name="T39" fmla="*/ 2205 h 201"/>
                <a:gd name="T40" fmla="*/ 1347 w 110"/>
                <a:gd name="T41" fmla="*/ 2111 h 201"/>
                <a:gd name="T42" fmla="*/ 1151 w 110"/>
                <a:gd name="T43" fmla="*/ 1812 h 201"/>
                <a:gd name="T44" fmla="*/ 1123 w 110"/>
                <a:gd name="T45" fmla="*/ 1683 h 201"/>
                <a:gd name="T46" fmla="*/ 1028 w 110"/>
                <a:gd name="T47" fmla="*/ 1563 h 201"/>
                <a:gd name="T48" fmla="*/ 910 w 110"/>
                <a:gd name="T49" fmla="*/ 1318 h 201"/>
                <a:gd name="T50" fmla="*/ 844 w 110"/>
                <a:gd name="T51" fmla="*/ 1290 h 201"/>
                <a:gd name="T52" fmla="*/ 844 w 110"/>
                <a:gd name="T53" fmla="*/ 1195 h 201"/>
                <a:gd name="T54" fmla="*/ 872 w 110"/>
                <a:gd name="T55" fmla="*/ 1040 h 201"/>
                <a:gd name="T56" fmla="*/ 754 w 110"/>
                <a:gd name="T57" fmla="*/ 953 h 201"/>
                <a:gd name="T58" fmla="*/ 754 w 110"/>
                <a:gd name="T59" fmla="*/ 887 h 201"/>
                <a:gd name="T60" fmla="*/ 716 w 110"/>
                <a:gd name="T61" fmla="*/ 887 h 201"/>
                <a:gd name="T62" fmla="*/ 593 w 110"/>
                <a:gd name="T63" fmla="*/ 798 h 201"/>
                <a:gd name="T64" fmla="*/ 619 w 110"/>
                <a:gd name="T65" fmla="*/ 638 h 201"/>
                <a:gd name="T66" fmla="*/ 532 w 110"/>
                <a:gd name="T67" fmla="*/ 638 h 201"/>
                <a:gd name="T68" fmla="*/ 532 w 110"/>
                <a:gd name="T69" fmla="*/ 520 h 201"/>
                <a:gd name="T70" fmla="*/ 503 w 110"/>
                <a:gd name="T71" fmla="*/ 433 h 201"/>
                <a:gd name="T72" fmla="*/ 463 w 110"/>
                <a:gd name="T73" fmla="*/ 520 h 201"/>
                <a:gd name="T74" fmla="*/ 409 w 110"/>
                <a:gd name="T75" fmla="*/ 339 h 201"/>
                <a:gd name="T76" fmla="*/ 118 w 110"/>
                <a:gd name="T77" fmla="*/ 155 h 201"/>
                <a:gd name="T78" fmla="*/ 95 w 110"/>
                <a:gd name="T79" fmla="*/ 115 h 201"/>
                <a:gd name="T80" fmla="*/ 0 w 110"/>
                <a:gd name="T81" fmla="*/ 0 h 201"/>
                <a:gd name="T82" fmla="*/ 0 w 110"/>
                <a:gd name="T83" fmla="*/ 89 h 201"/>
                <a:gd name="T84" fmla="*/ 118 w 110"/>
                <a:gd name="T85" fmla="*/ 155 h 201"/>
                <a:gd name="T86" fmla="*/ 184 w 110"/>
                <a:gd name="T87" fmla="*/ 492 h 201"/>
                <a:gd name="T88" fmla="*/ 409 w 110"/>
                <a:gd name="T89" fmla="*/ 925 h 201"/>
                <a:gd name="T90" fmla="*/ 619 w 110"/>
                <a:gd name="T91" fmla="*/ 1407 h 201"/>
                <a:gd name="T92" fmla="*/ 872 w 110"/>
                <a:gd name="T93" fmla="*/ 1812 h 201"/>
                <a:gd name="T94" fmla="*/ 1005 w 110"/>
                <a:gd name="T95" fmla="*/ 2111 h 201"/>
                <a:gd name="T96" fmla="*/ 1347 w 110"/>
                <a:gd name="T97" fmla="*/ 2669 h 201"/>
                <a:gd name="T98" fmla="*/ 1532 w 110"/>
                <a:gd name="T99" fmla="*/ 2974 h 201"/>
                <a:gd name="T100" fmla="*/ 1811 w 110"/>
                <a:gd name="T101" fmla="*/ 3372 h 201"/>
                <a:gd name="T102" fmla="*/ 2401 w 110"/>
                <a:gd name="T103" fmla="*/ 4718 h 201"/>
                <a:gd name="T104" fmla="*/ 2654 w 110"/>
                <a:gd name="T105" fmla="*/ 5095 h 201"/>
                <a:gd name="T106" fmla="*/ 3408 w 110"/>
                <a:gd name="T107" fmla="*/ 6008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 name="Hình tự do 142"/>
            <p:cNvSpPr>
              <a:spLocks/>
            </p:cNvSpPr>
            <p:nvPr/>
          </p:nvSpPr>
          <p:spPr bwMode="auto">
            <a:xfrm>
              <a:off x="3980" y="1963"/>
              <a:ext cx="256" cy="478"/>
            </a:xfrm>
            <a:custGeom>
              <a:avLst/>
              <a:gdLst>
                <a:gd name="T0" fmla="*/ 2912 w 109"/>
                <a:gd name="T1" fmla="*/ 5549 h 202"/>
                <a:gd name="T2" fmla="*/ 2863 w 109"/>
                <a:gd name="T3" fmla="*/ 5393 h 202"/>
                <a:gd name="T4" fmla="*/ 2680 w 109"/>
                <a:gd name="T5" fmla="*/ 4955 h 202"/>
                <a:gd name="T6" fmla="*/ 2642 w 109"/>
                <a:gd name="T7" fmla="*/ 4860 h 202"/>
                <a:gd name="T8" fmla="*/ 2410 w 109"/>
                <a:gd name="T9" fmla="*/ 4479 h 202"/>
                <a:gd name="T10" fmla="*/ 2278 w 109"/>
                <a:gd name="T11" fmla="*/ 4335 h 202"/>
                <a:gd name="T12" fmla="*/ 2217 w 109"/>
                <a:gd name="T13" fmla="*/ 4110 h 202"/>
                <a:gd name="T14" fmla="*/ 2123 w 109"/>
                <a:gd name="T15" fmla="*/ 3881 h 202"/>
                <a:gd name="T16" fmla="*/ 2074 w 109"/>
                <a:gd name="T17" fmla="*/ 3831 h 202"/>
                <a:gd name="T18" fmla="*/ 2074 w 109"/>
                <a:gd name="T19" fmla="*/ 3696 h 202"/>
                <a:gd name="T20" fmla="*/ 1980 w 109"/>
                <a:gd name="T21" fmla="*/ 3443 h 202"/>
                <a:gd name="T22" fmla="*/ 1853 w 109"/>
                <a:gd name="T23" fmla="*/ 3327 h 202"/>
                <a:gd name="T24" fmla="*/ 1825 w 109"/>
                <a:gd name="T25" fmla="*/ 3192 h 202"/>
                <a:gd name="T26" fmla="*/ 1738 w 109"/>
                <a:gd name="T27" fmla="*/ 3045 h 202"/>
                <a:gd name="T28" fmla="*/ 1672 w 109"/>
                <a:gd name="T29" fmla="*/ 2849 h 202"/>
                <a:gd name="T30" fmla="*/ 1461 w 109"/>
                <a:gd name="T31" fmla="*/ 2638 h 202"/>
                <a:gd name="T32" fmla="*/ 1461 w 109"/>
                <a:gd name="T33" fmla="*/ 2504 h 202"/>
                <a:gd name="T34" fmla="*/ 1402 w 109"/>
                <a:gd name="T35" fmla="*/ 2480 h 202"/>
                <a:gd name="T36" fmla="*/ 1334 w 109"/>
                <a:gd name="T37" fmla="*/ 2385 h 202"/>
                <a:gd name="T38" fmla="*/ 1334 w 109"/>
                <a:gd name="T39" fmla="*/ 2345 h 202"/>
                <a:gd name="T40" fmla="*/ 1308 w 109"/>
                <a:gd name="T41" fmla="*/ 2201 h 202"/>
                <a:gd name="T42" fmla="*/ 1153 w 109"/>
                <a:gd name="T43" fmla="*/ 1910 h 202"/>
                <a:gd name="T44" fmla="*/ 1125 w 109"/>
                <a:gd name="T45" fmla="*/ 1787 h 202"/>
                <a:gd name="T46" fmla="*/ 1010 w 109"/>
                <a:gd name="T47" fmla="*/ 1656 h 202"/>
                <a:gd name="T48" fmla="*/ 883 w 109"/>
                <a:gd name="T49" fmla="*/ 1406 h 202"/>
                <a:gd name="T50" fmla="*/ 789 w 109"/>
                <a:gd name="T51" fmla="*/ 1377 h 202"/>
                <a:gd name="T52" fmla="*/ 789 w 109"/>
                <a:gd name="T53" fmla="*/ 1259 h 202"/>
                <a:gd name="T54" fmla="*/ 817 w 109"/>
                <a:gd name="T55" fmla="*/ 1164 h 202"/>
                <a:gd name="T56" fmla="*/ 766 w 109"/>
                <a:gd name="T57" fmla="*/ 1036 h 202"/>
                <a:gd name="T58" fmla="*/ 766 w 109"/>
                <a:gd name="T59" fmla="*/ 942 h 202"/>
                <a:gd name="T60" fmla="*/ 728 w 109"/>
                <a:gd name="T61" fmla="*/ 913 h 202"/>
                <a:gd name="T62" fmla="*/ 547 w 109"/>
                <a:gd name="T63" fmla="*/ 873 h 202"/>
                <a:gd name="T64" fmla="*/ 547 w 109"/>
                <a:gd name="T65" fmla="*/ 755 h 202"/>
                <a:gd name="T66" fmla="*/ 519 w 109"/>
                <a:gd name="T67" fmla="*/ 717 h 202"/>
                <a:gd name="T68" fmla="*/ 519 w 109"/>
                <a:gd name="T69" fmla="*/ 622 h 202"/>
                <a:gd name="T70" fmla="*/ 491 w 109"/>
                <a:gd name="T71" fmla="*/ 504 h 202"/>
                <a:gd name="T72" fmla="*/ 402 w 109"/>
                <a:gd name="T73" fmla="*/ 622 h 202"/>
                <a:gd name="T74" fmla="*/ 402 w 109"/>
                <a:gd name="T75" fmla="*/ 409 h 202"/>
                <a:gd name="T76" fmla="*/ 115 w 109"/>
                <a:gd name="T77" fmla="*/ 251 h 202"/>
                <a:gd name="T78" fmla="*/ 89 w 109"/>
                <a:gd name="T79" fmla="*/ 225 h 202"/>
                <a:gd name="T80" fmla="*/ 0 w 109"/>
                <a:gd name="T81" fmla="*/ 0 h 202"/>
                <a:gd name="T82" fmla="*/ 0 w 109"/>
                <a:gd name="T83" fmla="*/ 95 h 202"/>
                <a:gd name="T84" fmla="*/ 115 w 109"/>
                <a:gd name="T85" fmla="*/ 251 h 202"/>
                <a:gd name="T86" fmla="*/ 155 w 109"/>
                <a:gd name="T87" fmla="*/ 532 h 202"/>
                <a:gd name="T88" fmla="*/ 402 w 109"/>
                <a:gd name="T89" fmla="*/ 1036 h 202"/>
                <a:gd name="T90" fmla="*/ 606 w 109"/>
                <a:gd name="T91" fmla="*/ 1533 h 202"/>
                <a:gd name="T92" fmla="*/ 817 w 109"/>
                <a:gd name="T93" fmla="*/ 1947 h 202"/>
                <a:gd name="T94" fmla="*/ 944 w 109"/>
                <a:gd name="T95" fmla="*/ 2201 h 202"/>
                <a:gd name="T96" fmla="*/ 1308 w 109"/>
                <a:gd name="T97" fmla="*/ 2795 h 202"/>
                <a:gd name="T98" fmla="*/ 1461 w 109"/>
                <a:gd name="T99" fmla="*/ 3074 h 202"/>
                <a:gd name="T100" fmla="*/ 1738 w 109"/>
                <a:gd name="T101" fmla="*/ 3483 h 202"/>
                <a:gd name="T102" fmla="*/ 2372 w 109"/>
                <a:gd name="T103" fmla="*/ 4889 h 202"/>
                <a:gd name="T104" fmla="*/ 2593 w 109"/>
                <a:gd name="T105" fmla="*/ 5275 h 202"/>
                <a:gd name="T106" fmla="*/ 3293 w 109"/>
                <a:gd name="T107" fmla="*/ 6216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 name="Hình tự do 143"/>
            <p:cNvSpPr>
              <a:spLocks/>
            </p:cNvSpPr>
            <p:nvPr/>
          </p:nvSpPr>
          <p:spPr bwMode="auto">
            <a:xfrm>
              <a:off x="4017" y="1389"/>
              <a:ext cx="229" cy="420"/>
            </a:xfrm>
            <a:custGeom>
              <a:avLst/>
              <a:gdLst>
                <a:gd name="T0" fmla="*/ 2670 w 97"/>
                <a:gd name="T1" fmla="*/ 4832 h 178"/>
                <a:gd name="T2" fmla="*/ 2580 w 97"/>
                <a:gd name="T3" fmla="*/ 4677 h 178"/>
                <a:gd name="T4" fmla="*/ 2486 w 97"/>
                <a:gd name="T5" fmla="*/ 4309 h 178"/>
                <a:gd name="T6" fmla="*/ 2396 w 97"/>
                <a:gd name="T7" fmla="*/ 4242 h 178"/>
                <a:gd name="T8" fmla="*/ 2174 w 97"/>
                <a:gd name="T9" fmla="*/ 3874 h 178"/>
                <a:gd name="T10" fmla="*/ 2146 w 97"/>
                <a:gd name="T11" fmla="*/ 3759 h 178"/>
                <a:gd name="T12" fmla="*/ 2011 w 97"/>
                <a:gd name="T13" fmla="*/ 3535 h 178"/>
                <a:gd name="T14" fmla="*/ 1922 w 97"/>
                <a:gd name="T15" fmla="*/ 3374 h 178"/>
                <a:gd name="T16" fmla="*/ 1867 w 97"/>
                <a:gd name="T17" fmla="*/ 3313 h 178"/>
                <a:gd name="T18" fmla="*/ 1867 w 97"/>
                <a:gd name="T19" fmla="*/ 3190 h 178"/>
                <a:gd name="T20" fmla="*/ 1778 w 97"/>
                <a:gd name="T21" fmla="*/ 2985 h 178"/>
                <a:gd name="T22" fmla="*/ 1740 w 97"/>
                <a:gd name="T23" fmla="*/ 2916 h 178"/>
                <a:gd name="T24" fmla="*/ 1671 w 97"/>
                <a:gd name="T25" fmla="*/ 2735 h 178"/>
                <a:gd name="T26" fmla="*/ 1556 w 97"/>
                <a:gd name="T27" fmla="*/ 2638 h 178"/>
                <a:gd name="T28" fmla="*/ 1487 w 97"/>
                <a:gd name="T29" fmla="*/ 2444 h 178"/>
                <a:gd name="T30" fmla="*/ 1372 w 97"/>
                <a:gd name="T31" fmla="*/ 2260 h 178"/>
                <a:gd name="T32" fmla="*/ 1343 w 97"/>
                <a:gd name="T33" fmla="*/ 2166 h 178"/>
                <a:gd name="T34" fmla="*/ 1277 w 97"/>
                <a:gd name="T35" fmla="*/ 2105 h 178"/>
                <a:gd name="T36" fmla="*/ 1237 w 97"/>
                <a:gd name="T37" fmla="*/ 2010 h 178"/>
                <a:gd name="T38" fmla="*/ 1237 w 97"/>
                <a:gd name="T39" fmla="*/ 2010 h 178"/>
                <a:gd name="T40" fmla="*/ 1209 w 97"/>
                <a:gd name="T41" fmla="*/ 1864 h 178"/>
                <a:gd name="T42" fmla="*/ 1025 w 97"/>
                <a:gd name="T43" fmla="*/ 1614 h 178"/>
                <a:gd name="T44" fmla="*/ 958 w 97"/>
                <a:gd name="T45" fmla="*/ 1487 h 178"/>
                <a:gd name="T46" fmla="*/ 937 w 97"/>
                <a:gd name="T47" fmla="*/ 1430 h 178"/>
                <a:gd name="T48" fmla="*/ 803 w 97"/>
                <a:gd name="T49" fmla="*/ 1208 h 178"/>
                <a:gd name="T50" fmla="*/ 685 w 97"/>
                <a:gd name="T51" fmla="*/ 1180 h 178"/>
                <a:gd name="T52" fmla="*/ 753 w 97"/>
                <a:gd name="T53" fmla="*/ 1052 h 178"/>
                <a:gd name="T54" fmla="*/ 753 w 97"/>
                <a:gd name="T55" fmla="*/ 934 h 178"/>
                <a:gd name="T56" fmla="*/ 619 w 97"/>
                <a:gd name="T57" fmla="*/ 840 h 178"/>
                <a:gd name="T58" fmla="*/ 685 w 97"/>
                <a:gd name="T59" fmla="*/ 802 h 178"/>
                <a:gd name="T60" fmla="*/ 619 w 97"/>
                <a:gd name="T61" fmla="*/ 774 h 178"/>
                <a:gd name="T62" fmla="*/ 524 w 97"/>
                <a:gd name="T63" fmla="*/ 684 h 178"/>
                <a:gd name="T64" fmla="*/ 524 w 97"/>
                <a:gd name="T65" fmla="*/ 552 h 178"/>
                <a:gd name="T66" fmla="*/ 463 w 97"/>
                <a:gd name="T67" fmla="*/ 552 h 178"/>
                <a:gd name="T68" fmla="*/ 463 w 97"/>
                <a:gd name="T69" fmla="*/ 500 h 178"/>
                <a:gd name="T70" fmla="*/ 434 w 97"/>
                <a:gd name="T71" fmla="*/ 406 h 178"/>
                <a:gd name="T72" fmla="*/ 406 w 97"/>
                <a:gd name="T73" fmla="*/ 500 h 178"/>
                <a:gd name="T74" fmla="*/ 340 w 97"/>
                <a:gd name="T75" fmla="*/ 316 h 178"/>
                <a:gd name="T76" fmla="*/ 94 w 97"/>
                <a:gd name="T77" fmla="*/ 156 h 178"/>
                <a:gd name="T78" fmla="*/ 66 w 97"/>
                <a:gd name="T79" fmla="*/ 118 h 178"/>
                <a:gd name="T80" fmla="*/ 0 w 97"/>
                <a:gd name="T81" fmla="*/ 0 h 178"/>
                <a:gd name="T82" fmla="*/ 0 w 97"/>
                <a:gd name="T83" fmla="*/ 28 h 178"/>
                <a:gd name="T84" fmla="*/ 66 w 97"/>
                <a:gd name="T85" fmla="*/ 156 h 178"/>
                <a:gd name="T86" fmla="*/ 156 w 97"/>
                <a:gd name="T87" fmla="*/ 434 h 178"/>
                <a:gd name="T88" fmla="*/ 340 w 97"/>
                <a:gd name="T89" fmla="*/ 840 h 178"/>
                <a:gd name="T90" fmla="*/ 552 w 97"/>
                <a:gd name="T91" fmla="*/ 1302 h 178"/>
                <a:gd name="T92" fmla="*/ 753 w 97"/>
                <a:gd name="T93" fmla="*/ 1642 h 178"/>
                <a:gd name="T94" fmla="*/ 840 w 97"/>
                <a:gd name="T95" fmla="*/ 1892 h 178"/>
                <a:gd name="T96" fmla="*/ 1121 w 97"/>
                <a:gd name="T97" fmla="*/ 2416 h 178"/>
                <a:gd name="T98" fmla="*/ 1343 w 97"/>
                <a:gd name="T99" fmla="*/ 2666 h 178"/>
                <a:gd name="T100" fmla="*/ 1527 w 97"/>
                <a:gd name="T101" fmla="*/ 3034 h 178"/>
                <a:gd name="T102" fmla="*/ 2146 w 97"/>
                <a:gd name="T103" fmla="*/ 4280 h 178"/>
                <a:gd name="T104" fmla="*/ 2302 w 97"/>
                <a:gd name="T105" fmla="*/ 4582 h 178"/>
                <a:gd name="T106" fmla="*/ 2986 w 97"/>
                <a:gd name="T107" fmla="*/ 5451 h 1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 name="Hình tự do 144"/>
            <p:cNvSpPr>
              <a:spLocks/>
            </p:cNvSpPr>
            <p:nvPr/>
          </p:nvSpPr>
          <p:spPr bwMode="auto">
            <a:xfrm>
              <a:off x="4247" y="1240"/>
              <a:ext cx="276" cy="447"/>
            </a:xfrm>
            <a:custGeom>
              <a:avLst/>
              <a:gdLst>
                <a:gd name="T0" fmla="*/ 500 w 117"/>
                <a:gd name="T1" fmla="*/ 5237 h 190"/>
                <a:gd name="T2" fmla="*/ 590 w 117"/>
                <a:gd name="T3" fmla="*/ 5025 h 190"/>
                <a:gd name="T4" fmla="*/ 868 w 117"/>
                <a:gd name="T5" fmla="*/ 4715 h 190"/>
                <a:gd name="T6" fmla="*/ 929 w 117"/>
                <a:gd name="T7" fmla="*/ 4595 h 190"/>
                <a:gd name="T8" fmla="*/ 1179 w 117"/>
                <a:gd name="T9" fmla="*/ 4195 h 190"/>
                <a:gd name="T10" fmla="*/ 1236 w 117"/>
                <a:gd name="T11" fmla="*/ 4101 h 190"/>
                <a:gd name="T12" fmla="*/ 1392 w 117"/>
                <a:gd name="T13" fmla="*/ 3851 h 190"/>
                <a:gd name="T14" fmla="*/ 1458 w 117"/>
                <a:gd name="T15" fmla="*/ 3715 h 190"/>
                <a:gd name="T16" fmla="*/ 1524 w 117"/>
                <a:gd name="T17" fmla="*/ 3581 h 190"/>
                <a:gd name="T18" fmla="*/ 1642 w 117"/>
                <a:gd name="T19" fmla="*/ 3552 h 190"/>
                <a:gd name="T20" fmla="*/ 1757 w 117"/>
                <a:gd name="T21" fmla="*/ 3371 h 190"/>
                <a:gd name="T22" fmla="*/ 1826 w 117"/>
                <a:gd name="T23" fmla="*/ 3244 h 190"/>
                <a:gd name="T24" fmla="*/ 1913 w 117"/>
                <a:gd name="T25" fmla="*/ 3127 h 190"/>
                <a:gd name="T26" fmla="*/ 1953 w 117"/>
                <a:gd name="T27" fmla="*/ 2967 h 190"/>
                <a:gd name="T28" fmla="*/ 2097 w 117"/>
                <a:gd name="T29" fmla="*/ 2783 h 190"/>
                <a:gd name="T30" fmla="*/ 2191 w 117"/>
                <a:gd name="T31" fmla="*/ 2578 h 190"/>
                <a:gd name="T32" fmla="*/ 2298 w 117"/>
                <a:gd name="T33" fmla="*/ 2484 h 190"/>
                <a:gd name="T34" fmla="*/ 2298 w 117"/>
                <a:gd name="T35" fmla="*/ 2397 h 190"/>
                <a:gd name="T36" fmla="*/ 2347 w 117"/>
                <a:gd name="T37" fmla="*/ 2329 h 190"/>
                <a:gd name="T38" fmla="*/ 2444 w 117"/>
                <a:gd name="T39" fmla="*/ 2329 h 190"/>
                <a:gd name="T40" fmla="*/ 2482 w 117"/>
                <a:gd name="T41" fmla="*/ 2148 h 190"/>
                <a:gd name="T42" fmla="*/ 2637 w 117"/>
                <a:gd name="T43" fmla="*/ 1927 h 190"/>
                <a:gd name="T44" fmla="*/ 2732 w 117"/>
                <a:gd name="T45" fmla="*/ 1743 h 190"/>
                <a:gd name="T46" fmla="*/ 2755 w 117"/>
                <a:gd name="T47" fmla="*/ 1677 h 190"/>
                <a:gd name="T48" fmla="*/ 2916 w 117"/>
                <a:gd name="T49" fmla="*/ 1445 h 190"/>
                <a:gd name="T50" fmla="*/ 2878 w 117"/>
                <a:gd name="T51" fmla="*/ 1317 h 190"/>
                <a:gd name="T52" fmla="*/ 3005 w 117"/>
                <a:gd name="T53" fmla="*/ 1289 h 190"/>
                <a:gd name="T54" fmla="*/ 3121 w 117"/>
                <a:gd name="T55" fmla="*/ 1252 h 190"/>
                <a:gd name="T56" fmla="*/ 3166 w 117"/>
                <a:gd name="T57" fmla="*/ 1134 h 190"/>
                <a:gd name="T58" fmla="*/ 3255 w 117"/>
                <a:gd name="T59" fmla="*/ 1134 h 190"/>
                <a:gd name="T60" fmla="*/ 3255 w 117"/>
                <a:gd name="T61" fmla="*/ 1068 h 190"/>
                <a:gd name="T62" fmla="*/ 3255 w 117"/>
                <a:gd name="T63" fmla="*/ 925 h 190"/>
                <a:gd name="T64" fmla="*/ 3305 w 117"/>
                <a:gd name="T65" fmla="*/ 859 h 190"/>
                <a:gd name="T66" fmla="*/ 3305 w 117"/>
                <a:gd name="T67" fmla="*/ 798 h 190"/>
                <a:gd name="T68" fmla="*/ 3399 w 117"/>
                <a:gd name="T69" fmla="*/ 769 h 190"/>
                <a:gd name="T70" fmla="*/ 3439 w 117"/>
                <a:gd name="T71" fmla="*/ 675 h 190"/>
                <a:gd name="T72" fmla="*/ 3373 w 117"/>
                <a:gd name="T73" fmla="*/ 638 h 190"/>
                <a:gd name="T74" fmla="*/ 3505 w 117"/>
                <a:gd name="T75" fmla="*/ 520 h 190"/>
                <a:gd name="T76" fmla="*/ 3505 w 117"/>
                <a:gd name="T77" fmla="*/ 249 h 190"/>
                <a:gd name="T78" fmla="*/ 3534 w 117"/>
                <a:gd name="T79" fmla="*/ 209 h 190"/>
                <a:gd name="T80" fmla="*/ 3623 w 117"/>
                <a:gd name="T81" fmla="*/ 0 h 190"/>
                <a:gd name="T82" fmla="*/ 3534 w 117"/>
                <a:gd name="T83" fmla="*/ 28 h 190"/>
                <a:gd name="T84" fmla="*/ 3505 w 117"/>
                <a:gd name="T85" fmla="*/ 249 h 190"/>
                <a:gd name="T86" fmla="*/ 3284 w 117"/>
                <a:gd name="T87" fmla="*/ 405 h 190"/>
                <a:gd name="T88" fmla="*/ 3005 w 117"/>
                <a:gd name="T89" fmla="*/ 798 h 190"/>
                <a:gd name="T90" fmla="*/ 2694 w 117"/>
                <a:gd name="T91" fmla="*/ 1252 h 190"/>
                <a:gd name="T92" fmla="*/ 2482 w 117"/>
                <a:gd name="T93" fmla="*/ 1654 h 190"/>
                <a:gd name="T94" fmla="*/ 2298 w 117"/>
                <a:gd name="T95" fmla="*/ 1927 h 190"/>
                <a:gd name="T96" fmla="*/ 1953 w 117"/>
                <a:gd name="T97" fmla="*/ 2484 h 190"/>
                <a:gd name="T98" fmla="*/ 1826 w 117"/>
                <a:gd name="T99" fmla="*/ 2783 h 190"/>
                <a:gd name="T100" fmla="*/ 1642 w 117"/>
                <a:gd name="T101" fmla="*/ 3188 h 190"/>
                <a:gd name="T102" fmla="*/ 774 w 117"/>
                <a:gd name="T103" fmla="*/ 4374 h 190"/>
                <a:gd name="T104" fmla="*/ 590 w 117"/>
                <a:gd name="T105" fmla="*/ 4715 h 190"/>
                <a:gd name="T106" fmla="*/ 118 w 117"/>
                <a:gd name="T107" fmla="*/ 5795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9" name="Hình tự do 145"/>
            <p:cNvSpPr>
              <a:spLocks/>
            </p:cNvSpPr>
            <p:nvPr/>
          </p:nvSpPr>
          <p:spPr bwMode="auto">
            <a:xfrm>
              <a:off x="4253" y="1766"/>
              <a:ext cx="273" cy="450"/>
            </a:xfrm>
            <a:custGeom>
              <a:avLst/>
              <a:gdLst>
                <a:gd name="T0" fmla="*/ 492 w 116"/>
                <a:gd name="T1" fmla="*/ 5350 h 190"/>
                <a:gd name="T2" fmla="*/ 548 w 116"/>
                <a:gd name="T3" fmla="*/ 5156 h 190"/>
                <a:gd name="T4" fmla="*/ 835 w 116"/>
                <a:gd name="T5" fmla="*/ 4846 h 190"/>
                <a:gd name="T6" fmla="*/ 925 w 116"/>
                <a:gd name="T7" fmla="*/ 4718 h 190"/>
                <a:gd name="T8" fmla="*/ 1108 w 116"/>
                <a:gd name="T9" fmla="*/ 4303 h 190"/>
                <a:gd name="T10" fmla="*/ 1203 w 116"/>
                <a:gd name="T11" fmla="*/ 4213 h 190"/>
                <a:gd name="T12" fmla="*/ 1358 w 116"/>
                <a:gd name="T13" fmla="*/ 4000 h 190"/>
                <a:gd name="T14" fmla="*/ 1445 w 116"/>
                <a:gd name="T15" fmla="*/ 3816 h 190"/>
                <a:gd name="T16" fmla="*/ 1473 w 116"/>
                <a:gd name="T17" fmla="*/ 3681 h 190"/>
                <a:gd name="T18" fmla="*/ 1563 w 116"/>
                <a:gd name="T19" fmla="*/ 3612 h 190"/>
                <a:gd name="T20" fmla="*/ 1723 w 116"/>
                <a:gd name="T21" fmla="*/ 3467 h 190"/>
                <a:gd name="T22" fmla="*/ 1812 w 116"/>
                <a:gd name="T23" fmla="*/ 3332 h 190"/>
                <a:gd name="T24" fmla="*/ 1878 w 116"/>
                <a:gd name="T25" fmla="*/ 3214 h 190"/>
                <a:gd name="T26" fmla="*/ 1927 w 116"/>
                <a:gd name="T27" fmla="*/ 3017 h 190"/>
                <a:gd name="T28" fmla="*/ 2022 w 116"/>
                <a:gd name="T29" fmla="*/ 2873 h 190"/>
                <a:gd name="T30" fmla="*/ 2149 w 116"/>
                <a:gd name="T31" fmla="*/ 2619 h 190"/>
                <a:gd name="T32" fmla="*/ 2243 w 116"/>
                <a:gd name="T33" fmla="*/ 2553 h 190"/>
                <a:gd name="T34" fmla="*/ 2243 w 116"/>
                <a:gd name="T35" fmla="*/ 2456 h 190"/>
                <a:gd name="T36" fmla="*/ 2332 w 116"/>
                <a:gd name="T37" fmla="*/ 2323 h 190"/>
                <a:gd name="T38" fmla="*/ 2361 w 116"/>
                <a:gd name="T39" fmla="*/ 2323 h 190"/>
                <a:gd name="T40" fmla="*/ 2398 w 116"/>
                <a:gd name="T41" fmla="*/ 2205 h 190"/>
                <a:gd name="T42" fmla="*/ 2608 w 116"/>
                <a:gd name="T43" fmla="*/ 1980 h 190"/>
                <a:gd name="T44" fmla="*/ 2669 w 116"/>
                <a:gd name="T45" fmla="*/ 1795 h 190"/>
                <a:gd name="T46" fmla="*/ 2725 w 116"/>
                <a:gd name="T47" fmla="*/ 1727 h 190"/>
                <a:gd name="T48" fmla="*/ 2852 w 116"/>
                <a:gd name="T49" fmla="*/ 1447 h 190"/>
                <a:gd name="T50" fmla="*/ 2791 w 116"/>
                <a:gd name="T51" fmla="*/ 1357 h 190"/>
                <a:gd name="T52" fmla="*/ 2918 w 116"/>
                <a:gd name="T53" fmla="*/ 1312 h 190"/>
                <a:gd name="T54" fmla="*/ 3062 w 116"/>
                <a:gd name="T55" fmla="*/ 1262 h 190"/>
                <a:gd name="T56" fmla="*/ 3130 w 116"/>
                <a:gd name="T57" fmla="*/ 1127 h 190"/>
                <a:gd name="T58" fmla="*/ 3156 w 116"/>
                <a:gd name="T59" fmla="*/ 1127 h 190"/>
                <a:gd name="T60" fmla="*/ 3156 w 116"/>
                <a:gd name="T61" fmla="*/ 1106 h 190"/>
                <a:gd name="T62" fmla="*/ 3156 w 116"/>
                <a:gd name="T63" fmla="*/ 943 h 190"/>
                <a:gd name="T64" fmla="*/ 3245 w 116"/>
                <a:gd name="T65" fmla="*/ 853 h 190"/>
                <a:gd name="T66" fmla="*/ 3245 w 116"/>
                <a:gd name="T67" fmla="*/ 824 h 190"/>
                <a:gd name="T68" fmla="*/ 3311 w 116"/>
                <a:gd name="T69" fmla="*/ 786 h 190"/>
                <a:gd name="T70" fmla="*/ 3380 w 116"/>
                <a:gd name="T71" fmla="*/ 689 h 190"/>
                <a:gd name="T72" fmla="*/ 3285 w 116"/>
                <a:gd name="T73" fmla="*/ 599 h 190"/>
                <a:gd name="T74" fmla="*/ 3401 w 116"/>
                <a:gd name="T75" fmla="*/ 533 h 190"/>
                <a:gd name="T76" fmla="*/ 3401 w 116"/>
                <a:gd name="T77" fmla="*/ 253 h 190"/>
                <a:gd name="T78" fmla="*/ 3467 w 116"/>
                <a:gd name="T79" fmla="*/ 156 h 190"/>
                <a:gd name="T80" fmla="*/ 3556 w 116"/>
                <a:gd name="T81" fmla="*/ 0 h 190"/>
                <a:gd name="T82" fmla="*/ 3467 w 116"/>
                <a:gd name="T83" fmla="*/ 28 h 190"/>
                <a:gd name="T84" fmla="*/ 3401 w 116"/>
                <a:gd name="T85" fmla="*/ 253 h 190"/>
                <a:gd name="T86" fmla="*/ 3196 w 116"/>
                <a:gd name="T87" fmla="*/ 410 h 190"/>
                <a:gd name="T88" fmla="*/ 2918 w 116"/>
                <a:gd name="T89" fmla="*/ 824 h 190"/>
                <a:gd name="T90" fmla="*/ 2631 w 116"/>
                <a:gd name="T91" fmla="*/ 1262 h 190"/>
                <a:gd name="T92" fmla="*/ 2398 w 116"/>
                <a:gd name="T93" fmla="*/ 1672 h 190"/>
                <a:gd name="T94" fmla="*/ 2243 w 116"/>
                <a:gd name="T95" fmla="*/ 1980 h 190"/>
                <a:gd name="T96" fmla="*/ 1927 w 116"/>
                <a:gd name="T97" fmla="*/ 2553 h 190"/>
                <a:gd name="T98" fmla="*/ 1744 w 116"/>
                <a:gd name="T99" fmla="*/ 2873 h 190"/>
                <a:gd name="T100" fmla="*/ 1563 w 116"/>
                <a:gd name="T101" fmla="*/ 3271 h 190"/>
                <a:gd name="T102" fmla="*/ 770 w 116"/>
                <a:gd name="T103" fmla="*/ 4464 h 190"/>
                <a:gd name="T104" fmla="*/ 548 w 116"/>
                <a:gd name="T105" fmla="*/ 4846 h 190"/>
                <a:gd name="T106" fmla="*/ 115 w 116"/>
                <a:gd name="T107" fmla="*/ 5952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0" name="Hình tự do 146"/>
            <p:cNvSpPr>
              <a:spLocks/>
            </p:cNvSpPr>
            <p:nvPr/>
          </p:nvSpPr>
          <p:spPr bwMode="auto">
            <a:xfrm>
              <a:off x="4253" y="2408"/>
              <a:ext cx="270" cy="440"/>
            </a:xfrm>
            <a:custGeom>
              <a:avLst/>
              <a:gdLst>
                <a:gd name="T0" fmla="*/ 519 w 115"/>
                <a:gd name="T1" fmla="*/ 5120 h 187"/>
                <a:gd name="T2" fmla="*/ 585 w 115"/>
                <a:gd name="T3" fmla="*/ 4939 h 187"/>
                <a:gd name="T4" fmla="*/ 883 w 115"/>
                <a:gd name="T5" fmla="*/ 4661 h 187"/>
                <a:gd name="T6" fmla="*/ 941 w 115"/>
                <a:gd name="T7" fmla="*/ 4534 h 187"/>
                <a:gd name="T8" fmla="*/ 1103 w 115"/>
                <a:gd name="T9" fmla="*/ 4141 h 187"/>
                <a:gd name="T10" fmla="*/ 1190 w 115"/>
                <a:gd name="T11" fmla="*/ 4014 h 187"/>
                <a:gd name="T12" fmla="*/ 1334 w 115"/>
                <a:gd name="T13" fmla="*/ 3831 h 187"/>
                <a:gd name="T14" fmla="*/ 1423 w 115"/>
                <a:gd name="T15" fmla="*/ 3649 h 187"/>
                <a:gd name="T16" fmla="*/ 1460 w 115"/>
                <a:gd name="T17" fmla="*/ 3532 h 187"/>
                <a:gd name="T18" fmla="*/ 1554 w 115"/>
                <a:gd name="T19" fmla="*/ 3494 h 187"/>
                <a:gd name="T20" fmla="*/ 1697 w 115"/>
                <a:gd name="T21" fmla="*/ 3245 h 187"/>
                <a:gd name="T22" fmla="*/ 1796 w 115"/>
                <a:gd name="T23" fmla="*/ 3151 h 187"/>
                <a:gd name="T24" fmla="*/ 1852 w 115"/>
                <a:gd name="T25" fmla="*/ 3033 h 187"/>
                <a:gd name="T26" fmla="*/ 1890 w 115"/>
                <a:gd name="T27" fmla="*/ 2880 h 187"/>
                <a:gd name="T28" fmla="*/ 2073 w 115"/>
                <a:gd name="T29" fmla="*/ 2725 h 187"/>
                <a:gd name="T30" fmla="*/ 2122 w 115"/>
                <a:gd name="T31" fmla="*/ 2485 h 187"/>
                <a:gd name="T32" fmla="*/ 2209 w 115"/>
                <a:gd name="T33" fmla="*/ 2398 h 187"/>
                <a:gd name="T34" fmla="*/ 2209 w 115"/>
                <a:gd name="T35" fmla="*/ 2332 h 187"/>
                <a:gd name="T36" fmla="*/ 2303 w 115"/>
                <a:gd name="T37" fmla="*/ 2292 h 187"/>
                <a:gd name="T38" fmla="*/ 2303 w 115"/>
                <a:gd name="T39" fmla="*/ 2242 h 187"/>
                <a:gd name="T40" fmla="*/ 2392 w 115"/>
                <a:gd name="T41" fmla="*/ 2108 h 187"/>
                <a:gd name="T42" fmla="*/ 2590 w 115"/>
                <a:gd name="T43" fmla="*/ 1838 h 187"/>
                <a:gd name="T44" fmla="*/ 2613 w 115"/>
                <a:gd name="T45" fmla="*/ 1722 h 187"/>
                <a:gd name="T46" fmla="*/ 2641 w 115"/>
                <a:gd name="T47" fmla="*/ 1588 h 187"/>
                <a:gd name="T48" fmla="*/ 2794 w 115"/>
                <a:gd name="T49" fmla="*/ 1407 h 187"/>
                <a:gd name="T50" fmla="*/ 2794 w 115"/>
                <a:gd name="T51" fmla="*/ 1289 h 187"/>
                <a:gd name="T52" fmla="*/ 2888 w 115"/>
                <a:gd name="T53" fmla="*/ 1252 h 187"/>
                <a:gd name="T54" fmla="*/ 3005 w 115"/>
                <a:gd name="T55" fmla="*/ 1195 h 187"/>
                <a:gd name="T56" fmla="*/ 3043 w 115"/>
                <a:gd name="T57" fmla="*/ 1068 h 187"/>
                <a:gd name="T58" fmla="*/ 3092 w 115"/>
                <a:gd name="T59" fmla="*/ 1068 h 187"/>
                <a:gd name="T60" fmla="*/ 3092 w 115"/>
                <a:gd name="T61" fmla="*/ 1019 h 187"/>
                <a:gd name="T62" fmla="*/ 3092 w 115"/>
                <a:gd name="T63" fmla="*/ 885 h 187"/>
                <a:gd name="T64" fmla="*/ 3198 w 115"/>
                <a:gd name="T65" fmla="*/ 798 h 187"/>
                <a:gd name="T66" fmla="*/ 3198 w 115"/>
                <a:gd name="T67" fmla="*/ 769 h 187"/>
                <a:gd name="T68" fmla="*/ 3285 w 115"/>
                <a:gd name="T69" fmla="*/ 732 h 187"/>
                <a:gd name="T70" fmla="*/ 3313 w 115"/>
                <a:gd name="T71" fmla="*/ 638 h 187"/>
                <a:gd name="T72" fmla="*/ 3247 w 115"/>
                <a:gd name="T73" fmla="*/ 638 h 187"/>
                <a:gd name="T74" fmla="*/ 3379 w 115"/>
                <a:gd name="T75" fmla="*/ 492 h 187"/>
                <a:gd name="T76" fmla="*/ 3379 w 115"/>
                <a:gd name="T77" fmla="*/ 249 h 187"/>
                <a:gd name="T78" fmla="*/ 3402 w 115"/>
                <a:gd name="T79" fmla="*/ 155 h 187"/>
                <a:gd name="T80" fmla="*/ 3496 w 115"/>
                <a:gd name="T81" fmla="*/ 0 h 187"/>
                <a:gd name="T82" fmla="*/ 3402 w 115"/>
                <a:gd name="T83" fmla="*/ 28 h 187"/>
                <a:gd name="T84" fmla="*/ 3379 w 115"/>
                <a:gd name="T85" fmla="*/ 209 h 187"/>
                <a:gd name="T86" fmla="*/ 3132 w 115"/>
                <a:gd name="T87" fmla="*/ 405 h 187"/>
                <a:gd name="T88" fmla="*/ 2888 w 115"/>
                <a:gd name="T89" fmla="*/ 769 h 187"/>
                <a:gd name="T90" fmla="*/ 2590 w 115"/>
                <a:gd name="T91" fmla="*/ 1195 h 187"/>
                <a:gd name="T92" fmla="*/ 2343 w 115"/>
                <a:gd name="T93" fmla="*/ 1562 h 187"/>
                <a:gd name="T94" fmla="*/ 2209 w 115"/>
                <a:gd name="T95" fmla="*/ 1838 h 187"/>
                <a:gd name="T96" fmla="*/ 1890 w 115"/>
                <a:gd name="T97" fmla="*/ 2398 h 187"/>
                <a:gd name="T98" fmla="*/ 1737 w 115"/>
                <a:gd name="T99" fmla="*/ 2725 h 187"/>
                <a:gd name="T100" fmla="*/ 1554 w 115"/>
                <a:gd name="T101" fmla="*/ 3127 h 187"/>
                <a:gd name="T102" fmla="*/ 765 w 115"/>
                <a:gd name="T103" fmla="*/ 4325 h 187"/>
                <a:gd name="T104" fmla="*/ 585 w 115"/>
                <a:gd name="T105" fmla="*/ 4661 h 187"/>
                <a:gd name="T106" fmla="*/ 155 w 115"/>
                <a:gd name="T107" fmla="*/ 5708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1" name="Hình tự do 147"/>
            <p:cNvSpPr>
              <a:spLocks/>
            </p:cNvSpPr>
            <p:nvPr/>
          </p:nvSpPr>
          <p:spPr bwMode="auto">
            <a:xfrm>
              <a:off x="4365" y="2648"/>
              <a:ext cx="0" cy="3"/>
            </a:xfrm>
            <a:custGeom>
              <a:avLst/>
              <a:gdLst>
                <a:gd name="T0" fmla="*/ 1 w 2"/>
                <a:gd name="T1" fmla="*/ 0 h 3"/>
                <a:gd name="T2" fmla="*/ 0 w 2"/>
                <a:gd name="T3" fmla="*/ 0 h 3"/>
                <a:gd name="T4" fmla="*/ 0 w 2"/>
                <a:gd name="T5" fmla="*/ 3 h 3"/>
                <a:gd name="T6" fmla="*/ 1 w 2"/>
                <a:gd name="T7" fmla="*/ 3 h 3"/>
                <a:gd name="T8" fmla="*/ 1 w 2"/>
                <a:gd name="T9" fmla="*/ 0 h 3"/>
                <a:gd name="T10" fmla="*/ 1 w 2"/>
                <a:gd name="T11" fmla="*/ 0 h 3"/>
                <a:gd name="T12" fmla="*/ 1 w 2"/>
                <a:gd name="T13" fmla="*/ 0 h 3"/>
                <a:gd name="T14" fmla="*/ 1 w 2"/>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 h="3">
                  <a:moveTo>
                    <a:pt x="2" y="0"/>
                  </a:moveTo>
                  <a:lnTo>
                    <a:pt x="0" y="0"/>
                  </a:lnTo>
                  <a:lnTo>
                    <a:pt x="0" y="3"/>
                  </a:lnTo>
                  <a:lnTo>
                    <a:pt x="2" y="3"/>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2" name="Hình tự do 148"/>
            <p:cNvSpPr>
              <a:spLocks/>
            </p:cNvSpPr>
            <p:nvPr/>
          </p:nvSpPr>
          <p:spPr bwMode="auto">
            <a:xfrm>
              <a:off x="4264" y="2959"/>
              <a:ext cx="266" cy="445"/>
            </a:xfrm>
            <a:custGeom>
              <a:avLst/>
              <a:gdLst>
                <a:gd name="T0" fmla="*/ 454 w 113"/>
                <a:gd name="T1" fmla="*/ 5238 h 188"/>
                <a:gd name="T2" fmla="*/ 548 w 113"/>
                <a:gd name="T3" fmla="*/ 5054 h 188"/>
                <a:gd name="T4" fmla="*/ 836 w 113"/>
                <a:gd name="T5" fmla="*/ 4734 h 188"/>
                <a:gd name="T6" fmla="*/ 925 w 113"/>
                <a:gd name="T7" fmla="*/ 4639 h 188"/>
                <a:gd name="T8" fmla="*/ 1069 w 113"/>
                <a:gd name="T9" fmla="*/ 4242 h 188"/>
                <a:gd name="T10" fmla="*/ 1137 w 113"/>
                <a:gd name="T11" fmla="*/ 4085 h 188"/>
                <a:gd name="T12" fmla="*/ 1318 w 113"/>
                <a:gd name="T13" fmla="*/ 3927 h 188"/>
                <a:gd name="T14" fmla="*/ 1384 w 113"/>
                <a:gd name="T15" fmla="*/ 3697 h 188"/>
                <a:gd name="T16" fmla="*/ 1445 w 113"/>
                <a:gd name="T17" fmla="*/ 3607 h 188"/>
                <a:gd name="T18" fmla="*/ 1502 w 113"/>
                <a:gd name="T19" fmla="*/ 3541 h 188"/>
                <a:gd name="T20" fmla="*/ 1657 w 113"/>
                <a:gd name="T21" fmla="*/ 3394 h 188"/>
                <a:gd name="T22" fmla="*/ 1747 w 113"/>
                <a:gd name="T23" fmla="*/ 3238 h 188"/>
                <a:gd name="T24" fmla="*/ 1841 w 113"/>
                <a:gd name="T25" fmla="*/ 3143 h 188"/>
                <a:gd name="T26" fmla="*/ 1878 w 113"/>
                <a:gd name="T27" fmla="*/ 2987 h 188"/>
                <a:gd name="T28" fmla="*/ 1994 w 113"/>
                <a:gd name="T29" fmla="*/ 2758 h 188"/>
                <a:gd name="T30" fmla="*/ 2112 w 113"/>
                <a:gd name="T31" fmla="*/ 2571 h 188"/>
                <a:gd name="T32" fmla="*/ 2177 w 113"/>
                <a:gd name="T33" fmla="*/ 2455 h 188"/>
                <a:gd name="T34" fmla="*/ 2177 w 113"/>
                <a:gd name="T35" fmla="*/ 2360 h 188"/>
                <a:gd name="T36" fmla="*/ 2272 w 113"/>
                <a:gd name="T37" fmla="*/ 2320 h 188"/>
                <a:gd name="T38" fmla="*/ 2272 w 113"/>
                <a:gd name="T39" fmla="*/ 2291 h 188"/>
                <a:gd name="T40" fmla="*/ 2361 w 113"/>
                <a:gd name="T41" fmla="*/ 2201 h 188"/>
                <a:gd name="T42" fmla="*/ 2542 w 113"/>
                <a:gd name="T43" fmla="*/ 1882 h 188"/>
                <a:gd name="T44" fmla="*/ 2582 w 113"/>
                <a:gd name="T45" fmla="*/ 1792 h 188"/>
                <a:gd name="T46" fmla="*/ 2636 w 113"/>
                <a:gd name="T47" fmla="*/ 1726 h 188"/>
                <a:gd name="T48" fmla="*/ 2792 w 113"/>
                <a:gd name="T49" fmla="*/ 1418 h 188"/>
                <a:gd name="T50" fmla="*/ 2766 w 113"/>
                <a:gd name="T51" fmla="*/ 1349 h 188"/>
                <a:gd name="T52" fmla="*/ 2832 w 113"/>
                <a:gd name="T53" fmla="*/ 1311 h 188"/>
                <a:gd name="T54" fmla="*/ 2975 w 113"/>
                <a:gd name="T55" fmla="*/ 1221 h 188"/>
                <a:gd name="T56" fmla="*/ 3037 w 113"/>
                <a:gd name="T57" fmla="*/ 1098 h 188"/>
                <a:gd name="T58" fmla="*/ 3065 w 113"/>
                <a:gd name="T59" fmla="*/ 1098 h 188"/>
                <a:gd name="T60" fmla="*/ 3065 w 113"/>
                <a:gd name="T61" fmla="*/ 1058 h 188"/>
                <a:gd name="T62" fmla="*/ 3065 w 113"/>
                <a:gd name="T63" fmla="*/ 942 h 188"/>
                <a:gd name="T64" fmla="*/ 3159 w 113"/>
                <a:gd name="T65" fmla="*/ 824 h 188"/>
                <a:gd name="T66" fmla="*/ 3159 w 113"/>
                <a:gd name="T67" fmla="*/ 783 h 188"/>
                <a:gd name="T68" fmla="*/ 3220 w 113"/>
                <a:gd name="T69" fmla="*/ 717 h 188"/>
                <a:gd name="T70" fmla="*/ 3286 w 113"/>
                <a:gd name="T71" fmla="*/ 660 h 188"/>
                <a:gd name="T72" fmla="*/ 3197 w 113"/>
                <a:gd name="T73" fmla="*/ 660 h 188"/>
                <a:gd name="T74" fmla="*/ 3352 w 113"/>
                <a:gd name="T75" fmla="*/ 533 h 188"/>
                <a:gd name="T76" fmla="*/ 3352 w 113"/>
                <a:gd name="T77" fmla="*/ 253 h 188"/>
                <a:gd name="T78" fmla="*/ 3380 w 113"/>
                <a:gd name="T79" fmla="*/ 156 h 188"/>
                <a:gd name="T80" fmla="*/ 3470 w 113"/>
                <a:gd name="T81" fmla="*/ 0 h 188"/>
                <a:gd name="T82" fmla="*/ 3380 w 113"/>
                <a:gd name="T83" fmla="*/ 66 h 188"/>
                <a:gd name="T84" fmla="*/ 3352 w 113"/>
                <a:gd name="T85" fmla="*/ 185 h 188"/>
                <a:gd name="T86" fmla="*/ 3103 w 113"/>
                <a:gd name="T87" fmla="*/ 409 h 188"/>
                <a:gd name="T88" fmla="*/ 2832 w 113"/>
                <a:gd name="T89" fmla="*/ 783 h 188"/>
                <a:gd name="T90" fmla="*/ 2542 w 113"/>
                <a:gd name="T91" fmla="*/ 1221 h 188"/>
                <a:gd name="T92" fmla="*/ 2312 w 113"/>
                <a:gd name="T93" fmla="*/ 1602 h 188"/>
                <a:gd name="T94" fmla="*/ 2177 w 113"/>
                <a:gd name="T95" fmla="*/ 1882 h 188"/>
                <a:gd name="T96" fmla="*/ 1878 w 113"/>
                <a:gd name="T97" fmla="*/ 2455 h 188"/>
                <a:gd name="T98" fmla="*/ 1723 w 113"/>
                <a:gd name="T99" fmla="*/ 2758 h 188"/>
                <a:gd name="T100" fmla="*/ 1502 w 113"/>
                <a:gd name="T101" fmla="*/ 3193 h 188"/>
                <a:gd name="T102" fmla="*/ 704 w 113"/>
                <a:gd name="T103" fmla="*/ 4431 h 188"/>
                <a:gd name="T104" fmla="*/ 548 w 113"/>
                <a:gd name="T105" fmla="*/ 4734 h 188"/>
                <a:gd name="T106" fmla="*/ 115 w 113"/>
                <a:gd name="T107" fmla="*/ 5811 h 1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3" name="Hình tự do 149"/>
            <p:cNvSpPr>
              <a:spLocks/>
            </p:cNvSpPr>
            <p:nvPr/>
          </p:nvSpPr>
          <p:spPr bwMode="auto">
            <a:xfrm>
              <a:off x="4270" y="3621"/>
              <a:ext cx="266" cy="440"/>
            </a:xfrm>
            <a:custGeom>
              <a:avLst/>
              <a:gdLst>
                <a:gd name="T0" fmla="*/ 433 w 113"/>
                <a:gd name="T1" fmla="*/ 5094 h 187"/>
                <a:gd name="T2" fmla="*/ 588 w 113"/>
                <a:gd name="T3" fmla="*/ 4939 h 187"/>
                <a:gd name="T4" fmla="*/ 836 w 113"/>
                <a:gd name="T5" fmla="*/ 4600 h 187"/>
                <a:gd name="T6" fmla="*/ 859 w 113"/>
                <a:gd name="T7" fmla="*/ 4480 h 187"/>
                <a:gd name="T8" fmla="*/ 1109 w 113"/>
                <a:gd name="T9" fmla="*/ 4141 h 187"/>
                <a:gd name="T10" fmla="*/ 1137 w 113"/>
                <a:gd name="T11" fmla="*/ 4014 h 187"/>
                <a:gd name="T12" fmla="*/ 1318 w 113"/>
                <a:gd name="T13" fmla="*/ 3802 h 187"/>
                <a:gd name="T14" fmla="*/ 1408 w 113"/>
                <a:gd name="T15" fmla="*/ 3621 h 187"/>
                <a:gd name="T16" fmla="*/ 1408 w 113"/>
                <a:gd name="T17" fmla="*/ 3494 h 187"/>
                <a:gd name="T18" fmla="*/ 1502 w 113"/>
                <a:gd name="T19" fmla="*/ 3400 h 187"/>
                <a:gd name="T20" fmla="*/ 1657 w 113"/>
                <a:gd name="T21" fmla="*/ 3245 h 187"/>
                <a:gd name="T22" fmla="*/ 1723 w 113"/>
                <a:gd name="T23" fmla="*/ 3151 h 187"/>
                <a:gd name="T24" fmla="*/ 1841 w 113"/>
                <a:gd name="T25" fmla="*/ 3012 h 187"/>
                <a:gd name="T26" fmla="*/ 1907 w 113"/>
                <a:gd name="T27" fmla="*/ 2880 h 187"/>
                <a:gd name="T28" fmla="*/ 1994 w 113"/>
                <a:gd name="T29" fmla="*/ 2725 h 187"/>
                <a:gd name="T30" fmla="*/ 2112 w 113"/>
                <a:gd name="T31" fmla="*/ 2485 h 187"/>
                <a:gd name="T32" fmla="*/ 2149 w 113"/>
                <a:gd name="T33" fmla="*/ 2426 h 187"/>
                <a:gd name="T34" fmla="*/ 2243 w 113"/>
                <a:gd name="T35" fmla="*/ 2332 h 187"/>
                <a:gd name="T36" fmla="*/ 2272 w 113"/>
                <a:gd name="T37" fmla="*/ 2202 h 187"/>
                <a:gd name="T38" fmla="*/ 2312 w 113"/>
                <a:gd name="T39" fmla="*/ 2202 h 187"/>
                <a:gd name="T40" fmla="*/ 2333 w 113"/>
                <a:gd name="T41" fmla="*/ 2108 h 187"/>
                <a:gd name="T42" fmla="*/ 2516 w 113"/>
                <a:gd name="T43" fmla="*/ 1809 h 187"/>
                <a:gd name="T44" fmla="*/ 2636 w 113"/>
                <a:gd name="T45" fmla="*/ 1722 h 187"/>
                <a:gd name="T46" fmla="*/ 2676 w 113"/>
                <a:gd name="T47" fmla="*/ 1588 h 187"/>
                <a:gd name="T48" fmla="*/ 2792 w 113"/>
                <a:gd name="T49" fmla="*/ 1379 h 187"/>
                <a:gd name="T50" fmla="*/ 2738 w 113"/>
                <a:gd name="T51" fmla="*/ 1289 h 187"/>
                <a:gd name="T52" fmla="*/ 2860 w 113"/>
                <a:gd name="T53" fmla="*/ 1252 h 187"/>
                <a:gd name="T54" fmla="*/ 2947 w 113"/>
                <a:gd name="T55" fmla="*/ 1195 h 187"/>
                <a:gd name="T56" fmla="*/ 3037 w 113"/>
                <a:gd name="T57" fmla="*/ 1068 h 187"/>
                <a:gd name="T58" fmla="*/ 3065 w 113"/>
                <a:gd name="T59" fmla="*/ 1068 h 187"/>
                <a:gd name="T60" fmla="*/ 3065 w 113"/>
                <a:gd name="T61" fmla="*/ 974 h 187"/>
                <a:gd name="T62" fmla="*/ 3065 w 113"/>
                <a:gd name="T63" fmla="*/ 885 h 187"/>
                <a:gd name="T64" fmla="*/ 3197 w 113"/>
                <a:gd name="T65" fmla="*/ 798 h 187"/>
                <a:gd name="T66" fmla="*/ 3197 w 113"/>
                <a:gd name="T67" fmla="*/ 769 h 187"/>
                <a:gd name="T68" fmla="*/ 3220 w 113"/>
                <a:gd name="T69" fmla="*/ 732 h 187"/>
                <a:gd name="T70" fmla="*/ 3314 w 113"/>
                <a:gd name="T71" fmla="*/ 614 h 187"/>
                <a:gd name="T72" fmla="*/ 3197 w 113"/>
                <a:gd name="T73" fmla="*/ 548 h 187"/>
                <a:gd name="T74" fmla="*/ 3314 w 113"/>
                <a:gd name="T75" fmla="*/ 492 h 187"/>
                <a:gd name="T76" fmla="*/ 3352 w 113"/>
                <a:gd name="T77" fmla="*/ 155 h 187"/>
                <a:gd name="T78" fmla="*/ 3352 w 113"/>
                <a:gd name="T79" fmla="*/ 115 h 187"/>
                <a:gd name="T80" fmla="*/ 3470 w 113"/>
                <a:gd name="T81" fmla="*/ 0 h 187"/>
                <a:gd name="T82" fmla="*/ 3352 w 113"/>
                <a:gd name="T83" fmla="*/ 0 h 187"/>
                <a:gd name="T84" fmla="*/ 3314 w 113"/>
                <a:gd name="T85" fmla="*/ 155 h 187"/>
                <a:gd name="T86" fmla="*/ 3103 w 113"/>
                <a:gd name="T87" fmla="*/ 365 h 187"/>
                <a:gd name="T88" fmla="*/ 2832 w 113"/>
                <a:gd name="T89" fmla="*/ 769 h 187"/>
                <a:gd name="T90" fmla="*/ 2542 w 113"/>
                <a:gd name="T91" fmla="*/ 1195 h 187"/>
                <a:gd name="T92" fmla="*/ 2333 w 113"/>
                <a:gd name="T93" fmla="*/ 1562 h 187"/>
                <a:gd name="T94" fmla="*/ 2149 w 113"/>
                <a:gd name="T95" fmla="*/ 1809 h 187"/>
                <a:gd name="T96" fmla="*/ 1878 w 113"/>
                <a:gd name="T97" fmla="*/ 2426 h 187"/>
                <a:gd name="T98" fmla="*/ 1723 w 113"/>
                <a:gd name="T99" fmla="*/ 2725 h 187"/>
                <a:gd name="T100" fmla="*/ 1502 w 113"/>
                <a:gd name="T101" fmla="*/ 3127 h 187"/>
                <a:gd name="T102" fmla="*/ 704 w 113"/>
                <a:gd name="T103" fmla="*/ 4285 h 187"/>
                <a:gd name="T104" fmla="*/ 520 w 113"/>
                <a:gd name="T105" fmla="*/ 4600 h 187"/>
                <a:gd name="T106" fmla="*/ 155 w 113"/>
                <a:gd name="T107" fmla="*/ 5708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4" name="Hình tự do 150"/>
            <p:cNvSpPr>
              <a:spLocks/>
            </p:cNvSpPr>
            <p:nvPr/>
          </p:nvSpPr>
          <p:spPr bwMode="auto">
            <a:xfrm>
              <a:off x="4001" y="3098"/>
              <a:ext cx="263" cy="473"/>
            </a:xfrm>
            <a:custGeom>
              <a:avLst/>
              <a:gdLst>
                <a:gd name="T0" fmla="*/ 3197 w 110"/>
                <a:gd name="T1" fmla="*/ 5475 h 200"/>
                <a:gd name="T2" fmla="*/ 3103 w 110"/>
                <a:gd name="T3" fmla="*/ 5291 h 200"/>
                <a:gd name="T4" fmla="*/ 2910 w 110"/>
                <a:gd name="T5" fmla="*/ 4884 h 200"/>
                <a:gd name="T6" fmla="*/ 2869 w 110"/>
                <a:gd name="T7" fmla="*/ 4749 h 200"/>
                <a:gd name="T8" fmla="*/ 2544 w 110"/>
                <a:gd name="T9" fmla="*/ 4380 h 200"/>
                <a:gd name="T10" fmla="*/ 2515 w 110"/>
                <a:gd name="T11" fmla="*/ 4262 h 200"/>
                <a:gd name="T12" fmla="*/ 2446 w 110"/>
                <a:gd name="T13" fmla="*/ 3971 h 200"/>
                <a:gd name="T14" fmla="*/ 2322 w 110"/>
                <a:gd name="T15" fmla="*/ 3819 h 200"/>
                <a:gd name="T16" fmla="*/ 2228 w 110"/>
                <a:gd name="T17" fmla="*/ 3720 h 200"/>
                <a:gd name="T18" fmla="*/ 2228 w 110"/>
                <a:gd name="T19" fmla="*/ 3626 h 200"/>
                <a:gd name="T20" fmla="*/ 2092 w 110"/>
                <a:gd name="T21" fmla="*/ 3413 h 200"/>
                <a:gd name="T22" fmla="*/ 2023 w 110"/>
                <a:gd name="T23" fmla="*/ 3283 h 200"/>
                <a:gd name="T24" fmla="*/ 1956 w 110"/>
                <a:gd name="T25" fmla="*/ 3138 h 200"/>
                <a:gd name="T26" fmla="*/ 1898 w 110"/>
                <a:gd name="T27" fmla="*/ 2975 h 200"/>
                <a:gd name="T28" fmla="*/ 1808 w 110"/>
                <a:gd name="T29" fmla="*/ 2753 h 200"/>
                <a:gd name="T30" fmla="*/ 1640 w 110"/>
                <a:gd name="T31" fmla="*/ 2568 h 200"/>
                <a:gd name="T32" fmla="*/ 1600 w 110"/>
                <a:gd name="T33" fmla="*/ 2471 h 200"/>
                <a:gd name="T34" fmla="*/ 1504 w 110"/>
                <a:gd name="T35" fmla="*/ 2344 h 200"/>
                <a:gd name="T36" fmla="*/ 1504 w 110"/>
                <a:gd name="T37" fmla="*/ 2287 h 200"/>
                <a:gd name="T38" fmla="*/ 1475 w 110"/>
                <a:gd name="T39" fmla="*/ 2221 h 200"/>
                <a:gd name="T40" fmla="*/ 1406 w 110"/>
                <a:gd name="T41" fmla="*/ 2155 h 200"/>
                <a:gd name="T42" fmla="*/ 1200 w 110"/>
                <a:gd name="T43" fmla="*/ 1812 h 200"/>
                <a:gd name="T44" fmla="*/ 1150 w 110"/>
                <a:gd name="T45" fmla="*/ 1696 h 200"/>
                <a:gd name="T46" fmla="*/ 1109 w 110"/>
                <a:gd name="T47" fmla="*/ 1627 h 200"/>
                <a:gd name="T48" fmla="*/ 944 w 110"/>
                <a:gd name="T49" fmla="*/ 1348 h 200"/>
                <a:gd name="T50" fmla="*/ 818 w 110"/>
                <a:gd name="T51" fmla="*/ 1348 h 200"/>
                <a:gd name="T52" fmla="*/ 916 w 110"/>
                <a:gd name="T53" fmla="*/ 1220 h 200"/>
                <a:gd name="T54" fmla="*/ 916 w 110"/>
                <a:gd name="T55" fmla="*/ 1057 h 200"/>
                <a:gd name="T56" fmla="*/ 777 w 110"/>
                <a:gd name="T57" fmla="*/ 967 h 200"/>
                <a:gd name="T58" fmla="*/ 777 w 110"/>
                <a:gd name="T59" fmla="*/ 939 h 200"/>
                <a:gd name="T60" fmla="*/ 727 w 110"/>
                <a:gd name="T61" fmla="*/ 873 h 200"/>
                <a:gd name="T62" fmla="*/ 658 w 110"/>
                <a:gd name="T63" fmla="*/ 844 h 200"/>
                <a:gd name="T64" fmla="*/ 658 w 110"/>
                <a:gd name="T65" fmla="*/ 688 h 200"/>
                <a:gd name="T66" fmla="*/ 559 w 110"/>
                <a:gd name="T67" fmla="*/ 660 h 200"/>
                <a:gd name="T68" fmla="*/ 559 w 110"/>
                <a:gd name="T69" fmla="*/ 570 h 200"/>
                <a:gd name="T70" fmla="*/ 521 w 110"/>
                <a:gd name="T71" fmla="*/ 504 h 200"/>
                <a:gd name="T72" fmla="*/ 493 w 110"/>
                <a:gd name="T73" fmla="*/ 570 h 200"/>
                <a:gd name="T74" fmla="*/ 423 w 110"/>
                <a:gd name="T75" fmla="*/ 369 h 200"/>
                <a:gd name="T76" fmla="*/ 189 w 110"/>
                <a:gd name="T77" fmla="*/ 184 h 200"/>
                <a:gd name="T78" fmla="*/ 98 w 110"/>
                <a:gd name="T79" fmla="*/ 118 h 200"/>
                <a:gd name="T80" fmla="*/ 69 w 110"/>
                <a:gd name="T81" fmla="*/ 0 h 200"/>
                <a:gd name="T82" fmla="*/ 0 w 110"/>
                <a:gd name="T83" fmla="*/ 95 h 200"/>
                <a:gd name="T84" fmla="*/ 136 w 110"/>
                <a:gd name="T85" fmla="*/ 184 h 200"/>
                <a:gd name="T86" fmla="*/ 234 w 110"/>
                <a:gd name="T87" fmla="*/ 504 h 200"/>
                <a:gd name="T88" fmla="*/ 423 w 110"/>
                <a:gd name="T89" fmla="*/ 967 h 200"/>
                <a:gd name="T90" fmla="*/ 686 w 110"/>
                <a:gd name="T91" fmla="*/ 1471 h 200"/>
                <a:gd name="T92" fmla="*/ 916 w 110"/>
                <a:gd name="T93" fmla="*/ 1812 h 200"/>
                <a:gd name="T94" fmla="*/ 1052 w 110"/>
                <a:gd name="T95" fmla="*/ 2155 h 200"/>
                <a:gd name="T96" fmla="*/ 1406 w 110"/>
                <a:gd name="T97" fmla="*/ 2724 h 200"/>
                <a:gd name="T98" fmla="*/ 1600 w 110"/>
                <a:gd name="T99" fmla="*/ 3032 h 200"/>
                <a:gd name="T100" fmla="*/ 1898 w 110"/>
                <a:gd name="T101" fmla="*/ 3413 h 200"/>
                <a:gd name="T102" fmla="*/ 2544 w 110"/>
                <a:gd name="T103" fmla="*/ 4787 h 200"/>
                <a:gd name="T104" fmla="*/ 2773 w 110"/>
                <a:gd name="T105" fmla="*/ 5158 h 200"/>
                <a:gd name="T106" fmla="*/ 3498 w 110"/>
                <a:gd name="T107" fmla="*/ 6097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5" name="Hình tự do 151"/>
            <p:cNvSpPr>
              <a:spLocks/>
            </p:cNvSpPr>
            <p:nvPr/>
          </p:nvSpPr>
          <p:spPr bwMode="auto">
            <a:xfrm>
              <a:off x="4007" y="3609"/>
              <a:ext cx="263" cy="475"/>
            </a:xfrm>
            <a:custGeom>
              <a:avLst/>
              <a:gdLst>
                <a:gd name="T0" fmla="*/ 3173 w 110"/>
                <a:gd name="T1" fmla="*/ 5518 h 201"/>
                <a:gd name="T2" fmla="*/ 3075 w 110"/>
                <a:gd name="T3" fmla="*/ 5334 h 201"/>
                <a:gd name="T4" fmla="*/ 2938 w 110"/>
                <a:gd name="T5" fmla="*/ 4920 h 201"/>
                <a:gd name="T6" fmla="*/ 2910 w 110"/>
                <a:gd name="T7" fmla="*/ 4802 h 201"/>
                <a:gd name="T8" fmla="*/ 2613 w 110"/>
                <a:gd name="T9" fmla="*/ 4396 h 201"/>
                <a:gd name="T10" fmla="*/ 2515 w 110"/>
                <a:gd name="T11" fmla="*/ 4277 h 201"/>
                <a:gd name="T12" fmla="*/ 2417 w 110"/>
                <a:gd name="T13" fmla="*/ 4027 h 201"/>
                <a:gd name="T14" fmla="*/ 2281 w 110"/>
                <a:gd name="T15" fmla="*/ 3864 h 201"/>
                <a:gd name="T16" fmla="*/ 2228 w 110"/>
                <a:gd name="T17" fmla="*/ 3748 h 201"/>
                <a:gd name="T18" fmla="*/ 2228 w 110"/>
                <a:gd name="T19" fmla="*/ 3618 h 201"/>
                <a:gd name="T20" fmla="*/ 2121 w 110"/>
                <a:gd name="T21" fmla="*/ 3429 h 201"/>
                <a:gd name="T22" fmla="*/ 2063 w 110"/>
                <a:gd name="T23" fmla="*/ 3301 h 201"/>
                <a:gd name="T24" fmla="*/ 1994 w 110"/>
                <a:gd name="T25" fmla="*/ 3117 h 201"/>
                <a:gd name="T26" fmla="*/ 1858 w 110"/>
                <a:gd name="T27" fmla="*/ 3020 h 201"/>
                <a:gd name="T28" fmla="*/ 1808 w 110"/>
                <a:gd name="T29" fmla="*/ 2810 h 201"/>
                <a:gd name="T30" fmla="*/ 1600 w 110"/>
                <a:gd name="T31" fmla="*/ 2625 h 201"/>
                <a:gd name="T32" fmla="*/ 1600 w 110"/>
                <a:gd name="T33" fmla="*/ 2496 h 201"/>
                <a:gd name="T34" fmla="*/ 1533 w 110"/>
                <a:gd name="T35" fmla="*/ 2401 h 201"/>
                <a:gd name="T36" fmla="*/ 1435 w 110"/>
                <a:gd name="T37" fmla="*/ 2311 h 201"/>
                <a:gd name="T38" fmla="*/ 1435 w 110"/>
                <a:gd name="T39" fmla="*/ 2285 h 201"/>
                <a:gd name="T40" fmla="*/ 1406 w 110"/>
                <a:gd name="T41" fmla="*/ 2217 h 201"/>
                <a:gd name="T42" fmla="*/ 1246 w 110"/>
                <a:gd name="T43" fmla="*/ 1876 h 201"/>
                <a:gd name="T44" fmla="*/ 1179 w 110"/>
                <a:gd name="T45" fmla="*/ 1713 h 201"/>
                <a:gd name="T46" fmla="*/ 1109 w 110"/>
                <a:gd name="T47" fmla="*/ 1626 h 201"/>
                <a:gd name="T48" fmla="*/ 916 w 110"/>
                <a:gd name="T49" fmla="*/ 1397 h 201"/>
                <a:gd name="T50" fmla="*/ 846 w 110"/>
                <a:gd name="T51" fmla="*/ 1347 h 201"/>
                <a:gd name="T52" fmla="*/ 846 w 110"/>
                <a:gd name="T53" fmla="*/ 1212 h 201"/>
                <a:gd name="T54" fmla="*/ 887 w 110"/>
                <a:gd name="T55" fmla="*/ 1094 h 201"/>
                <a:gd name="T56" fmla="*/ 818 w 110"/>
                <a:gd name="T57" fmla="*/ 1028 h 201"/>
                <a:gd name="T58" fmla="*/ 818 w 110"/>
                <a:gd name="T59" fmla="*/ 938 h 201"/>
                <a:gd name="T60" fmla="*/ 756 w 110"/>
                <a:gd name="T61" fmla="*/ 938 h 201"/>
                <a:gd name="T62" fmla="*/ 588 w 110"/>
                <a:gd name="T63" fmla="*/ 803 h 201"/>
                <a:gd name="T64" fmla="*/ 588 w 110"/>
                <a:gd name="T65" fmla="*/ 688 h 201"/>
                <a:gd name="T66" fmla="*/ 559 w 110"/>
                <a:gd name="T67" fmla="*/ 688 h 201"/>
                <a:gd name="T68" fmla="*/ 559 w 110"/>
                <a:gd name="T69" fmla="*/ 591 h 201"/>
                <a:gd name="T70" fmla="*/ 493 w 110"/>
                <a:gd name="T71" fmla="*/ 463 h 201"/>
                <a:gd name="T72" fmla="*/ 423 w 110"/>
                <a:gd name="T73" fmla="*/ 591 h 201"/>
                <a:gd name="T74" fmla="*/ 423 w 110"/>
                <a:gd name="T75" fmla="*/ 369 h 201"/>
                <a:gd name="T76" fmla="*/ 136 w 110"/>
                <a:gd name="T77" fmla="*/ 225 h 201"/>
                <a:gd name="T78" fmla="*/ 69 w 110"/>
                <a:gd name="T79" fmla="*/ 184 h 201"/>
                <a:gd name="T80" fmla="*/ 0 w 110"/>
                <a:gd name="T81" fmla="*/ 0 h 201"/>
                <a:gd name="T82" fmla="*/ 0 w 110"/>
                <a:gd name="T83" fmla="*/ 118 h 201"/>
                <a:gd name="T84" fmla="*/ 136 w 110"/>
                <a:gd name="T85" fmla="*/ 225 h 201"/>
                <a:gd name="T86" fmla="*/ 165 w 110"/>
                <a:gd name="T87" fmla="*/ 532 h 201"/>
                <a:gd name="T88" fmla="*/ 423 w 110"/>
                <a:gd name="T89" fmla="*/ 1004 h 201"/>
                <a:gd name="T90" fmla="*/ 686 w 110"/>
                <a:gd name="T91" fmla="*/ 1463 h 201"/>
                <a:gd name="T92" fmla="*/ 887 w 110"/>
                <a:gd name="T93" fmla="*/ 1876 h 201"/>
                <a:gd name="T94" fmla="*/ 1011 w 110"/>
                <a:gd name="T95" fmla="*/ 2217 h 201"/>
                <a:gd name="T96" fmla="*/ 1406 w 110"/>
                <a:gd name="T97" fmla="*/ 2770 h 201"/>
                <a:gd name="T98" fmla="*/ 1600 w 110"/>
                <a:gd name="T99" fmla="*/ 3060 h 201"/>
                <a:gd name="T100" fmla="*/ 1858 w 110"/>
                <a:gd name="T101" fmla="*/ 3457 h 201"/>
                <a:gd name="T102" fmla="*/ 2544 w 110"/>
                <a:gd name="T103" fmla="*/ 4830 h 201"/>
                <a:gd name="T104" fmla="*/ 2819 w 110"/>
                <a:gd name="T105" fmla="*/ 5211 h 201"/>
                <a:gd name="T106" fmla="*/ 3527 w 110"/>
                <a:gd name="T107" fmla="*/ 6149 h 20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 name="Hình tự do 152"/>
            <p:cNvSpPr>
              <a:spLocks/>
            </p:cNvSpPr>
            <p:nvPr/>
          </p:nvSpPr>
          <p:spPr bwMode="auto">
            <a:xfrm>
              <a:off x="4226" y="1606"/>
              <a:ext cx="61" cy="2470"/>
            </a:xfrm>
            <a:custGeom>
              <a:avLst/>
              <a:gdLst>
                <a:gd name="T0" fmla="*/ 815 w 25"/>
                <a:gd name="T1" fmla="*/ 0 h 1046"/>
                <a:gd name="T2" fmla="*/ 595 w 25"/>
                <a:gd name="T3" fmla="*/ 16105 h 1046"/>
                <a:gd name="T4" fmla="*/ 888 w 25"/>
                <a:gd name="T5" fmla="*/ 32526 h 1046"/>
                <a:gd name="T6" fmla="*/ 144 w 25"/>
                <a:gd name="T7" fmla="*/ 32526 h 1046"/>
                <a:gd name="T8" fmla="*/ 393 w 25"/>
                <a:gd name="T9" fmla="*/ 23571 h 1046"/>
                <a:gd name="T10" fmla="*/ 0 w 25"/>
                <a:gd name="T11" fmla="*/ 7427 h 1046"/>
                <a:gd name="T12" fmla="*/ 293 w 25"/>
                <a:gd name="T13" fmla="*/ 0 h 1046"/>
                <a:gd name="T14" fmla="*/ 815 w 25"/>
                <a:gd name="T15" fmla="*/ 0 h 1046"/>
                <a:gd name="T16" fmla="*/ 815 w 25"/>
                <a:gd name="T17" fmla="*/ 0 h 10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7" name="Nhóm 50"/>
          <p:cNvGrpSpPr>
            <a:grpSpLocks noChangeAspect="1"/>
          </p:cNvGrpSpPr>
          <p:nvPr/>
        </p:nvGrpSpPr>
        <p:grpSpPr bwMode="auto">
          <a:xfrm>
            <a:off x="10666413" y="2590800"/>
            <a:ext cx="1485900" cy="2195513"/>
            <a:chOff x="3369" y="1563"/>
            <a:chExt cx="940" cy="1390"/>
          </a:xfrm>
        </p:grpSpPr>
        <p:sp>
          <p:nvSpPr>
            <p:cNvPr id="258" name="Hình tự do 51"/>
            <p:cNvSpPr>
              <a:spLocks/>
            </p:cNvSpPr>
            <p:nvPr/>
          </p:nvSpPr>
          <p:spPr bwMode="auto">
            <a:xfrm>
              <a:off x="3539" y="1906"/>
              <a:ext cx="191" cy="212"/>
            </a:xfrm>
            <a:custGeom>
              <a:avLst/>
              <a:gdLst>
                <a:gd name="T0" fmla="*/ 2502 w 81"/>
                <a:gd name="T1" fmla="*/ 2247 h 90"/>
                <a:gd name="T2" fmla="*/ 1363 w 81"/>
                <a:gd name="T3" fmla="*/ 212 h 90"/>
                <a:gd name="T4" fmla="*/ 0 w 81"/>
                <a:gd name="T5" fmla="*/ 638 h 90"/>
                <a:gd name="T6" fmla="*/ 656 w 81"/>
                <a:gd name="T7" fmla="*/ 589 h 90"/>
                <a:gd name="T8" fmla="*/ 1641 w 81"/>
                <a:gd name="T9" fmla="*/ 2341 h 90"/>
                <a:gd name="T10" fmla="*/ 2502 w 81"/>
                <a:gd name="T11" fmla="*/ 2247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9" name="Hình tự do 52"/>
            <p:cNvSpPr>
              <a:spLocks/>
            </p:cNvSpPr>
            <p:nvPr/>
          </p:nvSpPr>
          <p:spPr bwMode="auto">
            <a:xfrm>
              <a:off x="3603" y="1925"/>
              <a:ext cx="16" cy="16"/>
            </a:xfrm>
            <a:custGeom>
              <a:avLst/>
              <a:gdLst>
                <a:gd name="T0" fmla="*/ 194 w 7"/>
                <a:gd name="T1" fmla="*/ 85 h 7"/>
                <a:gd name="T2" fmla="*/ 110 w 7"/>
                <a:gd name="T3" fmla="*/ 194 h 7"/>
                <a:gd name="T4" fmla="*/ 0 w 7"/>
                <a:gd name="T5" fmla="*/ 85 h 7"/>
                <a:gd name="T6" fmla="*/ 110 w 7"/>
                <a:gd name="T7" fmla="*/ 0 h 7"/>
                <a:gd name="T8" fmla="*/ 194 w 7"/>
                <a:gd name="T9" fmla="*/ 85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0" name="Hình tự do 53"/>
            <p:cNvSpPr>
              <a:spLocks/>
            </p:cNvSpPr>
            <p:nvPr/>
          </p:nvSpPr>
          <p:spPr bwMode="auto">
            <a:xfrm>
              <a:off x="3635" y="1889"/>
              <a:ext cx="27" cy="31"/>
            </a:xfrm>
            <a:custGeom>
              <a:avLst/>
              <a:gdLst>
                <a:gd name="T0" fmla="*/ 0 w 11"/>
                <a:gd name="T1" fmla="*/ 420 h 13"/>
                <a:gd name="T2" fmla="*/ 295 w 11"/>
                <a:gd name="T3" fmla="*/ 0 h 13"/>
                <a:gd name="T4" fmla="*/ 0 w 11"/>
                <a:gd name="T5" fmla="*/ 420 h 13"/>
                <a:gd name="T6" fmla="*/ 0 60000 65536"/>
                <a:gd name="T7" fmla="*/ 0 60000 65536"/>
                <a:gd name="T8" fmla="*/ 0 60000 65536"/>
              </a:gdLst>
              <a:ahLst/>
              <a:cxnLst>
                <a:cxn ang="T6">
                  <a:pos x="T0" y="T1"/>
                </a:cxn>
                <a:cxn ang="T7">
                  <a:pos x="T2" y="T3"/>
                </a:cxn>
                <a:cxn ang="T8">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1" name="Hình tự do 54"/>
            <p:cNvSpPr>
              <a:spLocks/>
            </p:cNvSpPr>
            <p:nvPr/>
          </p:nvSpPr>
          <p:spPr bwMode="auto">
            <a:xfrm>
              <a:off x="3622" y="1889"/>
              <a:ext cx="28" cy="36"/>
            </a:xfrm>
            <a:custGeom>
              <a:avLst/>
              <a:gdLst>
                <a:gd name="T0" fmla="*/ 152 w 12"/>
                <a:gd name="T1" fmla="*/ 494 h 15"/>
                <a:gd name="T2" fmla="*/ 0 w 12"/>
                <a:gd name="T3" fmla="*/ 0 h 15"/>
                <a:gd name="T4" fmla="*/ 152 w 12"/>
                <a:gd name="T5" fmla="*/ 494 h 15"/>
                <a:gd name="T6" fmla="*/ 0 60000 65536"/>
                <a:gd name="T7" fmla="*/ 0 60000 65536"/>
                <a:gd name="T8" fmla="*/ 0 60000 65536"/>
              </a:gdLst>
              <a:ahLst/>
              <a:cxnLst>
                <a:cxn ang="T6">
                  <a:pos x="T0" y="T1"/>
                </a:cxn>
                <a:cxn ang="T7">
                  <a:pos x="T2" y="T3"/>
                </a:cxn>
                <a:cxn ang="T8">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2" name="Hình tự do 55"/>
            <p:cNvSpPr>
              <a:spLocks/>
            </p:cNvSpPr>
            <p:nvPr/>
          </p:nvSpPr>
          <p:spPr bwMode="auto">
            <a:xfrm>
              <a:off x="4061" y="1915"/>
              <a:ext cx="190" cy="210"/>
            </a:xfrm>
            <a:custGeom>
              <a:avLst/>
              <a:gdLst>
                <a:gd name="T0" fmla="*/ 0 w 81"/>
                <a:gd name="T1" fmla="*/ 2232 h 89"/>
                <a:gd name="T2" fmla="*/ 1124 w 81"/>
                <a:gd name="T3" fmla="*/ 222 h 89"/>
                <a:gd name="T4" fmla="*/ 2454 w 81"/>
                <a:gd name="T5" fmla="*/ 618 h 89"/>
                <a:gd name="T6" fmla="*/ 1820 w 81"/>
                <a:gd name="T7" fmla="*/ 552 h 89"/>
                <a:gd name="T8" fmla="*/ 854 w 81"/>
                <a:gd name="T9" fmla="*/ 2350 h 89"/>
                <a:gd name="T10" fmla="*/ 0 w 81"/>
                <a:gd name="T11" fmla="*/ 2232 h 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3" name="Hình tự do 56"/>
            <p:cNvSpPr>
              <a:spLocks/>
            </p:cNvSpPr>
            <p:nvPr/>
          </p:nvSpPr>
          <p:spPr bwMode="auto">
            <a:xfrm>
              <a:off x="4163" y="2189"/>
              <a:ext cx="19" cy="19"/>
            </a:xfrm>
            <a:custGeom>
              <a:avLst/>
              <a:gdLst>
                <a:gd name="T0" fmla="*/ 0 w 8"/>
                <a:gd name="T1" fmla="*/ 135 h 8"/>
                <a:gd name="T2" fmla="*/ 135 w 8"/>
                <a:gd name="T3" fmla="*/ 254 h 8"/>
                <a:gd name="T4" fmla="*/ 254 w 8"/>
                <a:gd name="T5" fmla="*/ 164 h 8"/>
                <a:gd name="T6" fmla="*/ 164 w 8"/>
                <a:gd name="T7" fmla="*/ 0 h 8"/>
                <a:gd name="T8" fmla="*/ 0 w 8"/>
                <a:gd name="T9" fmla="*/ 135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4" name="Hình tự do 57"/>
            <p:cNvSpPr>
              <a:spLocks/>
            </p:cNvSpPr>
            <p:nvPr/>
          </p:nvSpPr>
          <p:spPr bwMode="auto">
            <a:xfrm>
              <a:off x="4132" y="1899"/>
              <a:ext cx="24" cy="33"/>
            </a:xfrm>
            <a:custGeom>
              <a:avLst/>
              <a:gdLst>
                <a:gd name="T0" fmla="*/ 247 w 11"/>
                <a:gd name="T1" fmla="*/ 434 h 14"/>
                <a:gd name="T2" fmla="*/ 72 w 11"/>
                <a:gd name="T3" fmla="*/ 0 h 14"/>
                <a:gd name="T4" fmla="*/ 247 w 11"/>
                <a:gd name="T5" fmla="*/ 434 h 14"/>
                <a:gd name="T6" fmla="*/ 0 60000 65536"/>
                <a:gd name="T7" fmla="*/ 0 60000 65536"/>
                <a:gd name="T8" fmla="*/ 0 60000 65536"/>
              </a:gdLst>
              <a:ahLst/>
              <a:cxnLst>
                <a:cxn ang="T6">
                  <a:pos x="T0" y="T1"/>
                </a:cxn>
                <a:cxn ang="T7">
                  <a:pos x="T2" y="T3"/>
                </a:cxn>
                <a:cxn ang="T8">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5" name="Hình tự do 58"/>
            <p:cNvSpPr>
              <a:spLocks/>
            </p:cNvSpPr>
            <p:nvPr/>
          </p:nvSpPr>
          <p:spPr bwMode="auto">
            <a:xfrm>
              <a:off x="4144" y="1896"/>
              <a:ext cx="24" cy="36"/>
            </a:xfrm>
            <a:custGeom>
              <a:avLst/>
              <a:gdLst>
                <a:gd name="T0" fmla="*/ 157 w 11"/>
                <a:gd name="T1" fmla="*/ 494 h 15"/>
                <a:gd name="T2" fmla="*/ 247 w 11"/>
                <a:gd name="T3" fmla="*/ 0 h 15"/>
                <a:gd name="T4" fmla="*/ 157 w 11"/>
                <a:gd name="T5" fmla="*/ 494 h 15"/>
                <a:gd name="T6" fmla="*/ 0 60000 65536"/>
                <a:gd name="T7" fmla="*/ 0 60000 65536"/>
                <a:gd name="T8" fmla="*/ 0 60000 65536"/>
              </a:gdLst>
              <a:ahLst/>
              <a:cxnLst>
                <a:cxn ang="T6">
                  <a:pos x="T0" y="T1"/>
                </a:cxn>
                <a:cxn ang="T7">
                  <a:pos x="T2" y="T3"/>
                </a:cxn>
                <a:cxn ang="T8">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 name="Hình tự do 59"/>
            <p:cNvSpPr>
              <a:spLocks/>
            </p:cNvSpPr>
            <p:nvPr/>
          </p:nvSpPr>
          <p:spPr bwMode="auto">
            <a:xfrm>
              <a:off x="3369" y="2088"/>
              <a:ext cx="141" cy="94"/>
            </a:xfrm>
            <a:custGeom>
              <a:avLst/>
              <a:gdLst>
                <a:gd name="T0" fmla="*/ 1599 w 59"/>
                <a:gd name="T1" fmla="*/ 28 h 40"/>
                <a:gd name="T2" fmla="*/ 189 w 59"/>
                <a:gd name="T3" fmla="*/ 270 h 40"/>
                <a:gd name="T4" fmla="*/ 727 w 59"/>
                <a:gd name="T5" fmla="*/ 364 h 40"/>
                <a:gd name="T6" fmla="*/ 0 w 59"/>
                <a:gd name="T7" fmla="*/ 855 h 40"/>
                <a:gd name="T8" fmla="*/ 942 w 59"/>
                <a:gd name="T9" fmla="*/ 635 h 40"/>
                <a:gd name="T10" fmla="*/ 492 w 59"/>
                <a:gd name="T11" fmla="*/ 1220 h 40"/>
                <a:gd name="T12" fmla="*/ 1599 w 59"/>
                <a:gd name="T13" fmla="*/ 768 h 40"/>
                <a:gd name="T14" fmla="*/ 1570 w 59"/>
                <a:gd name="T15" fmla="*/ 155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7" name="Hình tự do 60"/>
            <p:cNvSpPr>
              <a:spLocks/>
            </p:cNvSpPr>
            <p:nvPr/>
          </p:nvSpPr>
          <p:spPr bwMode="auto">
            <a:xfrm>
              <a:off x="4172" y="2102"/>
              <a:ext cx="137" cy="94"/>
            </a:xfrm>
            <a:custGeom>
              <a:avLst/>
              <a:gdLst>
                <a:gd name="T0" fmla="*/ 250 w 58"/>
                <a:gd name="T1" fmla="*/ 66 h 40"/>
                <a:gd name="T2" fmla="*/ 1623 w 58"/>
                <a:gd name="T3" fmla="*/ 270 h 40"/>
                <a:gd name="T4" fmla="*/ 1094 w 58"/>
                <a:gd name="T5" fmla="*/ 364 h 40"/>
                <a:gd name="T6" fmla="*/ 1807 w 58"/>
                <a:gd name="T7" fmla="*/ 855 h 40"/>
                <a:gd name="T8" fmla="*/ 869 w 58"/>
                <a:gd name="T9" fmla="*/ 635 h 40"/>
                <a:gd name="T10" fmla="*/ 1344 w 58"/>
                <a:gd name="T11" fmla="*/ 1220 h 40"/>
                <a:gd name="T12" fmla="*/ 250 w 58"/>
                <a:gd name="T13" fmla="*/ 768 h 40"/>
                <a:gd name="T14" fmla="*/ 279 w 58"/>
                <a:gd name="T15" fmla="*/ 155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 name="Hình tự do 61"/>
            <p:cNvSpPr>
              <a:spLocks/>
            </p:cNvSpPr>
            <p:nvPr/>
          </p:nvSpPr>
          <p:spPr bwMode="auto">
            <a:xfrm>
              <a:off x="3815" y="2414"/>
              <a:ext cx="64" cy="539"/>
            </a:xfrm>
            <a:custGeom>
              <a:avLst/>
              <a:gdLst>
                <a:gd name="T0" fmla="*/ 119 w 52"/>
                <a:gd name="T1" fmla="*/ 0 h 368"/>
                <a:gd name="T2" fmla="*/ 98 w 52"/>
                <a:gd name="T3" fmla="*/ 1693 h 368"/>
                <a:gd name="T4" fmla="*/ 0 w 52"/>
                <a:gd name="T5" fmla="*/ 1693 h 368"/>
                <a:gd name="T6" fmla="*/ 11 w 52"/>
                <a:gd name="T7" fmla="*/ 120 h 368"/>
                <a:gd name="T8" fmla="*/ 119 w 52"/>
                <a:gd name="T9" fmla="*/ 0 h 368"/>
                <a:gd name="T10" fmla="*/ 119 w 52"/>
                <a:gd name="T11" fmla="*/ 0 h 368"/>
                <a:gd name="T12" fmla="*/ 119 w 52"/>
                <a:gd name="T13" fmla="*/ 0 h 3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68">
                  <a:moveTo>
                    <a:pt x="52" y="0"/>
                  </a:moveTo>
                  <a:lnTo>
                    <a:pt x="43" y="368"/>
                  </a:lnTo>
                  <a:lnTo>
                    <a:pt x="0" y="368"/>
                  </a:lnTo>
                  <a:lnTo>
                    <a:pt x="5" y="26"/>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9" name="Hình tự do 62"/>
            <p:cNvSpPr>
              <a:spLocks/>
            </p:cNvSpPr>
            <p:nvPr/>
          </p:nvSpPr>
          <p:spPr bwMode="auto">
            <a:xfrm>
              <a:off x="3680" y="2388"/>
              <a:ext cx="304" cy="153"/>
            </a:xfrm>
            <a:custGeom>
              <a:avLst/>
              <a:gdLst>
                <a:gd name="T0" fmla="*/ 3389 w 129"/>
                <a:gd name="T1" fmla="*/ 271 h 65"/>
                <a:gd name="T2" fmla="*/ 3914 w 129"/>
                <a:gd name="T3" fmla="*/ 1318 h 65"/>
                <a:gd name="T4" fmla="*/ 3521 w 129"/>
                <a:gd name="T5" fmla="*/ 1019 h 65"/>
                <a:gd name="T6" fmla="*/ 3483 w 129"/>
                <a:gd name="T7" fmla="*/ 1784 h 65"/>
                <a:gd name="T8" fmla="*/ 3087 w 129"/>
                <a:gd name="T9" fmla="*/ 1358 h 65"/>
                <a:gd name="T10" fmla="*/ 2932 w 129"/>
                <a:gd name="T11" fmla="*/ 1928 h 65"/>
                <a:gd name="T12" fmla="*/ 2776 w 129"/>
                <a:gd name="T13" fmla="*/ 1137 h 65"/>
                <a:gd name="T14" fmla="*/ 2371 w 129"/>
                <a:gd name="T15" fmla="*/ 1968 h 65"/>
                <a:gd name="T16" fmla="*/ 2276 w 129"/>
                <a:gd name="T17" fmla="*/ 1290 h 65"/>
                <a:gd name="T18" fmla="*/ 1699 w 129"/>
                <a:gd name="T19" fmla="*/ 1994 h 65"/>
                <a:gd name="T20" fmla="*/ 1699 w 129"/>
                <a:gd name="T21" fmla="*/ 1203 h 65"/>
                <a:gd name="T22" fmla="*/ 1294 w 129"/>
                <a:gd name="T23" fmla="*/ 1657 h 65"/>
                <a:gd name="T24" fmla="*/ 1110 w 129"/>
                <a:gd name="T25" fmla="*/ 1043 h 65"/>
                <a:gd name="T26" fmla="*/ 500 w 129"/>
                <a:gd name="T27" fmla="*/ 1744 h 65"/>
                <a:gd name="T28" fmla="*/ 549 w 129"/>
                <a:gd name="T29" fmla="*/ 859 h 65"/>
                <a:gd name="T30" fmla="*/ 28 w 129"/>
                <a:gd name="T31" fmla="*/ 1318 h 65"/>
                <a:gd name="T32" fmla="*/ 500 w 129"/>
                <a:gd name="T33" fmla="*/ 638 h 65"/>
                <a:gd name="T34" fmla="*/ 2161 w 129"/>
                <a:gd name="T35" fmla="*/ 0 h 65"/>
                <a:gd name="T36" fmla="*/ 3389 w 129"/>
                <a:gd name="T37" fmla="*/ 271 h 65"/>
                <a:gd name="T38" fmla="*/ 3389 w 129"/>
                <a:gd name="T39" fmla="*/ 271 h 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0" name="Hình tự do 63"/>
            <p:cNvSpPr>
              <a:spLocks/>
            </p:cNvSpPr>
            <p:nvPr/>
          </p:nvSpPr>
          <p:spPr bwMode="auto">
            <a:xfrm>
              <a:off x="3457" y="2073"/>
              <a:ext cx="774" cy="363"/>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p:spPr>
          <p:txBody>
            <a:bodyPr/>
            <a:lstStyle/>
            <a:p>
              <a:pPr eaLnBrk="1" hangingPunct="1">
                <a:defRPr/>
              </a:pPr>
              <a:endParaRPr>
                <a:solidFill>
                  <a:schemeClr val="accent6"/>
                </a:solidFill>
                <a:latin typeface="Arial" charset="0"/>
              </a:endParaRPr>
            </a:p>
          </p:txBody>
        </p:sp>
        <p:sp>
          <p:nvSpPr>
            <p:cNvPr id="271" name="Hình tự do 64"/>
            <p:cNvSpPr>
              <a:spLocks/>
            </p:cNvSpPr>
            <p:nvPr/>
          </p:nvSpPr>
          <p:spPr bwMode="auto">
            <a:xfrm>
              <a:off x="3702" y="1828"/>
              <a:ext cx="300" cy="304"/>
            </a:xfrm>
            <a:custGeom>
              <a:avLst/>
              <a:gdLst>
                <a:gd name="T0" fmla="*/ 1963 w 127"/>
                <a:gd name="T1" fmla="*/ 90 h 129"/>
                <a:gd name="T2" fmla="*/ 3732 w 127"/>
                <a:gd name="T3" fmla="*/ 2005 h 129"/>
                <a:gd name="T4" fmla="*/ 94 w 127"/>
                <a:gd name="T5" fmla="*/ 1883 h 129"/>
                <a:gd name="T6" fmla="*/ 1963 w 127"/>
                <a:gd name="T7" fmla="*/ 90 h 1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2" name="Hình tự do 65"/>
            <p:cNvSpPr>
              <a:spLocks/>
            </p:cNvSpPr>
            <p:nvPr/>
          </p:nvSpPr>
          <p:spPr bwMode="auto">
            <a:xfrm>
              <a:off x="3680" y="2043"/>
              <a:ext cx="312" cy="115"/>
            </a:xfrm>
            <a:custGeom>
              <a:avLst/>
              <a:gdLst>
                <a:gd name="T0" fmla="*/ 2586 w 132"/>
                <a:gd name="T1" fmla="*/ 0 h 49"/>
                <a:gd name="T2" fmla="*/ 3961 w 132"/>
                <a:gd name="T3" fmla="*/ 814 h 49"/>
                <a:gd name="T4" fmla="*/ 2933 w 132"/>
                <a:gd name="T5" fmla="*/ 584 h 49"/>
                <a:gd name="T6" fmla="*/ 2905 w 132"/>
                <a:gd name="T7" fmla="*/ 1488 h 49"/>
                <a:gd name="T8" fmla="*/ 2151 w 132"/>
                <a:gd name="T9" fmla="*/ 634 h 49"/>
                <a:gd name="T10" fmla="*/ 1463 w 132"/>
                <a:gd name="T11" fmla="*/ 1422 h 49"/>
                <a:gd name="T12" fmla="*/ 1189 w 132"/>
                <a:gd name="T13" fmla="*/ 544 h 49"/>
                <a:gd name="T14" fmla="*/ 0 w 132"/>
                <a:gd name="T15" fmla="*/ 789 h 49"/>
                <a:gd name="T16" fmla="*/ 1532 w 132"/>
                <a:gd name="T17" fmla="*/ 0 h 49"/>
                <a:gd name="T18" fmla="*/ 2586 w 132"/>
                <a:gd name="T19" fmla="*/ 0 h 49"/>
                <a:gd name="T20" fmla="*/ 2586 w 13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3" name="Hình tự do 66"/>
            <p:cNvSpPr>
              <a:spLocks/>
            </p:cNvSpPr>
            <p:nvPr/>
          </p:nvSpPr>
          <p:spPr bwMode="auto">
            <a:xfrm>
              <a:off x="3665" y="2376"/>
              <a:ext cx="321"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p:spPr>
          <p:txBody>
            <a:bodyPr/>
            <a:lstStyle/>
            <a:p>
              <a:pPr eaLnBrk="1" hangingPunct="1">
                <a:defRPr/>
              </a:pPr>
              <a:endParaRPr>
                <a:latin typeface="Arial" charset="0"/>
              </a:endParaRPr>
            </a:p>
          </p:txBody>
        </p:sp>
        <p:sp>
          <p:nvSpPr>
            <p:cNvPr id="274" name="Hình tự do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p:spPr>
          <p:txBody>
            <a:bodyPr/>
            <a:lstStyle/>
            <a:p>
              <a:pPr eaLnBrk="1" hangingPunct="1">
                <a:defRPr/>
              </a:pPr>
              <a:endParaRPr>
                <a:solidFill>
                  <a:schemeClr val="accent6"/>
                </a:solidFill>
                <a:latin typeface="Arial" charset="0"/>
              </a:endParaRPr>
            </a:p>
          </p:txBody>
        </p:sp>
        <p:sp>
          <p:nvSpPr>
            <p:cNvPr id="275" name="Hình tự do 68"/>
            <p:cNvSpPr>
              <a:spLocks/>
            </p:cNvSpPr>
            <p:nvPr/>
          </p:nvSpPr>
          <p:spPr bwMode="auto">
            <a:xfrm>
              <a:off x="3863" y="1920"/>
              <a:ext cx="66" cy="40"/>
            </a:xfrm>
            <a:custGeom>
              <a:avLst/>
              <a:gdLst>
                <a:gd name="T0" fmla="*/ 655 w 28"/>
                <a:gd name="T1" fmla="*/ 0 h 17"/>
                <a:gd name="T2" fmla="*/ 405 w 28"/>
                <a:gd name="T3" fmla="*/ 520 h 17"/>
                <a:gd name="T4" fmla="*/ 118 w 28"/>
                <a:gd name="T5" fmla="*/ 0 h 17"/>
                <a:gd name="T6" fmla="*/ 462 w 28"/>
                <a:gd name="T7" fmla="*/ 365 h 17"/>
                <a:gd name="T8" fmla="*/ 655 w 2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 name="Hình tự do 69"/>
            <p:cNvSpPr>
              <a:spLocks/>
            </p:cNvSpPr>
            <p:nvPr/>
          </p:nvSpPr>
          <p:spPr bwMode="auto">
            <a:xfrm>
              <a:off x="3780" y="1920"/>
              <a:ext cx="62" cy="40"/>
            </a:xfrm>
            <a:custGeom>
              <a:avLst/>
              <a:gdLst>
                <a:gd name="T0" fmla="*/ 649 w 26"/>
                <a:gd name="T1" fmla="*/ 0 h 17"/>
                <a:gd name="T2" fmla="*/ 393 w 26"/>
                <a:gd name="T3" fmla="*/ 520 h 17"/>
                <a:gd name="T4" fmla="*/ 98 w 26"/>
                <a:gd name="T5" fmla="*/ 0 h 17"/>
                <a:gd name="T6" fmla="*/ 420 w 26"/>
                <a:gd name="T7" fmla="*/ 365 h 17"/>
                <a:gd name="T8" fmla="*/ 649 w 2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7" name="Hình tự do 70"/>
            <p:cNvSpPr>
              <a:spLocks/>
            </p:cNvSpPr>
            <p:nvPr/>
          </p:nvSpPr>
          <p:spPr bwMode="auto">
            <a:xfrm>
              <a:off x="3709" y="1948"/>
              <a:ext cx="291" cy="130"/>
            </a:xfrm>
            <a:custGeom>
              <a:avLst/>
              <a:gdLst>
                <a:gd name="T0" fmla="*/ 0 w 123"/>
                <a:gd name="T1" fmla="*/ 532 h 55"/>
                <a:gd name="T2" fmla="*/ 1221 w 123"/>
                <a:gd name="T3" fmla="*/ 1626 h 55"/>
                <a:gd name="T4" fmla="*/ 3483 w 123"/>
                <a:gd name="T5" fmla="*/ 1005 h 55"/>
                <a:gd name="T6" fmla="*/ 3693 w 123"/>
                <a:gd name="T7" fmla="*/ 0 h 55"/>
                <a:gd name="T8" fmla="*/ 2794 w 123"/>
                <a:gd name="T9" fmla="*/ 1307 h 55"/>
                <a:gd name="T10" fmla="*/ 873 w 123"/>
                <a:gd name="T11" fmla="*/ 1279 h 55"/>
                <a:gd name="T12" fmla="*/ 0 w 123"/>
                <a:gd name="T13" fmla="*/ 532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Hình tự do 71"/>
            <p:cNvSpPr>
              <a:spLocks/>
            </p:cNvSpPr>
            <p:nvPr/>
          </p:nvSpPr>
          <p:spPr bwMode="auto">
            <a:xfrm>
              <a:off x="3745" y="1981"/>
              <a:ext cx="194" cy="29"/>
            </a:xfrm>
            <a:custGeom>
              <a:avLst/>
              <a:gdLst>
                <a:gd name="T0" fmla="*/ 2321 w 83"/>
                <a:gd name="T1" fmla="*/ 99 h 12"/>
                <a:gd name="T2" fmla="*/ 1185 w 83"/>
                <a:gd name="T3" fmla="*/ 239 h 12"/>
                <a:gd name="T4" fmla="*/ 152 w 83"/>
                <a:gd name="T5" fmla="*/ 0 h 12"/>
                <a:gd name="T6" fmla="*/ 0 w 83"/>
                <a:gd name="T7" fmla="*/ 0 h 12"/>
                <a:gd name="T8" fmla="*/ 1164 w 83"/>
                <a:gd name="T9" fmla="*/ 408 h 12"/>
                <a:gd name="T10" fmla="*/ 2475 w 83"/>
                <a:gd name="T11" fmla="*/ 169 h 12"/>
                <a:gd name="T12" fmla="*/ 2321 w 83"/>
                <a:gd name="T13" fmla="*/ 99 h 12"/>
                <a:gd name="T14" fmla="*/ 2321 w 83"/>
                <a:gd name="T15" fmla="*/ 99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Hình tự do 72"/>
            <p:cNvSpPr>
              <a:spLocks/>
            </p:cNvSpPr>
            <p:nvPr/>
          </p:nvSpPr>
          <p:spPr bwMode="auto">
            <a:xfrm>
              <a:off x="3721" y="1943"/>
              <a:ext cx="59" cy="55"/>
            </a:xfrm>
            <a:custGeom>
              <a:avLst/>
              <a:gdLst>
                <a:gd name="T0" fmla="*/ 319 w 25"/>
                <a:gd name="T1" fmla="*/ 136 h 23"/>
                <a:gd name="T2" fmla="*/ 618 w 25"/>
                <a:gd name="T3" fmla="*/ 258 h 23"/>
                <a:gd name="T4" fmla="*/ 434 w 25"/>
                <a:gd name="T5" fmla="*/ 727 h 23"/>
                <a:gd name="T6" fmla="*/ 319 w 25"/>
                <a:gd name="T7" fmla="*/ 136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Hình tự do 73"/>
            <p:cNvSpPr>
              <a:spLocks/>
            </p:cNvSpPr>
            <p:nvPr/>
          </p:nvSpPr>
          <p:spPr bwMode="auto">
            <a:xfrm>
              <a:off x="3913" y="1960"/>
              <a:ext cx="51" cy="52"/>
            </a:xfrm>
            <a:custGeom>
              <a:avLst/>
              <a:gdLst>
                <a:gd name="T0" fmla="*/ 459 w 21"/>
                <a:gd name="T1" fmla="*/ 28 h 22"/>
                <a:gd name="T2" fmla="*/ 731 w 21"/>
                <a:gd name="T3" fmla="*/ 279 h 22"/>
                <a:gd name="T4" fmla="*/ 243 w 21"/>
                <a:gd name="T5" fmla="*/ 532 h 22"/>
                <a:gd name="T6" fmla="*/ 459 w 21"/>
                <a:gd name="T7" fmla="*/ 28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Hình tự do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p:spPr>
          <p:txBody>
            <a:bodyPr/>
            <a:lstStyle/>
            <a:p>
              <a:pPr eaLnBrk="1" hangingPunct="1">
                <a:defRPr/>
              </a:pPr>
              <a:endParaRPr>
                <a:solidFill>
                  <a:schemeClr val="accent6">
                    <a:lumMod val="75000"/>
                  </a:schemeClr>
                </a:solidFill>
                <a:latin typeface="Arial" charset="0"/>
              </a:endParaRPr>
            </a:p>
          </p:txBody>
        </p:sp>
        <p:sp>
          <p:nvSpPr>
            <p:cNvPr id="282" name="Hình tự do 75"/>
            <p:cNvSpPr>
              <a:spLocks/>
            </p:cNvSpPr>
            <p:nvPr/>
          </p:nvSpPr>
          <p:spPr bwMode="auto">
            <a:xfrm>
              <a:off x="3768" y="1754"/>
              <a:ext cx="167"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p:spPr>
          <p:txBody>
            <a:bodyPr/>
            <a:lstStyle/>
            <a:p>
              <a:pPr eaLnBrk="1" hangingPunct="1">
                <a:defRPr/>
              </a:pPr>
              <a:endParaRPr>
                <a:solidFill>
                  <a:schemeClr val="accent6">
                    <a:lumMod val="75000"/>
                  </a:schemeClr>
                </a:solidFill>
                <a:latin typeface="Arial" charset="0"/>
              </a:endParaRPr>
            </a:p>
          </p:txBody>
        </p:sp>
        <p:sp>
          <p:nvSpPr>
            <p:cNvPr id="283" name="Hình tự do 76"/>
            <p:cNvSpPr>
              <a:spLocks/>
            </p:cNvSpPr>
            <p:nvPr/>
          </p:nvSpPr>
          <p:spPr bwMode="auto">
            <a:xfrm>
              <a:off x="3718" y="2407"/>
              <a:ext cx="240"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p:spPr>
          <p:txBody>
            <a:bodyPr/>
            <a:lstStyle/>
            <a:p>
              <a:pPr eaLnBrk="1" hangingPunct="1">
                <a:defRPr/>
              </a:pPr>
              <a:endParaRPr>
                <a:latin typeface="Arial" charset="0"/>
              </a:endParaRPr>
            </a:p>
          </p:txBody>
        </p:sp>
        <p:sp>
          <p:nvSpPr>
            <p:cNvPr id="284" name="Hình tự do 77"/>
            <p:cNvSpPr>
              <a:spLocks/>
            </p:cNvSpPr>
            <p:nvPr/>
          </p:nvSpPr>
          <p:spPr bwMode="auto">
            <a:xfrm>
              <a:off x="3835" y="2116"/>
              <a:ext cx="13"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p:spPr>
          <p:txBody>
            <a:bodyPr/>
            <a:lstStyle/>
            <a:p>
              <a:pPr eaLnBrk="1" hangingPunct="1">
                <a:defRPr/>
              </a:pPr>
              <a:endParaRPr>
                <a:latin typeface="Arial" charset="0"/>
              </a:endParaRPr>
            </a:p>
          </p:txBody>
        </p:sp>
        <p:sp>
          <p:nvSpPr>
            <p:cNvPr id="285" name="Hình tự do 78"/>
            <p:cNvSpPr>
              <a:spLocks/>
            </p:cNvSpPr>
            <p:nvPr/>
          </p:nvSpPr>
          <p:spPr bwMode="auto">
            <a:xfrm>
              <a:off x="4170" y="1941"/>
              <a:ext cx="19" cy="17"/>
            </a:xfrm>
            <a:custGeom>
              <a:avLst/>
              <a:gdLst>
                <a:gd name="T0" fmla="*/ 254 w 8"/>
                <a:gd name="T1" fmla="*/ 100 h 7"/>
                <a:gd name="T2" fmla="*/ 135 w 8"/>
                <a:gd name="T3" fmla="*/ 243 h 7"/>
                <a:gd name="T4" fmla="*/ 0 w 8"/>
                <a:gd name="T5" fmla="*/ 100 h 7"/>
                <a:gd name="T6" fmla="*/ 95 w 8"/>
                <a:gd name="T7" fmla="*/ 0 h 7"/>
                <a:gd name="T8" fmla="*/ 254 w 8"/>
                <a:gd name="T9" fmla="*/ 10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6" name="Nhóm 5"/>
          <p:cNvGrpSpPr>
            <a:grpSpLocks noChangeAspect="1"/>
          </p:cNvGrpSpPr>
          <p:nvPr/>
        </p:nvGrpSpPr>
        <p:grpSpPr bwMode="auto">
          <a:xfrm>
            <a:off x="8140700" y="3141663"/>
            <a:ext cx="2438400" cy="3073400"/>
            <a:chOff x="2968" y="1107"/>
            <a:chExt cx="1736" cy="2188"/>
          </a:xfrm>
        </p:grpSpPr>
        <p:sp>
          <p:nvSpPr>
            <p:cNvPr id="287" name="Hình tự do 6"/>
            <p:cNvSpPr>
              <a:spLocks/>
            </p:cNvSpPr>
            <p:nvPr/>
          </p:nvSpPr>
          <p:spPr bwMode="auto">
            <a:xfrm>
              <a:off x="3043" y="1455"/>
              <a:ext cx="518" cy="649"/>
            </a:xfrm>
            <a:custGeom>
              <a:avLst/>
              <a:gdLst>
                <a:gd name="T0" fmla="*/ 3877 w 219"/>
                <a:gd name="T1" fmla="*/ 1274 h 275"/>
                <a:gd name="T2" fmla="*/ 3721 w 219"/>
                <a:gd name="T3" fmla="*/ 1208 h 275"/>
                <a:gd name="T4" fmla="*/ 4286 w 219"/>
                <a:gd name="T5" fmla="*/ 66 h 275"/>
                <a:gd name="T6" fmla="*/ 3664 w 219"/>
                <a:gd name="T7" fmla="*/ 1119 h 275"/>
                <a:gd name="T8" fmla="*/ 3160 w 219"/>
                <a:gd name="T9" fmla="*/ 0 h 275"/>
                <a:gd name="T10" fmla="*/ 3508 w 219"/>
                <a:gd name="T11" fmla="*/ 1142 h 275"/>
                <a:gd name="T12" fmla="*/ 0 w 219"/>
                <a:gd name="T13" fmla="*/ 2261 h 275"/>
                <a:gd name="T14" fmla="*/ 1852 w 219"/>
                <a:gd name="T15" fmla="*/ 2166 h 275"/>
                <a:gd name="T16" fmla="*/ 4381 w 219"/>
                <a:gd name="T17" fmla="*/ 7297 h 275"/>
                <a:gd name="T18" fmla="*/ 6852 w 219"/>
                <a:gd name="T19" fmla="*/ 7134 h 275"/>
                <a:gd name="T20" fmla="*/ 3877 w 219"/>
                <a:gd name="T21" fmla="*/ 1274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Oval 7"/>
            <p:cNvSpPr>
              <a:spLocks noChangeArrowheads="1"/>
            </p:cNvSpPr>
            <p:nvPr/>
          </p:nvSpPr>
          <p:spPr bwMode="auto">
            <a:xfrm>
              <a:off x="3226" y="1551"/>
              <a:ext cx="47" cy="45"/>
            </a:xfrm>
            <a:prstGeom prst="ellipse">
              <a:avLst/>
            </a:prstGeom>
            <a:solidFill>
              <a:srgbClr val="FFF7D3"/>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89" name="Hình tự do 8"/>
            <p:cNvSpPr>
              <a:spLocks/>
            </p:cNvSpPr>
            <p:nvPr/>
          </p:nvSpPr>
          <p:spPr bwMode="auto">
            <a:xfrm>
              <a:off x="3801" y="2488"/>
              <a:ext cx="86" cy="807"/>
            </a:xfrm>
            <a:custGeom>
              <a:avLst/>
              <a:gdLst>
                <a:gd name="T0" fmla="*/ 0 w 97"/>
                <a:gd name="T1" fmla="*/ 0 h 673"/>
                <a:gd name="T2" fmla="*/ 12 w 97"/>
                <a:gd name="T3" fmla="*/ 1392 h 673"/>
                <a:gd name="T4" fmla="*/ 59 w 97"/>
                <a:gd name="T5" fmla="*/ 1392 h 673"/>
                <a:gd name="T6" fmla="*/ 52 w 97"/>
                <a:gd name="T7" fmla="*/ 96 h 673"/>
                <a:gd name="T8" fmla="*/ 0 w 97"/>
                <a:gd name="T9" fmla="*/ 0 h 673"/>
                <a:gd name="T10" fmla="*/ 0 w 97"/>
                <a:gd name="T11" fmla="*/ 0 h 673"/>
                <a:gd name="T12" fmla="*/ 0 w 97"/>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673">
                  <a:moveTo>
                    <a:pt x="0" y="0"/>
                  </a:moveTo>
                  <a:lnTo>
                    <a:pt x="19" y="673"/>
                  </a:lnTo>
                  <a:lnTo>
                    <a:pt x="97" y="673"/>
                  </a:lnTo>
                  <a:lnTo>
                    <a:pt x="85" y="47"/>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Hình tự do 9"/>
            <p:cNvSpPr>
              <a:spLocks/>
            </p:cNvSpPr>
            <p:nvPr/>
          </p:nvSpPr>
          <p:spPr bwMode="auto">
            <a:xfrm>
              <a:off x="3586" y="2513"/>
              <a:ext cx="553" cy="286"/>
            </a:xfrm>
            <a:custGeom>
              <a:avLst/>
              <a:gdLst>
                <a:gd name="T0" fmla="*/ 1094 w 234"/>
                <a:gd name="T1" fmla="*/ 532 h 121"/>
                <a:gd name="T2" fmla="*/ 66 w 234"/>
                <a:gd name="T3" fmla="*/ 2430 h 121"/>
                <a:gd name="T4" fmla="*/ 804 w 234"/>
                <a:gd name="T5" fmla="*/ 1877 h 121"/>
                <a:gd name="T6" fmla="*/ 872 w 234"/>
                <a:gd name="T7" fmla="*/ 3340 h 121"/>
                <a:gd name="T8" fmla="*/ 1647 w 234"/>
                <a:gd name="T9" fmla="*/ 2520 h 121"/>
                <a:gd name="T10" fmla="*/ 1900 w 234"/>
                <a:gd name="T11" fmla="*/ 3593 h 121"/>
                <a:gd name="T12" fmla="*/ 2245 w 234"/>
                <a:gd name="T13" fmla="*/ 2085 h 121"/>
                <a:gd name="T14" fmla="*/ 2933 w 234"/>
                <a:gd name="T15" fmla="*/ 3659 h 121"/>
                <a:gd name="T16" fmla="*/ 3155 w 234"/>
                <a:gd name="T17" fmla="*/ 2375 h 121"/>
                <a:gd name="T18" fmla="*/ 4183 w 234"/>
                <a:gd name="T19" fmla="*/ 3777 h 121"/>
                <a:gd name="T20" fmla="*/ 4183 w 234"/>
                <a:gd name="T21" fmla="*/ 2245 h 121"/>
                <a:gd name="T22" fmla="*/ 4920 w 234"/>
                <a:gd name="T23" fmla="*/ 3061 h 121"/>
                <a:gd name="T24" fmla="*/ 5268 w 234"/>
                <a:gd name="T25" fmla="*/ 1938 h 121"/>
                <a:gd name="T26" fmla="*/ 6390 w 234"/>
                <a:gd name="T27" fmla="*/ 3274 h 121"/>
                <a:gd name="T28" fmla="*/ 6293 w 234"/>
                <a:gd name="T29" fmla="*/ 1626 h 121"/>
                <a:gd name="T30" fmla="*/ 7272 w 234"/>
                <a:gd name="T31" fmla="*/ 2470 h 121"/>
                <a:gd name="T32" fmla="*/ 6390 w 234"/>
                <a:gd name="T33" fmla="*/ 1189 h 121"/>
                <a:gd name="T34" fmla="*/ 3339 w 234"/>
                <a:gd name="T35" fmla="*/ 0 h 121"/>
                <a:gd name="T36" fmla="*/ 1094 w 234"/>
                <a:gd name="T37" fmla="*/ 532 h 121"/>
                <a:gd name="T38" fmla="*/ 1094 w 234"/>
                <a:gd name="T39" fmla="*/ 532 h 1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Hình tự do 10"/>
            <p:cNvSpPr>
              <a:spLocks/>
            </p:cNvSpPr>
            <p:nvPr/>
          </p:nvSpPr>
          <p:spPr bwMode="auto">
            <a:xfrm>
              <a:off x="3125" y="1939"/>
              <a:ext cx="1417" cy="763"/>
            </a:xfrm>
            <a:custGeom>
              <a:avLst/>
              <a:gdLst>
                <a:gd name="T0" fmla="*/ 17916 w 600"/>
                <a:gd name="T1" fmla="*/ 184 h 323"/>
                <a:gd name="T2" fmla="*/ 10920 w 600"/>
                <a:gd name="T3" fmla="*/ 66 h 323"/>
                <a:gd name="T4" fmla="*/ 7746 w 600"/>
                <a:gd name="T5" fmla="*/ 0 h 323"/>
                <a:gd name="T6" fmla="*/ 3977 w 600"/>
                <a:gd name="T7" fmla="*/ 250 h 323"/>
                <a:gd name="T8" fmla="*/ 590 w 600"/>
                <a:gd name="T9" fmla="*/ 406 h 323"/>
                <a:gd name="T10" fmla="*/ 463 w 600"/>
                <a:gd name="T11" fmla="*/ 2466 h 323"/>
                <a:gd name="T12" fmla="*/ 6348 w 600"/>
                <a:gd name="T13" fmla="*/ 2372 h 323"/>
                <a:gd name="T14" fmla="*/ 6034 w 600"/>
                <a:gd name="T15" fmla="*/ 7817 h 323"/>
                <a:gd name="T16" fmla="*/ 6532 w 600"/>
                <a:gd name="T17" fmla="*/ 8029 h 323"/>
                <a:gd name="T18" fmla="*/ 6164 w 600"/>
                <a:gd name="T19" fmla="*/ 8688 h 323"/>
                <a:gd name="T20" fmla="*/ 7312 w 600"/>
                <a:gd name="T21" fmla="*/ 8565 h 323"/>
                <a:gd name="T22" fmla="*/ 7401 w 600"/>
                <a:gd name="T23" fmla="*/ 10056 h 323"/>
                <a:gd name="T24" fmla="*/ 9482 w 600"/>
                <a:gd name="T25" fmla="*/ 9095 h 323"/>
                <a:gd name="T26" fmla="*/ 9983 w 600"/>
                <a:gd name="T27" fmla="*/ 9900 h 323"/>
                <a:gd name="T28" fmla="*/ 11239 w 600"/>
                <a:gd name="T29" fmla="*/ 9028 h 323"/>
                <a:gd name="T30" fmla="*/ 12382 w 600"/>
                <a:gd name="T31" fmla="*/ 9832 h 323"/>
                <a:gd name="T32" fmla="*/ 12595 w 600"/>
                <a:gd name="T33" fmla="*/ 8873 h 323"/>
                <a:gd name="T34" fmla="*/ 13525 w 600"/>
                <a:gd name="T35" fmla="*/ 9095 h 323"/>
                <a:gd name="T36" fmla="*/ 12817 w 600"/>
                <a:gd name="T37" fmla="*/ 8225 h 323"/>
                <a:gd name="T38" fmla="*/ 12973 w 600"/>
                <a:gd name="T39" fmla="*/ 8131 h 323"/>
                <a:gd name="T40" fmla="*/ 12973 w 600"/>
                <a:gd name="T41" fmla="*/ 2306 h 323"/>
                <a:gd name="T42" fmla="*/ 18166 w 600"/>
                <a:gd name="T43" fmla="*/ 2032 h 323"/>
                <a:gd name="T44" fmla="*/ 17916 w 600"/>
                <a:gd name="T45" fmla="*/ 184 h 3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Hình tự do 11"/>
            <p:cNvSpPr>
              <a:spLocks/>
            </p:cNvSpPr>
            <p:nvPr/>
          </p:nvSpPr>
          <p:spPr bwMode="auto">
            <a:xfrm>
              <a:off x="4452" y="1967"/>
              <a:ext cx="252" cy="175"/>
            </a:xfrm>
            <a:custGeom>
              <a:avLst/>
              <a:gdLst>
                <a:gd name="T0" fmla="*/ 509 w 106"/>
                <a:gd name="T1" fmla="*/ 118 h 74"/>
                <a:gd name="T2" fmla="*/ 3036 w 106"/>
                <a:gd name="T3" fmla="*/ 570 h 74"/>
                <a:gd name="T4" fmla="*/ 2109 w 106"/>
                <a:gd name="T5" fmla="*/ 660 h 74"/>
                <a:gd name="T6" fmla="*/ 3385 w 106"/>
                <a:gd name="T7" fmla="*/ 1655 h 74"/>
                <a:gd name="T8" fmla="*/ 1695 w 106"/>
                <a:gd name="T9" fmla="*/ 1220 h 74"/>
                <a:gd name="T10" fmla="*/ 2556 w 106"/>
                <a:gd name="T11" fmla="*/ 2315 h 74"/>
                <a:gd name="T12" fmla="*/ 509 w 106"/>
                <a:gd name="T13" fmla="*/ 1443 h 74"/>
                <a:gd name="T14" fmla="*/ 575 w 106"/>
                <a:gd name="T15" fmla="*/ 279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Hình tự do 12"/>
            <p:cNvSpPr>
              <a:spLocks/>
            </p:cNvSpPr>
            <p:nvPr/>
          </p:nvSpPr>
          <p:spPr bwMode="auto">
            <a:xfrm>
              <a:off x="2968" y="1967"/>
              <a:ext cx="249" cy="175"/>
            </a:xfrm>
            <a:custGeom>
              <a:avLst/>
              <a:gdLst>
                <a:gd name="T0" fmla="*/ 2813 w 105"/>
                <a:gd name="T1" fmla="*/ 118 h 74"/>
                <a:gd name="T2" fmla="*/ 320 w 105"/>
                <a:gd name="T3" fmla="*/ 570 h 74"/>
                <a:gd name="T4" fmla="*/ 1266 w 105"/>
                <a:gd name="T5" fmla="*/ 660 h 74"/>
                <a:gd name="T6" fmla="*/ 0 w 105"/>
                <a:gd name="T7" fmla="*/ 1655 h 74"/>
                <a:gd name="T8" fmla="*/ 1641 w 105"/>
                <a:gd name="T9" fmla="*/ 1220 h 74"/>
                <a:gd name="T10" fmla="*/ 828 w 105"/>
                <a:gd name="T11" fmla="*/ 2315 h 74"/>
                <a:gd name="T12" fmla="*/ 2813 w 105"/>
                <a:gd name="T13" fmla="*/ 1443 h 74"/>
                <a:gd name="T14" fmla="*/ 2751 w 105"/>
                <a:gd name="T15" fmla="*/ 279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Hình tự do 13"/>
            <p:cNvSpPr>
              <a:spLocks/>
            </p:cNvSpPr>
            <p:nvPr/>
          </p:nvSpPr>
          <p:spPr bwMode="auto">
            <a:xfrm>
              <a:off x="3550" y="1495"/>
              <a:ext cx="547" cy="557"/>
            </a:xfrm>
            <a:custGeom>
              <a:avLst/>
              <a:gdLst>
                <a:gd name="T0" fmla="*/ 3591 w 232"/>
                <a:gd name="T1" fmla="*/ 156 h 236"/>
                <a:gd name="T2" fmla="*/ 406 w 232"/>
                <a:gd name="T3" fmla="*/ 3694 h 236"/>
                <a:gd name="T4" fmla="*/ 7010 w 232"/>
                <a:gd name="T5" fmla="*/ 3443 h 236"/>
                <a:gd name="T6" fmla="*/ 3591 w 232"/>
                <a:gd name="T7" fmla="*/ 156 h 2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Hình tự do 14"/>
            <p:cNvSpPr>
              <a:spLocks/>
            </p:cNvSpPr>
            <p:nvPr/>
          </p:nvSpPr>
          <p:spPr bwMode="auto">
            <a:xfrm>
              <a:off x="3572" y="1889"/>
              <a:ext cx="567" cy="208"/>
            </a:xfrm>
            <a:custGeom>
              <a:avLst/>
              <a:gdLst>
                <a:gd name="T0" fmla="*/ 2769 w 240"/>
                <a:gd name="T1" fmla="*/ 0 h 88"/>
                <a:gd name="T2" fmla="*/ 279 w 240"/>
                <a:gd name="T3" fmla="*/ 1532 h 88"/>
                <a:gd name="T4" fmla="*/ 2150 w 240"/>
                <a:gd name="T5" fmla="*/ 1028 h 88"/>
                <a:gd name="T6" fmla="*/ 2176 w 240"/>
                <a:gd name="T7" fmla="*/ 2749 h 88"/>
                <a:gd name="T8" fmla="*/ 3612 w 240"/>
                <a:gd name="T9" fmla="*/ 1151 h 88"/>
                <a:gd name="T10" fmla="*/ 4829 w 240"/>
                <a:gd name="T11" fmla="*/ 2626 h 88"/>
                <a:gd name="T12" fmla="*/ 5325 w 240"/>
                <a:gd name="T13" fmla="*/ 967 h 88"/>
                <a:gd name="T14" fmla="*/ 7480 w 240"/>
                <a:gd name="T15" fmla="*/ 1442 h 88"/>
                <a:gd name="T16" fmla="*/ 4706 w 240"/>
                <a:gd name="T17" fmla="*/ 0 h 88"/>
                <a:gd name="T18" fmla="*/ 2769 w 240"/>
                <a:gd name="T19" fmla="*/ 0 h 88"/>
                <a:gd name="T20" fmla="*/ 2769 w 240"/>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Hình tự do 15"/>
            <p:cNvSpPr>
              <a:spLocks/>
            </p:cNvSpPr>
            <p:nvPr/>
          </p:nvSpPr>
          <p:spPr bwMode="auto">
            <a:xfrm>
              <a:off x="3464" y="1107"/>
              <a:ext cx="756" cy="591"/>
            </a:xfrm>
            <a:custGeom>
              <a:avLst/>
              <a:gdLst>
                <a:gd name="T0" fmla="*/ 0 w 320"/>
                <a:gd name="T1" fmla="*/ 6499 h 250"/>
                <a:gd name="T2" fmla="*/ 2835 w 320"/>
                <a:gd name="T3" fmla="*/ 6711 h 250"/>
                <a:gd name="T4" fmla="*/ 9504 w 320"/>
                <a:gd name="T5" fmla="*/ 5974 h 250"/>
                <a:gd name="T6" fmla="*/ 6570 w 320"/>
                <a:gd name="T7" fmla="*/ 4995 h 250"/>
                <a:gd name="T8" fmla="*/ 6570 w 320"/>
                <a:gd name="T9" fmla="*/ 3343 h 250"/>
                <a:gd name="T10" fmla="*/ 7702 w 320"/>
                <a:gd name="T11" fmla="*/ 1811 h 250"/>
                <a:gd name="T12" fmla="*/ 9967 w 320"/>
                <a:gd name="T13" fmla="*/ 2589 h 250"/>
                <a:gd name="T14" fmla="*/ 7043 w 320"/>
                <a:gd name="T15" fmla="*/ 532 h 250"/>
                <a:gd name="T16" fmla="*/ 3404 w 320"/>
                <a:gd name="T17" fmla="*/ 3158 h 250"/>
                <a:gd name="T18" fmla="*/ 3019 w 320"/>
                <a:gd name="T19" fmla="*/ 5057 h 250"/>
                <a:gd name="T20" fmla="*/ 0 w 320"/>
                <a:gd name="T21" fmla="*/ 6499 h 250"/>
                <a:gd name="T22" fmla="*/ 0 w 320"/>
                <a:gd name="T23" fmla="*/ 6499 h 2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Hình tự do 16"/>
            <p:cNvSpPr>
              <a:spLocks/>
            </p:cNvSpPr>
            <p:nvPr/>
          </p:nvSpPr>
          <p:spPr bwMode="auto">
            <a:xfrm>
              <a:off x="3685" y="1665"/>
              <a:ext cx="113" cy="62"/>
            </a:xfrm>
            <a:custGeom>
              <a:avLst/>
              <a:gdLst>
                <a:gd name="T0" fmla="*/ 365 w 48"/>
                <a:gd name="T1" fmla="*/ 0 h 27"/>
                <a:gd name="T2" fmla="*/ 798 w 48"/>
                <a:gd name="T3" fmla="*/ 749 h 27"/>
                <a:gd name="T4" fmla="*/ 1292 w 48"/>
                <a:gd name="T5" fmla="*/ 0 h 27"/>
                <a:gd name="T6" fmla="*/ 742 w 48"/>
                <a:gd name="T7" fmla="*/ 618 h 27"/>
                <a:gd name="T8" fmla="*/ 365 w 48"/>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Hình tự do 17"/>
            <p:cNvSpPr>
              <a:spLocks/>
            </p:cNvSpPr>
            <p:nvPr/>
          </p:nvSpPr>
          <p:spPr bwMode="auto">
            <a:xfrm>
              <a:off x="3839" y="1665"/>
              <a:ext cx="118" cy="62"/>
            </a:xfrm>
            <a:custGeom>
              <a:avLst/>
              <a:gdLst>
                <a:gd name="T0" fmla="*/ 368 w 50"/>
                <a:gd name="T1" fmla="*/ 0 h 27"/>
                <a:gd name="T2" fmla="*/ 868 w 50"/>
                <a:gd name="T3" fmla="*/ 749 h 27"/>
                <a:gd name="T4" fmla="*/ 1326 w 50"/>
                <a:gd name="T5" fmla="*/ 0 h 27"/>
                <a:gd name="T6" fmla="*/ 774 w 50"/>
                <a:gd name="T7" fmla="*/ 618 h 27"/>
                <a:gd name="T8" fmla="*/ 368 w 50"/>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Hình tự do 18"/>
            <p:cNvSpPr>
              <a:spLocks/>
            </p:cNvSpPr>
            <p:nvPr/>
          </p:nvSpPr>
          <p:spPr bwMode="auto">
            <a:xfrm>
              <a:off x="3551" y="1717"/>
              <a:ext cx="533" cy="231"/>
            </a:xfrm>
            <a:custGeom>
              <a:avLst/>
              <a:gdLst>
                <a:gd name="T0" fmla="*/ 6993 w 226"/>
                <a:gd name="T1" fmla="*/ 929 h 98"/>
                <a:gd name="T2" fmla="*/ 4733 w 226"/>
                <a:gd name="T3" fmla="*/ 2817 h 98"/>
                <a:gd name="T4" fmla="*/ 708 w 226"/>
                <a:gd name="T5" fmla="*/ 1756 h 98"/>
                <a:gd name="T6" fmla="*/ 278 w 226"/>
                <a:gd name="T7" fmla="*/ 0 h 98"/>
                <a:gd name="T8" fmla="*/ 1981 w 226"/>
                <a:gd name="T9" fmla="*/ 2345 h 98"/>
                <a:gd name="T10" fmla="*/ 5446 w 226"/>
                <a:gd name="T11" fmla="*/ 2277 h 98"/>
                <a:gd name="T12" fmla="*/ 6993 w 226"/>
                <a:gd name="T13" fmla="*/ 929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Hình tự do 19"/>
            <p:cNvSpPr>
              <a:spLocks/>
            </p:cNvSpPr>
            <p:nvPr/>
          </p:nvSpPr>
          <p:spPr bwMode="auto">
            <a:xfrm>
              <a:off x="3663" y="1772"/>
              <a:ext cx="356" cy="53"/>
            </a:xfrm>
            <a:custGeom>
              <a:avLst/>
              <a:gdLst>
                <a:gd name="T0" fmla="*/ 250 w 151"/>
                <a:gd name="T1" fmla="*/ 196 h 23"/>
                <a:gd name="T2" fmla="*/ 2412 w 151"/>
                <a:gd name="T3" fmla="*/ 394 h 23"/>
                <a:gd name="T4" fmla="*/ 4392 w 151"/>
                <a:gd name="T5" fmla="*/ 0 h 23"/>
                <a:gd name="T6" fmla="*/ 4663 w 151"/>
                <a:gd name="T7" fmla="*/ 0 h 23"/>
                <a:gd name="T8" fmla="*/ 2478 w 151"/>
                <a:gd name="T9" fmla="*/ 648 h 23"/>
                <a:gd name="T10" fmla="*/ 0 w 151"/>
                <a:gd name="T11" fmla="*/ 256 h 23"/>
                <a:gd name="T12" fmla="*/ 250 w 151"/>
                <a:gd name="T13" fmla="*/ 196 h 23"/>
                <a:gd name="T14" fmla="*/ 250 w 151"/>
                <a:gd name="T15" fmla="*/ 196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Hình tự do 20"/>
            <p:cNvSpPr>
              <a:spLocks/>
            </p:cNvSpPr>
            <p:nvPr/>
          </p:nvSpPr>
          <p:spPr bwMode="auto">
            <a:xfrm>
              <a:off x="3957" y="1711"/>
              <a:ext cx="104" cy="95"/>
            </a:xfrm>
            <a:custGeom>
              <a:avLst/>
              <a:gdLst>
                <a:gd name="T0" fmla="*/ 804 w 44"/>
                <a:gd name="T1" fmla="*/ 185 h 40"/>
                <a:gd name="T2" fmla="*/ 225 w 44"/>
                <a:gd name="T3" fmla="*/ 418 h 40"/>
                <a:gd name="T4" fmla="*/ 619 w 44"/>
                <a:gd name="T5" fmla="*/ 1247 h 40"/>
                <a:gd name="T6" fmla="*/ 804 w 44"/>
                <a:gd name="T7" fmla="*/ 185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Hình tự do 21"/>
            <p:cNvSpPr>
              <a:spLocks/>
            </p:cNvSpPr>
            <p:nvPr/>
          </p:nvSpPr>
          <p:spPr bwMode="auto">
            <a:xfrm>
              <a:off x="3627" y="1731"/>
              <a:ext cx="86" cy="101"/>
            </a:xfrm>
            <a:custGeom>
              <a:avLst/>
              <a:gdLst>
                <a:gd name="T0" fmla="*/ 423 w 36"/>
                <a:gd name="T1" fmla="*/ 66 h 43"/>
                <a:gd name="T2" fmla="*/ 0 w 36"/>
                <a:gd name="T3" fmla="*/ 547 h 43"/>
                <a:gd name="T4" fmla="*/ 776 w 36"/>
                <a:gd name="T5" fmla="*/ 1038 h 43"/>
                <a:gd name="T6" fmla="*/ 423 w 36"/>
                <a:gd name="T7" fmla="*/ 66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Hình tự do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p:spPr>
          <p:txBody>
            <a:bodyPr/>
            <a:lstStyle/>
            <a:p>
              <a:pPr eaLnBrk="1" hangingPunct="1">
                <a:defRPr/>
              </a:pPr>
              <a:endParaRPr>
                <a:latin typeface="Arial" charset="0"/>
              </a:endParaRPr>
            </a:p>
          </p:txBody>
        </p:sp>
        <p:sp>
          <p:nvSpPr>
            <p:cNvPr id="304" name="Hình tự do 23"/>
            <p:cNvSpPr>
              <a:spLocks/>
            </p:cNvSpPr>
            <p:nvPr/>
          </p:nvSpPr>
          <p:spPr bwMode="auto">
            <a:xfrm>
              <a:off x="3673" y="1334"/>
              <a:ext cx="301" cy="185"/>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p:spPr>
          <p:txBody>
            <a:bodyPr/>
            <a:lstStyle/>
            <a:p>
              <a:pPr eaLnBrk="1" hangingPunct="1">
                <a:defRPr/>
              </a:pPr>
              <a:endParaRPr>
                <a:latin typeface="Arial" charset="0"/>
              </a:endParaRPr>
            </a:p>
          </p:txBody>
        </p:sp>
        <p:sp>
          <p:nvSpPr>
            <p:cNvPr id="305" name="Hình tự do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p:spPr>
          <p:txBody>
            <a:bodyPr/>
            <a:lstStyle/>
            <a:p>
              <a:pPr eaLnBrk="1" hangingPunct="1">
                <a:defRPr/>
              </a:pPr>
              <a:endParaRPr>
                <a:latin typeface="Arial" charset="0"/>
              </a:endParaRPr>
            </a:p>
          </p:txBody>
        </p:sp>
        <p:sp>
          <p:nvSpPr>
            <p:cNvPr id="306" name="Hình tự do 25"/>
            <p:cNvSpPr>
              <a:spLocks/>
            </p:cNvSpPr>
            <p:nvPr/>
          </p:nvSpPr>
          <p:spPr bwMode="auto">
            <a:xfrm>
              <a:off x="3639" y="2541"/>
              <a:ext cx="443"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p:spPr>
          <p:txBody>
            <a:bodyPr/>
            <a:lstStyle/>
            <a:p>
              <a:pPr eaLnBrk="1" hangingPunct="1">
                <a:defRPr/>
              </a:pPr>
              <a:endParaRPr>
                <a:latin typeface="Arial" charset="0"/>
              </a:endParaRPr>
            </a:p>
          </p:txBody>
        </p:sp>
      </p:grpSp>
      <p:sp>
        <p:nvSpPr>
          <p:cNvPr id="307" name="Hình tự do 52"/>
          <p:cNvSpPr>
            <a:spLocks/>
          </p:cNvSpPr>
          <p:nvPr/>
        </p:nvSpPr>
        <p:spPr bwMode="auto">
          <a:xfrm>
            <a:off x="152400" y="5334000"/>
            <a:ext cx="11163300" cy="1676400"/>
          </a:xfrm>
          <a:custGeom>
            <a:avLst/>
            <a:gdLst>
              <a:gd name="T0" fmla="*/ 4072100 w 11770175"/>
              <a:gd name="T1" fmla="*/ 1 h 1788354"/>
              <a:gd name="T2" fmla="*/ 10041809 w 11770175"/>
              <a:gd name="T3" fmla="*/ 1473079 h 1788354"/>
              <a:gd name="T4" fmla="*/ 0 w 11770175"/>
              <a:gd name="T5" fmla="*/ 1473079 h 1788354"/>
              <a:gd name="T6" fmla="*/ 0 w 11770175"/>
              <a:gd name="T7" fmla="*/ 1194713 h 1788354"/>
              <a:gd name="T8" fmla="*/ 4072100 w 11770175"/>
              <a:gd name="T9" fmla="*/ 1 h 17883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08" name="Nhóm 29"/>
          <p:cNvGrpSpPr>
            <a:grpSpLocks noChangeAspect="1"/>
          </p:cNvGrpSpPr>
          <p:nvPr/>
        </p:nvGrpSpPr>
        <p:grpSpPr bwMode="auto">
          <a:xfrm flipH="1">
            <a:off x="9342438" y="4953000"/>
            <a:ext cx="3000375" cy="2082800"/>
            <a:chOff x="2481" y="1188"/>
            <a:chExt cx="2735" cy="1900"/>
          </a:xfrm>
        </p:grpSpPr>
        <p:sp>
          <p:nvSpPr>
            <p:cNvPr id="309" name="Hình tự do 30"/>
            <p:cNvSpPr>
              <a:spLocks/>
            </p:cNvSpPr>
            <p:nvPr/>
          </p:nvSpPr>
          <p:spPr bwMode="auto">
            <a:xfrm>
              <a:off x="3336" y="1462"/>
              <a:ext cx="749" cy="931"/>
            </a:xfrm>
            <a:custGeom>
              <a:avLst/>
              <a:gdLst>
                <a:gd name="T0" fmla="*/ 2245 w 317"/>
                <a:gd name="T1" fmla="*/ 659 h 394"/>
                <a:gd name="T2" fmla="*/ 4142 w 317"/>
                <a:gd name="T3" fmla="*/ 1831 h 394"/>
                <a:gd name="T4" fmla="*/ 9127 w 317"/>
                <a:gd name="T5" fmla="*/ 4986 h 394"/>
                <a:gd name="T6" fmla="*/ 9127 w 317"/>
                <a:gd name="T7" fmla="*/ 9291 h 394"/>
                <a:gd name="T8" fmla="*/ 6632 w 317"/>
                <a:gd name="T9" fmla="*/ 11229 h 394"/>
                <a:gd name="T10" fmla="*/ 5264 w 317"/>
                <a:gd name="T11" fmla="*/ 11441 h 394"/>
                <a:gd name="T12" fmla="*/ 3773 w 317"/>
                <a:gd name="T13" fmla="*/ 12004 h 394"/>
                <a:gd name="T14" fmla="*/ 754 w 317"/>
                <a:gd name="T15" fmla="*/ 11916 h 394"/>
                <a:gd name="T16" fmla="*/ 66 w 317"/>
                <a:gd name="T17" fmla="*/ 4896 h 394"/>
                <a:gd name="T18" fmla="*/ 2245 w 317"/>
                <a:gd name="T19" fmla="*/ 659 h 3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Hình tự do 31"/>
            <p:cNvSpPr>
              <a:spLocks/>
            </p:cNvSpPr>
            <p:nvPr/>
          </p:nvSpPr>
          <p:spPr bwMode="auto">
            <a:xfrm>
              <a:off x="3423" y="1551"/>
              <a:ext cx="307" cy="223"/>
            </a:xfrm>
            <a:custGeom>
              <a:avLst/>
              <a:gdLst>
                <a:gd name="T0" fmla="*/ 1143 w 130"/>
                <a:gd name="T1" fmla="*/ 992 h 94"/>
                <a:gd name="T2" fmla="*/ 1490 w 130"/>
                <a:gd name="T3" fmla="*/ 95 h 94"/>
                <a:gd name="T4" fmla="*/ 2610 w 130"/>
                <a:gd name="T5" fmla="*/ 0 h 94"/>
                <a:gd name="T6" fmla="*/ 2397 w 130"/>
                <a:gd name="T7" fmla="*/ 574 h 94"/>
                <a:gd name="T8" fmla="*/ 3018 w 130"/>
                <a:gd name="T9" fmla="*/ 1431 h 94"/>
                <a:gd name="T10" fmla="*/ 4043 w 130"/>
                <a:gd name="T11" fmla="*/ 2285 h 94"/>
                <a:gd name="T12" fmla="*/ 435 w 130"/>
                <a:gd name="T13" fmla="*/ 2977 h 94"/>
                <a:gd name="T14" fmla="*/ 319 w 130"/>
                <a:gd name="T15" fmla="*/ 2218 h 94"/>
                <a:gd name="T16" fmla="*/ 1143 w 130"/>
                <a:gd name="T17" fmla="*/ 99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Hình tự do 32"/>
            <p:cNvSpPr>
              <a:spLocks/>
            </p:cNvSpPr>
            <p:nvPr/>
          </p:nvSpPr>
          <p:spPr bwMode="auto">
            <a:xfrm>
              <a:off x="3241" y="1662"/>
              <a:ext cx="753" cy="660"/>
            </a:xfrm>
            <a:custGeom>
              <a:avLst/>
              <a:gdLst>
                <a:gd name="T0" fmla="*/ 2854 w 319"/>
                <a:gd name="T1" fmla="*/ 1139 h 280"/>
                <a:gd name="T2" fmla="*/ 5996 w 319"/>
                <a:gd name="T3" fmla="*/ 745 h 280"/>
                <a:gd name="T4" fmla="*/ 9784 w 319"/>
                <a:gd name="T5" fmla="*/ 3823 h 280"/>
                <a:gd name="T6" fmla="*/ 7355 w 319"/>
                <a:gd name="T7" fmla="*/ 7896 h 280"/>
                <a:gd name="T8" fmla="*/ 3628 w 319"/>
                <a:gd name="T9" fmla="*/ 8057 h 280"/>
                <a:gd name="T10" fmla="*/ 2854 w 319"/>
                <a:gd name="T11" fmla="*/ 1139 h 2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Hình tự do 33"/>
            <p:cNvSpPr>
              <a:spLocks/>
            </p:cNvSpPr>
            <p:nvPr/>
          </p:nvSpPr>
          <p:spPr bwMode="auto">
            <a:xfrm>
              <a:off x="2481" y="1188"/>
              <a:ext cx="1056" cy="1313"/>
            </a:xfrm>
            <a:custGeom>
              <a:avLst/>
              <a:gdLst>
                <a:gd name="T0" fmla="*/ 1966 w 447"/>
                <a:gd name="T1" fmla="*/ 3675 h 556"/>
                <a:gd name="T2" fmla="*/ 4522 w 447"/>
                <a:gd name="T3" fmla="*/ 775 h 556"/>
                <a:gd name="T4" fmla="*/ 7451 w 447"/>
                <a:gd name="T5" fmla="*/ 1962 h 556"/>
                <a:gd name="T6" fmla="*/ 10336 w 447"/>
                <a:gd name="T7" fmla="*/ 3358 h 556"/>
                <a:gd name="T8" fmla="*/ 13924 w 447"/>
                <a:gd name="T9" fmla="*/ 10551 h 556"/>
                <a:gd name="T10" fmla="*/ 12618 w 447"/>
                <a:gd name="T11" fmla="*/ 14644 h 556"/>
                <a:gd name="T12" fmla="*/ 9745 w 447"/>
                <a:gd name="T13" fmla="*/ 15987 h 556"/>
                <a:gd name="T14" fmla="*/ 6563 w 447"/>
                <a:gd name="T15" fmla="*/ 17133 h 556"/>
                <a:gd name="T16" fmla="*/ 3175 w 447"/>
                <a:gd name="T17" fmla="*/ 16490 h 556"/>
                <a:gd name="T18" fmla="*/ 1344 w 447"/>
                <a:gd name="T19" fmla="*/ 16609 h 556"/>
                <a:gd name="T20" fmla="*/ 0 w 447"/>
                <a:gd name="T21" fmla="*/ 14549 h 556"/>
                <a:gd name="T22" fmla="*/ 0 w 447"/>
                <a:gd name="T23" fmla="*/ 4730 h 556"/>
                <a:gd name="T24" fmla="*/ 1966 w 447"/>
                <a:gd name="T25" fmla="*/ 3675 h 5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Hình tự do 34"/>
            <p:cNvSpPr>
              <a:spLocks/>
            </p:cNvSpPr>
            <p:nvPr/>
          </p:nvSpPr>
          <p:spPr bwMode="auto">
            <a:xfrm>
              <a:off x="2481" y="1420"/>
              <a:ext cx="1006" cy="1093"/>
            </a:xfrm>
            <a:custGeom>
              <a:avLst/>
              <a:gdLst>
                <a:gd name="T0" fmla="*/ 3724 w 426"/>
                <a:gd name="T1" fmla="*/ 1209 h 463"/>
                <a:gd name="T2" fmla="*/ 8310 w 426"/>
                <a:gd name="T3" fmla="*/ 1093 h 463"/>
                <a:gd name="T4" fmla="*/ 12972 w 426"/>
                <a:gd name="T5" fmla="*/ 7077 h 463"/>
                <a:gd name="T6" fmla="*/ 9548 w 426"/>
                <a:gd name="T7" fmla="*/ 12328 h 463"/>
                <a:gd name="T8" fmla="*/ 3240 w 426"/>
                <a:gd name="T9" fmla="*/ 12578 h 463"/>
                <a:gd name="T10" fmla="*/ 0 w 426"/>
                <a:gd name="T11" fmla="*/ 9969 h 463"/>
                <a:gd name="T12" fmla="*/ 0 w 426"/>
                <a:gd name="T13" fmla="*/ 3421 h 463"/>
                <a:gd name="T14" fmla="*/ 3724 w 426"/>
                <a:gd name="T15" fmla="*/ 1209 h 4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Hình tự do 35"/>
            <p:cNvSpPr>
              <a:spLocks/>
            </p:cNvSpPr>
            <p:nvPr/>
          </p:nvSpPr>
          <p:spPr bwMode="auto">
            <a:xfrm>
              <a:off x="3110" y="1502"/>
              <a:ext cx="363" cy="844"/>
            </a:xfrm>
            <a:custGeom>
              <a:avLst/>
              <a:gdLst>
                <a:gd name="T0" fmla="*/ 2724 w 153"/>
                <a:gd name="T1" fmla="*/ 1258 h 357"/>
                <a:gd name="T2" fmla="*/ 4437 w 153"/>
                <a:gd name="T3" fmla="*/ 7993 h 357"/>
                <a:gd name="T4" fmla="*/ 2150 w 153"/>
                <a:gd name="T5" fmla="*/ 11128 h 357"/>
                <a:gd name="T6" fmla="*/ 1457 w 153"/>
                <a:gd name="T7" fmla="*/ 11088 h 357"/>
                <a:gd name="T8" fmla="*/ 4059 w 153"/>
                <a:gd name="T9" fmla="*/ 5974 h 357"/>
                <a:gd name="T10" fmla="*/ 1431 w 153"/>
                <a:gd name="T11" fmla="*/ 688 h 357"/>
                <a:gd name="T12" fmla="*/ 0 w 153"/>
                <a:gd name="T13" fmla="*/ 0 h 357"/>
                <a:gd name="T14" fmla="*/ 2724 w 153"/>
                <a:gd name="T15" fmla="*/ 1258 h 3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Hình tự do 36"/>
            <p:cNvSpPr>
              <a:spLocks/>
            </p:cNvSpPr>
            <p:nvPr/>
          </p:nvSpPr>
          <p:spPr bwMode="auto">
            <a:xfrm>
              <a:off x="3056" y="1591"/>
              <a:ext cx="228" cy="733"/>
            </a:xfrm>
            <a:custGeom>
              <a:avLst/>
              <a:gdLst>
                <a:gd name="T0" fmla="*/ 2544 w 96"/>
                <a:gd name="T1" fmla="*/ 3340 h 311"/>
                <a:gd name="T2" fmla="*/ 2358 w 96"/>
                <a:gd name="T3" fmla="*/ 8761 h 311"/>
                <a:gd name="T4" fmla="*/ 1558 w 96"/>
                <a:gd name="T5" fmla="*/ 9600 h 311"/>
                <a:gd name="T6" fmla="*/ 2223 w 96"/>
                <a:gd name="T7" fmla="*/ 3771 h 311"/>
                <a:gd name="T8" fmla="*/ 0 w 96"/>
                <a:gd name="T9" fmla="*/ 0 h 311"/>
                <a:gd name="T10" fmla="*/ 2544 w 96"/>
                <a:gd name="T11" fmla="*/ 3340 h 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Hình tự do 37"/>
            <p:cNvSpPr>
              <a:spLocks/>
            </p:cNvSpPr>
            <p:nvPr/>
          </p:nvSpPr>
          <p:spPr bwMode="auto">
            <a:xfrm>
              <a:off x="2614" y="1593"/>
              <a:ext cx="151" cy="779"/>
            </a:xfrm>
            <a:custGeom>
              <a:avLst/>
              <a:gdLst>
                <a:gd name="T0" fmla="*/ 1608 w 63"/>
                <a:gd name="T1" fmla="*/ 0 h 329"/>
                <a:gd name="T2" fmla="*/ 523 w 63"/>
                <a:gd name="T3" fmla="*/ 3263 h 329"/>
                <a:gd name="T4" fmla="*/ 2080 w 63"/>
                <a:gd name="T5" fmla="*/ 10345 h 329"/>
                <a:gd name="T6" fmla="*/ 1558 w 63"/>
                <a:gd name="T7" fmla="*/ 10091 h 329"/>
                <a:gd name="T8" fmla="*/ 29 w 63"/>
                <a:gd name="T9" fmla="*/ 3173 h 329"/>
                <a:gd name="T10" fmla="*/ 1608 w 63"/>
                <a:gd name="T11" fmla="*/ 0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Hình tự do 38"/>
            <p:cNvSpPr>
              <a:spLocks/>
            </p:cNvSpPr>
            <p:nvPr/>
          </p:nvSpPr>
          <p:spPr bwMode="auto">
            <a:xfrm>
              <a:off x="2705" y="1301"/>
              <a:ext cx="401" cy="256"/>
            </a:xfrm>
            <a:custGeom>
              <a:avLst/>
              <a:gdLst>
                <a:gd name="T0" fmla="*/ 2165 w 170"/>
                <a:gd name="T1" fmla="*/ 0 h 108"/>
                <a:gd name="T2" fmla="*/ 3033 w 170"/>
                <a:gd name="T3" fmla="*/ 0 h 108"/>
                <a:gd name="T4" fmla="*/ 2965 w 170"/>
                <a:gd name="T5" fmla="*/ 877 h 108"/>
                <a:gd name="T6" fmla="*/ 4279 w 170"/>
                <a:gd name="T7" fmla="*/ 1477 h 108"/>
                <a:gd name="T8" fmla="*/ 5263 w 170"/>
                <a:gd name="T9" fmla="*/ 2743 h 108"/>
                <a:gd name="T10" fmla="*/ 94 w 170"/>
                <a:gd name="T11" fmla="*/ 2652 h 108"/>
                <a:gd name="T12" fmla="*/ 2165 w 170"/>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Hình tự do 39"/>
            <p:cNvSpPr>
              <a:spLocks/>
            </p:cNvSpPr>
            <p:nvPr/>
          </p:nvSpPr>
          <p:spPr bwMode="auto">
            <a:xfrm>
              <a:off x="2674" y="1301"/>
              <a:ext cx="340" cy="287"/>
            </a:xfrm>
            <a:custGeom>
              <a:avLst/>
              <a:gdLst>
                <a:gd name="T0" fmla="*/ 2581 w 144"/>
                <a:gd name="T1" fmla="*/ 0 h 121"/>
                <a:gd name="T2" fmla="*/ 1462 w 144"/>
                <a:gd name="T3" fmla="*/ 1644 h 121"/>
                <a:gd name="T4" fmla="*/ 1617 w 144"/>
                <a:gd name="T5" fmla="*/ 2908 h 121"/>
                <a:gd name="T6" fmla="*/ 4477 w 144"/>
                <a:gd name="T7" fmla="*/ 3043 h 121"/>
                <a:gd name="T8" fmla="*/ 999 w 144"/>
                <a:gd name="T9" fmla="*/ 3387 h 121"/>
                <a:gd name="T10" fmla="*/ 843 w 144"/>
                <a:gd name="T11" fmla="*/ 1587 h 121"/>
                <a:gd name="T12" fmla="*/ 2581 w 144"/>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Hình tự do 40"/>
            <p:cNvSpPr>
              <a:spLocks/>
            </p:cNvSpPr>
            <p:nvPr/>
          </p:nvSpPr>
          <p:spPr bwMode="auto">
            <a:xfrm>
              <a:off x="4079" y="2055"/>
              <a:ext cx="1137" cy="1018"/>
            </a:xfrm>
            <a:custGeom>
              <a:avLst/>
              <a:gdLst>
                <a:gd name="T0" fmla="*/ 7120 w 481"/>
                <a:gd name="T1" fmla="*/ 28 h 431"/>
                <a:gd name="T2" fmla="*/ 9297 w 481"/>
                <a:gd name="T3" fmla="*/ 66 h 431"/>
                <a:gd name="T4" fmla="*/ 10304 w 481"/>
                <a:gd name="T5" fmla="*/ 1807 h 431"/>
                <a:gd name="T6" fmla="*/ 11836 w 481"/>
                <a:gd name="T7" fmla="*/ 3609 h 431"/>
                <a:gd name="T8" fmla="*/ 14769 w 481"/>
                <a:gd name="T9" fmla="*/ 10081 h 431"/>
                <a:gd name="T10" fmla="*/ 11862 w 481"/>
                <a:gd name="T11" fmla="*/ 13411 h 431"/>
                <a:gd name="T12" fmla="*/ 2314 w 481"/>
                <a:gd name="T13" fmla="*/ 13411 h 431"/>
                <a:gd name="T14" fmla="*/ 570 w 481"/>
                <a:gd name="T15" fmla="*/ 10515 h 431"/>
                <a:gd name="T16" fmla="*/ 3437 w 481"/>
                <a:gd name="T17" fmla="*/ 3293 h 431"/>
                <a:gd name="T18" fmla="*/ 5404 w 481"/>
                <a:gd name="T19" fmla="*/ 2768 h 431"/>
                <a:gd name="T20" fmla="*/ 7186 w 481"/>
                <a:gd name="T21" fmla="*/ 1434 h 431"/>
                <a:gd name="T22" fmla="*/ 7120 w 481"/>
                <a:gd name="T23" fmla="*/ 28 h 4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Hình tự do 41"/>
            <p:cNvSpPr>
              <a:spLocks/>
            </p:cNvSpPr>
            <p:nvPr/>
          </p:nvSpPr>
          <p:spPr bwMode="auto">
            <a:xfrm>
              <a:off x="4216" y="2235"/>
              <a:ext cx="992" cy="838"/>
            </a:xfrm>
            <a:custGeom>
              <a:avLst/>
              <a:gdLst>
                <a:gd name="T0" fmla="*/ 6878 w 420"/>
                <a:gd name="T1" fmla="*/ 222 h 355"/>
                <a:gd name="T2" fmla="*/ 8869 w 420"/>
                <a:gd name="T3" fmla="*/ 1143 h 355"/>
                <a:gd name="T4" fmla="*/ 11174 w 420"/>
                <a:gd name="T5" fmla="*/ 11021 h 355"/>
                <a:gd name="T6" fmla="*/ 4953 w 420"/>
                <a:gd name="T7" fmla="*/ 11021 h 355"/>
                <a:gd name="T8" fmla="*/ 3581 w 420"/>
                <a:gd name="T9" fmla="*/ 10521 h 355"/>
                <a:gd name="T10" fmla="*/ 0 w 420"/>
                <a:gd name="T11" fmla="*/ 5276 h 355"/>
                <a:gd name="T12" fmla="*/ 4703 w 420"/>
                <a:gd name="T13" fmla="*/ 897 h 355"/>
                <a:gd name="T14" fmla="*/ 6878 w 420"/>
                <a:gd name="T15" fmla="*/ 222 h 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Hình tự do 42"/>
            <p:cNvSpPr>
              <a:spLocks/>
            </p:cNvSpPr>
            <p:nvPr/>
          </p:nvSpPr>
          <p:spPr bwMode="auto">
            <a:xfrm>
              <a:off x="4473" y="2389"/>
              <a:ext cx="100" cy="624"/>
            </a:xfrm>
            <a:custGeom>
              <a:avLst/>
              <a:gdLst>
                <a:gd name="T0" fmla="*/ 1260 w 43"/>
                <a:gd name="T1" fmla="*/ 0 h 264"/>
                <a:gd name="T2" fmla="*/ 28 w 43"/>
                <a:gd name="T3" fmla="*/ 3683 h 264"/>
                <a:gd name="T4" fmla="*/ 644 w 43"/>
                <a:gd name="T5" fmla="*/ 8240 h 264"/>
                <a:gd name="T6" fmla="*/ 1167 w 43"/>
                <a:gd name="T7" fmla="*/ 8017 h 264"/>
                <a:gd name="T8" fmla="*/ 730 w 43"/>
                <a:gd name="T9" fmla="*/ 3961 h 264"/>
                <a:gd name="T10" fmla="*/ 1260 w 43"/>
                <a:gd name="T11" fmla="*/ 0 h 2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Hình tự do 43"/>
            <p:cNvSpPr>
              <a:spLocks/>
            </p:cNvSpPr>
            <p:nvPr/>
          </p:nvSpPr>
          <p:spPr bwMode="auto">
            <a:xfrm>
              <a:off x="4840" y="2557"/>
              <a:ext cx="133" cy="462"/>
            </a:xfrm>
            <a:custGeom>
              <a:avLst/>
              <a:gdLst>
                <a:gd name="T0" fmla="*/ 993 w 56"/>
                <a:gd name="T1" fmla="*/ 0 h 196"/>
                <a:gd name="T2" fmla="*/ 1404 w 56"/>
                <a:gd name="T3" fmla="*/ 3639 h 196"/>
                <a:gd name="T4" fmla="*/ 672 w 56"/>
                <a:gd name="T5" fmla="*/ 5933 h 196"/>
                <a:gd name="T6" fmla="*/ 0 w 56"/>
                <a:gd name="T7" fmla="*/ 6051 h 196"/>
                <a:gd name="T8" fmla="*/ 1178 w 56"/>
                <a:gd name="T9" fmla="*/ 2817 h 196"/>
                <a:gd name="T10" fmla="*/ 993 w 56"/>
                <a:gd name="T11" fmla="*/ 0 h 1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Hình tự do 44"/>
            <p:cNvSpPr>
              <a:spLocks/>
            </p:cNvSpPr>
            <p:nvPr/>
          </p:nvSpPr>
          <p:spPr bwMode="auto">
            <a:xfrm>
              <a:off x="4517" y="2102"/>
              <a:ext cx="407" cy="274"/>
            </a:xfrm>
            <a:custGeom>
              <a:avLst/>
              <a:gdLst>
                <a:gd name="T0" fmla="*/ 0 w 173"/>
                <a:gd name="T1" fmla="*/ 3019 h 116"/>
                <a:gd name="T2" fmla="*/ 1223 w 173"/>
                <a:gd name="T3" fmla="*/ 1831 h 116"/>
                <a:gd name="T4" fmla="*/ 1993 w 173"/>
                <a:gd name="T5" fmla="*/ 687 h 116"/>
                <a:gd name="T6" fmla="*/ 1654 w 173"/>
                <a:gd name="T7" fmla="*/ 0 h 116"/>
                <a:gd name="T8" fmla="*/ 3098 w 173"/>
                <a:gd name="T9" fmla="*/ 0 h 116"/>
                <a:gd name="T10" fmla="*/ 3581 w 173"/>
                <a:gd name="T11" fmla="*/ 1122 h 116"/>
                <a:gd name="T12" fmla="*/ 4844 w 173"/>
                <a:gd name="T13" fmla="*/ 2610 h 116"/>
                <a:gd name="T14" fmla="*/ 4755 w 173"/>
                <a:gd name="T15" fmla="*/ 3609 h 116"/>
                <a:gd name="T16" fmla="*/ 0 w 173"/>
                <a:gd name="T17" fmla="*/ 3019 h 116"/>
                <a:gd name="T18" fmla="*/ 0 w 173"/>
                <a:gd name="T19" fmla="*/ 3019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Hình tự do 45"/>
            <p:cNvSpPr>
              <a:spLocks/>
            </p:cNvSpPr>
            <p:nvPr/>
          </p:nvSpPr>
          <p:spPr bwMode="auto">
            <a:xfrm>
              <a:off x="4950" y="2415"/>
              <a:ext cx="234" cy="647"/>
            </a:xfrm>
            <a:custGeom>
              <a:avLst/>
              <a:gdLst>
                <a:gd name="T0" fmla="*/ 872 w 99"/>
                <a:gd name="T1" fmla="*/ 0 h 274"/>
                <a:gd name="T2" fmla="*/ 2314 w 99"/>
                <a:gd name="T3" fmla="*/ 3240 h 274"/>
                <a:gd name="T4" fmla="*/ 0 w 99"/>
                <a:gd name="T5" fmla="*/ 8520 h 274"/>
                <a:gd name="T6" fmla="*/ 184 w 99"/>
                <a:gd name="T7" fmla="*/ 7861 h 274"/>
                <a:gd name="T8" fmla="*/ 1839 w 99"/>
                <a:gd name="T9" fmla="*/ 3424 h 274"/>
                <a:gd name="T10" fmla="*/ 872 w 99"/>
                <a:gd name="T11" fmla="*/ 0 h 2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Hình tự do 46"/>
            <p:cNvSpPr>
              <a:spLocks/>
            </p:cNvSpPr>
            <p:nvPr/>
          </p:nvSpPr>
          <p:spPr bwMode="auto">
            <a:xfrm>
              <a:off x="4180" y="2322"/>
              <a:ext cx="276" cy="744"/>
            </a:xfrm>
            <a:custGeom>
              <a:avLst/>
              <a:gdLst>
                <a:gd name="T0" fmla="*/ 3623 w 117"/>
                <a:gd name="T1" fmla="*/ 0 h 315"/>
                <a:gd name="T2" fmla="*/ 222 w 117"/>
                <a:gd name="T3" fmla="*/ 3519 h 315"/>
                <a:gd name="T4" fmla="*/ 986 w 117"/>
                <a:gd name="T5" fmla="*/ 8843 h 315"/>
                <a:gd name="T6" fmla="*/ 2916 w 117"/>
                <a:gd name="T7" fmla="*/ 9433 h 315"/>
                <a:gd name="T8" fmla="*/ 3005 w 117"/>
                <a:gd name="T9" fmla="*/ 8869 h 315"/>
                <a:gd name="T10" fmla="*/ 802 w 117"/>
                <a:gd name="T11" fmla="*/ 5940 h 315"/>
                <a:gd name="T12" fmla="*/ 2076 w 117"/>
                <a:gd name="T13" fmla="*/ 1238 h 315"/>
                <a:gd name="T14" fmla="*/ 3623 w 117"/>
                <a:gd name="T15" fmla="*/ 0 h 3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Hình tự do 47"/>
            <p:cNvSpPr>
              <a:spLocks/>
            </p:cNvSpPr>
            <p:nvPr/>
          </p:nvSpPr>
          <p:spPr bwMode="auto">
            <a:xfrm>
              <a:off x="3772" y="1709"/>
              <a:ext cx="234" cy="549"/>
            </a:xfrm>
            <a:custGeom>
              <a:avLst/>
              <a:gdLst>
                <a:gd name="T0" fmla="*/ 1257 w 99"/>
                <a:gd name="T1" fmla="*/ 873 h 232"/>
                <a:gd name="T2" fmla="*/ 0 w 99"/>
                <a:gd name="T3" fmla="*/ 0 h 232"/>
                <a:gd name="T4" fmla="*/ 2810 w 99"/>
                <a:gd name="T5" fmla="*/ 2480 h 232"/>
                <a:gd name="T6" fmla="*/ 2498 w 99"/>
                <a:gd name="T7" fmla="*/ 6557 h 232"/>
                <a:gd name="T8" fmla="*/ 1094 w 99"/>
                <a:gd name="T9" fmla="*/ 7118 h 232"/>
                <a:gd name="T10" fmla="*/ 967 w 99"/>
                <a:gd name="T11" fmla="*/ 6704 h 232"/>
                <a:gd name="T12" fmla="*/ 2498 w 99"/>
                <a:gd name="T13" fmla="*/ 4361 h 232"/>
                <a:gd name="T14" fmla="*/ 1257 w 99"/>
                <a:gd name="T15" fmla="*/ 873 h 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Hình tự do 48"/>
            <p:cNvSpPr>
              <a:spLocks/>
            </p:cNvSpPr>
            <p:nvPr/>
          </p:nvSpPr>
          <p:spPr bwMode="auto">
            <a:xfrm>
              <a:off x="3689" y="1764"/>
              <a:ext cx="93" cy="468"/>
            </a:xfrm>
            <a:custGeom>
              <a:avLst/>
              <a:gdLst>
                <a:gd name="T0" fmla="*/ 0 w 39"/>
                <a:gd name="T1" fmla="*/ 0 h 198"/>
                <a:gd name="T2" fmla="*/ 1195 w 39"/>
                <a:gd name="T3" fmla="*/ 2721 h 198"/>
                <a:gd name="T4" fmla="*/ 937 w 39"/>
                <a:gd name="T5" fmla="*/ 6179 h 198"/>
                <a:gd name="T6" fmla="*/ 489 w 39"/>
                <a:gd name="T7" fmla="*/ 6063 h 198"/>
                <a:gd name="T8" fmla="*/ 608 w 39"/>
                <a:gd name="T9" fmla="*/ 2971 h 198"/>
                <a:gd name="T10" fmla="*/ 0 w 39"/>
                <a:gd name="T11" fmla="*/ 0 h 1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Hình tự do 49"/>
            <p:cNvSpPr>
              <a:spLocks/>
            </p:cNvSpPr>
            <p:nvPr/>
          </p:nvSpPr>
          <p:spPr bwMode="auto">
            <a:xfrm>
              <a:off x="2481" y="1663"/>
              <a:ext cx="2131" cy="1411"/>
            </a:xfrm>
            <a:custGeom>
              <a:avLst/>
              <a:gdLst>
                <a:gd name="T0" fmla="*/ 0 w 902"/>
                <a:gd name="T1" fmla="*/ 7551 h 597"/>
                <a:gd name="T2" fmla="*/ 1529 w 902"/>
                <a:gd name="T3" fmla="*/ 7436 h 597"/>
                <a:gd name="T4" fmla="*/ 7451 w 902"/>
                <a:gd name="T5" fmla="*/ 4552 h 597"/>
                <a:gd name="T6" fmla="*/ 8914 w 902"/>
                <a:gd name="T7" fmla="*/ 319 h 597"/>
                <a:gd name="T8" fmla="*/ 12552 w 902"/>
                <a:gd name="T9" fmla="*/ 1442 h 597"/>
                <a:gd name="T10" fmla="*/ 12051 w 902"/>
                <a:gd name="T11" fmla="*/ 4117 h 597"/>
                <a:gd name="T12" fmla="*/ 16209 w 902"/>
                <a:gd name="T13" fmla="*/ 4621 h 597"/>
                <a:gd name="T14" fmla="*/ 18291 w 902"/>
                <a:gd name="T15" fmla="*/ 5928 h 597"/>
                <a:gd name="T16" fmla="*/ 22522 w 902"/>
                <a:gd name="T17" fmla="*/ 6982 h 597"/>
                <a:gd name="T18" fmla="*/ 27979 w 902"/>
                <a:gd name="T19" fmla="*/ 15608 h 597"/>
                <a:gd name="T20" fmla="*/ 28102 w 902"/>
                <a:gd name="T21" fmla="*/ 18629 h 597"/>
                <a:gd name="T22" fmla="*/ 0 w 902"/>
                <a:gd name="T23" fmla="*/ 18629 h 597"/>
                <a:gd name="T24" fmla="*/ 0 w 902"/>
                <a:gd name="T25" fmla="*/ 7551 h 597"/>
                <a:gd name="T26" fmla="*/ 0 w 902"/>
                <a:gd name="T27" fmla="*/ 7551 h 5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Hình tự do 50"/>
            <p:cNvSpPr>
              <a:spLocks/>
            </p:cNvSpPr>
            <p:nvPr/>
          </p:nvSpPr>
          <p:spPr bwMode="auto">
            <a:xfrm>
              <a:off x="2481" y="2037"/>
              <a:ext cx="2117" cy="1037"/>
            </a:xfrm>
            <a:custGeom>
              <a:avLst/>
              <a:gdLst>
                <a:gd name="T0" fmla="*/ 0 w 897"/>
                <a:gd name="T1" fmla="*/ 3957 h 439"/>
                <a:gd name="T2" fmla="*/ 2261 w 897"/>
                <a:gd name="T3" fmla="*/ 3494 h 439"/>
                <a:gd name="T4" fmla="*/ 14371 w 897"/>
                <a:gd name="T5" fmla="*/ 1054 h 439"/>
                <a:gd name="T6" fmla="*/ 19072 w 897"/>
                <a:gd name="T7" fmla="*/ 1868 h 439"/>
                <a:gd name="T8" fmla="*/ 27054 w 897"/>
                <a:gd name="T9" fmla="*/ 13670 h 439"/>
                <a:gd name="T10" fmla="*/ 0 w 897"/>
                <a:gd name="T11" fmla="*/ 13670 h 439"/>
                <a:gd name="T12" fmla="*/ 0 w 897"/>
                <a:gd name="T13" fmla="*/ 3957 h 439"/>
                <a:gd name="T14" fmla="*/ 0 w 897"/>
                <a:gd name="T15" fmla="*/ 3957 h 4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Hình tự do 51"/>
            <p:cNvSpPr>
              <a:spLocks/>
            </p:cNvSpPr>
            <p:nvPr/>
          </p:nvSpPr>
          <p:spPr bwMode="auto">
            <a:xfrm>
              <a:off x="2639" y="1756"/>
              <a:ext cx="1185" cy="656"/>
            </a:xfrm>
            <a:custGeom>
              <a:avLst/>
              <a:gdLst>
                <a:gd name="T0" fmla="*/ 2986 w 502"/>
                <a:gd name="T1" fmla="*/ 5017 h 278"/>
                <a:gd name="T2" fmla="*/ 6140 w 502"/>
                <a:gd name="T3" fmla="*/ 4493 h 278"/>
                <a:gd name="T4" fmla="*/ 7077 w 502"/>
                <a:gd name="T5" fmla="*/ 184 h 278"/>
                <a:gd name="T6" fmla="*/ 9473 w 502"/>
                <a:gd name="T7" fmla="*/ 934 h 278"/>
                <a:gd name="T8" fmla="*/ 9039 w 502"/>
                <a:gd name="T9" fmla="*/ 4427 h 278"/>
                <a:gd name="T10" fmla="*/ 15584 w 502"/>
                <a:gd name="T11" fmla="*/ 6414 h 278"/>
                <a:gd name="T12" fmla="*/ 12074 w 502"/>
                <a:gd name="T13" fmla="*/ 5701 h 278"/>
                <a:gd name="T14" fmla="*/ 13535 w 502"/>
                <a:gd name="T15" fmla="*/ 7683 h 278"/>
                <a:gd name="T16" fmla="*/ 8854 w 502"/>
                <a:gd name="T17" fmla="*/ 6543 h 278"/>
                <a:gd name="T18" fmla="*/ 4223 w 502"/>
                <a:gd name="T19" fmla="*/ 8620 h 278"/>
                <a:gd name="T20" fmla="*/ 4100 w 502"/>
                <a:gd name="T21" fmla="*/ 6135 h 278"/>
                <a:gd name="T22" fmla="*/ 0 w 502"/>
                <a:gd name="T23" fmla="*/ 7662 h 278"/>
                <a:gd name="T24" fmla="*/ 2986 w 502"/>
                <a:gd name="T25" fmla="*/ 5017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Hình tự do 52"/>
            <p:cNvSpPr>
              <a:spLocks/>
            </p:cNvSpPr>
            <p:nvPr/>
          </p:nvSpPr>
          <p:spPr bwMode="auto">
            <a:xfrm>
              <a:off x="3938" y="2223"/>
              <a:ext cx="567" cy="850"/>
            </a:xfrm>
            <a:custGeom>
              <a:avLst/>
              <a:gdLst>
                <a:gd name="T0" fmla="*/ 5894 w 240"/>
                <a:gd name="T1" fmla="*/ 5591 h 360"/>
                <a:gd name="T2" fmla="*/ 0 w 240"/>
                <a:gd name="T3" fmla="*/ 590 h 360"/>
                <a:gd name="T4" fmla="*/ 4957 w 240"/>
                <a:gd name="T5" fmla="*/ 2609 h 360"/>
                <a:gd name="T6" fmla="*/ 7480 w 240"/>
                <a:gd name="T7" fmla="*/ 10136 h 360"/>
                <a:gd name="T8" fmla="*/ 7480 w 240"/>
                <a:gd name="T9" fmla="*/ 11189 h 360"/>
                <a:gd name="T10" fmla="*/ 6726 w 240"/>
                <a:gd name="T11" fmla="*/ 11189 h 360"/>
                <a:gd name="T12" fmla="*/ 5894 w 240"/>
                <a:gd name="T13" fmla="*/ 5591 h 3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Hình tự do 53"/>
            <p:cNvSpPr>
              <a:spLocks/>
            </p:cNvSpPr>
            <p:nvPr/>
          </p:nvSpPr>
          <p:spPr bwMode="auto">
            <a:xfrm>
              <a:off x="3074" y="1769"/>
              <a:ext cx="102" cy="374"/>
            </a:xfrm>
            <a:custGeom>
              <a:avLst/>
              <a:gdLst>
                <a:gd name="T0" fmla="*/ 1362 w 43"/>
                <a:gd name="T1" fmla="*/ 0 h 158"/>
                <a:gd name="T2" fmla="*/ 534 w 43"/>
                <a:gd name="T3" fmla="*/ 2668 h 158"/>
                <a:gd name="T4" fmla="*/ 479 w 43"/>
                <a:gd name="T5" fmla="*/ 4959 h 158"/>
                <a:gd name="T6" fmla="*/ 254 w 43"/>
                <a:gd name="T7" fmla="*/ 2599 h 158"/>
                <a:gd name="T8" fmla="*/ 1362 w 43"/>
                <a:gd name="T9" fmla="*/ 0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Hình tự do 54"/>
            <p:cNvSpPr>
              <a:spLocks/>
            </p:cNvSpPr>
            <p:nvPr/>
          </p:nvSpPr>
          <p:spPr bwMode="auto">
            <a:xfrm>
              <a:off x="3477" y="2415"/>
              <a:ext cx="291" cy="659"/>
            </a:xfrm>
            <a:custGeom>
              <a:avLst/>
              <a:gdLst>
                <a:gd name="T0" fmla="*/ 2200 w 123"/>
                <a:gd name="T1" fmla="*/ 4072 h 279"/>
                <a:gd name="T2" fmla="*/ 0 w 123"/>
                <a:gd name="T3" fmla="*/ 0 h 279"/>
                <a:gd name="T4" fmla="*/ 2938 w 123"/>
                <a:gd name="T5" fmla="*/ 2216 h 279"/>
                <a:gd name="T6" fmla="*/ 3852 w 123"/>
                <a:gd name="T7" fmla="*/ 7632 h 279"/>
                <a:gd name="T8" fmla="*/ 3762 w 123"/>
                <a:gd name="T9" fmla="*/ 8687 h 279"/>
                <a:gd name="T10" fmla="*/ 2451 w 123"/>
                <a:gd name="T11" fmla="*/ 8687 h 279"/>
                <a:gd name="T12" fmla="*/ 2200 w 123"/>
                <a:gd name="T13" fmla="*/ 4072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Hình tự do 55"/>
            <p:cNvSpPr>
              <a:spLocks/>
            </p:cNvSpPr>
            <p:nvPr/>
          </p:nvSpPr>
          <p:spPr bwMode="auto">
            <a:xfrm>
              <a:off x="3442" y="2393"/>
              <a:ext cx="363" cy="681"/>
            </a:xfrm>
            <a:custGeom>
              <a:avLst/>
              <a:gdLst>
                <a:gd name="T0" fmla="*/ 3677 w 154"/>
                <a:gd name="T1" fmla="*/ 4507 h 288"/>
                <a:gd name="T2" fmla="*/ 0 w 154"/>
                <a:gd name="T3" fmla="*/ 0 h 288"/>
                <a:gd name="T4" fmla="*/ 4351 w 154"/>
                <a:gd name="T5" fmla="*/ 4630 h 288"/>
                <a:gd name="T6" fmla="*/ 4573 w 154"/>
                <a:gd name="T7" fmla="*/ 9002 h 288"/>
                <a:gd name="T8" fmla="*/ 3955 w 154"/>
                <a:gd name="T9" fmla="*/ 9002 h 288"/>
                <a:gd name="T10" fmla="*/ 3677 w 154"/>
                <a:gd name="T11" fmla="*/ 4507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Hình tự do 56"/>
            <p:cNvSpPr>
              <a:spLocks/>
            </p:cNvSpPr>
            <p:nvPr/>
          </p:nvSpPr>
          <p:spPr bwMode="auto">
            <a:xfrm>
              <a:off x="2481" y="2452"/>
              <a:ext cx="276" cy="621"/>
            </a:xfrm>
            <a:custGeom>
              <a:avLst/>
              <a:gdLst>
                <a:gd name="T0" fmla="*/ 0 w 117"/>
                <a:gd name="T1" fmla="*/ 6026 h 263"/>
                <a:gd name="T2" fmla="*/ 745 w 117"/>
                <a:gd name="T3" fmla="*/ 2236 h 263"/>
                <a:gd name="T4" fmla="*/ 3623 w 117"/>
                <a:gd name="T5" fmla="*/ 0 h 263"/>
                <a:gd name="T6" fmla="*/ 1486 w 117"/>
                <a:gd name="T7" fmla="*/ 4071 h 263"/>
                <a:gd name="T8" fmla="*/ 1236 w 117"/>
                <a:gd name="T9" fmla="*/ 8175 h 263"/>
                <a:gd name="T10" fmla="*/ 0 w 117"/>
                <a:gd name="T11" fmla="*/ 8175 h 263"/>
                <a:gd name="T12" fmla="*/ 0 w 117"/>
                <a:gd name="T13" fmla="*/ 6026 h 263"/>
                <a:gd name="T14" fmla="*/ 0 w 117"/>
                <a:gd name="T15" fmla="*/ 6026 h 2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Hình tự do 57"/>
            <p:cNvSpPr>
              <a:spLocks/>
            </p:cNvSpPr>
            <p:nvPr/>
          </p:nvSpPr>
          <p:spPr bwMode="auto">
            <a:xfrm>
              <a:off x="2481" y="2433"/>
              <a:ext cx="315" cy="640"/>
            </a:xfrm>
            <a:custGeom>
              <a:avLst/>
              <a:gdLst>
                <a:gd name="T0" fmla="*/ 0 w 133"/>
                <a:gd name="T1" fmla="*/ 3675 h 271"/>
                <a:gd name="T2" fmla="*/ 4185 w 133"/>
                <a:gd name="T3" fmla="*/ 0 h 271"/>
                <a:gd name="T4" fmla="*/ 410 w 133"/>
                <a:gd name="T5" fmla="*/ 4478 h 271"/>
                <a:gd name="T6" fmla="*/ 118 w 133"/>
                <a:gd name="T7" fmla="*/ 8426 h 271"/>
                <a:gd name="T8" fmla="*/ 0 w 133"/>
                <a:gd name="T9" fmla="*/ 8426 h 271"/>
                <a:gd name="T10" fmla="*/ 0 w 133"/>
                <a:gd name="T11" fmla="*/ 3675 h 271"/>
                <a:gd name="T12" fmla="*/ 0 w 133"/>
                <a:gd name="T13" fmla="*/ 3675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Hình tự do 58"/>
            <p:cNvSpPr>
              <a:spLocks/>
            </p:cNvSpPr>
            <p:nvPr/>
          </p:nvSpPr>
          <p:spPr bwMode="auto">
            <a:xfrm>
              <a:off x="3307" y="1817"/>
              <a:ext cx="56" cy="281"/>
            </a:xfrm>
            <a:custGeom>
              <a:avLst/>
              <a:gdLst>
                <a:gd name="T0" fmla="*/ 714 w 24"/>
                <a:gd name="T1" fmla="*/ 279 h 119"/>
                <a:gd name="T2" fmla="*/ 355 w 24"/>
                <a:gd name="T3" fmla="*/ 1924 h 119"/>
                <a:gd name="T4" fmla="*/ 380 w 24"/>
                <a:gd name="T5" fmla="*/ 3636 h 119"/>
                <a:gd name="T6" fmla="*/ 114 w 24"/>
                <a:gd name="T7" fmla="*/ 3703 h 119"/>
                <a:gd name="T8" fmla="*/ 0 w 24"/>
                <a:gd name="T9" fmla="*/ 1868 h 119"/>
                <a:gd name="T10" fmla="*/ 506 w 24"/>
                <a:gd name="T11" fmla="*/ 0 h 119"/>
                <a:gd name="T12" fmla="*/ 714 w 24"/>
                <a:gd name="T13" fmla="*/ 279 h 119"/>
                <a:gd name="T14" fmla="*/ 714 w 24"/>
                <a:gd name="T15" fmla="*/ 279 h 1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Hình tự do 59"/>
            <p:cNvSpPr>
              <a:spLocks/>
            </p:cNvSpPr>
            <p:nvPr/>
          </p:nvSpPr>
          <p:spPr bwMode="auto">
            <a:xfrm>
              <a:off x="3865" y="2512"/>
              <a:ext cx="950" cy="562"/>
            </a:xfrm>
            <a:custGeom>
              <a:avLst/>
              <a:gdLst>
                <a:gd name="T0" fmla="*/ 6981 w 402"/>
                <a:gd name="T1" fmla="*/ 0 h 238"/>
                <a:gd name="T2" fmla="*/ 7272 w 402"/>
                <a:gd name="T3" fmla="*/ 94 h 238"/>
                <a:gd name="T4" fmla="*/ 7640 w 402"/>
                <a:gd name="T5" fmla="*/ 1188 h 238"/>
                <a:gd name="T6" fmla="*/ 9266 w 402"/>
                <a:gd name="T7" fmla="*/ 2146 h 238"/>
                <a:gd name="T8" fmla="*/ 11918 w 402"/>
                <a:gd name="T9" fmla="*/ 3084 h 238"/>
                <a:gd name="T10" fmla="*/ 12471 w 402"/>
                <a:gd name="T11" fmla="*/ 6255 h 238"/>
                <a:gd name="T12" fmla="*/ 12220 w 402"/>
                <a:gd name="T13" fmla="*/ 7400 h 238"/>
                <a:gd name="T14" fmla="*/ 463 w 402"/>
                <a:gd name="T15" fmla="*/ 7400 h 238"/>
                <a:gd name="T16" fmla="*/ 250 w 402"/>
                <a:gd name="T17" fmla="*/ 4265 h 238"/>
                <a:gd name="T18" fmla="*/ 2082 w 402"/>
                <a:gd name="T19" fmla="*/ 1684 h 238"/>
                <a:gd name="T20" fmla="*/ 4240 w 402"/>
                <a:gd name="T21" fmla="*/ 1684 h 238"/>
                <a:gd name="T22" fmla="*/ 5769 w 402"/>
                <a:gd name="T23" fmla="*/ 1237 h 238"/>
                <a:gd name="T24" fmla="*/ 5769 w 402"/>
                <a:gd name="T25" fmla="*/ 184 h 238"/>
                <a:gd name="T26" fmla="*/ 6981 w 402"/>
                <a:gd name="T27" fmla="*/ 0 h 2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Hình tự do 60"/>
            <p:cNvSpPr>
              <a:spLocks/>
            </p:cNvSpPr>
            <p:nvPr/>
          </p:nvSpPr>
          <p:spPr bwMode="auto">
            <a:xfrm>
              <a:off x="4120" y="2639"/>
              <a:ext cx="465" cy="120"/>
            </a:xfrm>
            <a:custGeom>
              <a:avLst/>
              <a:gdLst>
                <a:gd name="T0" fmla="*/ 5995 w 197"/>
                <a:gd name="T1" fmla="*/ 1501 h 51"/>
                <a:gd name="T2" fmla="*/ 5889 w 197"/>
                <a:gd name="T3" fmla="*/ 1445 h 51"/>
                <a:gd name="T4" fmla="*/ 3510 w 197"/>
                <a:gd name="T5" fmla="*/ 155 h 51"/>
                <a:gd name="T6" fmla="*/ 0 w 197"/>
                <a:gd name="T7" fmla="*/ 974 h 51"/>
                <a:gd name="T8" fmla="*/ 66 w 197"/>
                <a:gd name="T9" fmla="*/ 1040 h 51"/>
                <a:gd name="T10" fmla="*/ 6118 w 197"/>
                <a:gd name="T11" fmla="*/ 1562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Hình tự do 61"/>
            <p:cNvSpPr>
              <a:spLocks/>
            </p:cNvSpPr>
            <p:nvPr/>
          </p:nvSpPr>
          <p:spPr bwMode="auto">
            <a:xfrm>
              <a:off x="3919" y="2629"/>
              <a:ext cx="888" cy="459"/>
            </a:xfrm>
            <a:custGeom>
              <a:avLst/>
              <a:gdLst>
                <a:gd name="T0" fmla="*/ 5600 w 376"/>
                <a:gd name="T1" fmla="*/ 755 h 194"/>
                <a:gd name="T2" fmla="*/ 8339 w 376"/>
                <a:gd name="T3" fmla="*/ 1696 h 194"/>
                <a:gd name="T4" fmla="*/ 10604 w 376"/>
                <a:gd name="T5" fmla="*/ 6078 h 194"/>
                <a:gd name="T6" fmla="*/ 463 w 376"/>
                <a:gd name="T7" fmla="*/ 6078 h 194"/>
                <a:gd name="T8" fmla="*/ 66 w 376"/>
                <a:gd name="T9" fmla="*/ 3857 h 194"/>
                <a:gd name="T10" fmla="*/ 3146 w 376"/>
                <a:gd name="T11" fmla="*/ 1405 h 194"/>
                <a:gd name="T12" fmla="*/ 5600 w 376"/>
                <a:gd name="T13" fmla="*/ 755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Hình tự do 62"/>
            <p:cNvSpPr>
              <a:spLocks noEditPoints="1"/>
            </p:cNvSpPr>
            <p:nvPr/>
          </p:nvSpPr>
          <p:spPr bwMode="auto">
            <a:xfrm>
              <a:off x="3905" y="2659"/>
              <a:ext cx="869" cy="424"/>
            </a:xfrm>
            <a:custGeom>
              <a:avLst/>
              <a:gdLst>
                <a:gd name="T0" fmla="*/ 7835 w 368"/>
                <a:gd name="T1" fmla="*/ 1767 h 179"/>
                <a:gd name="T2" fmla="*/ 8638 w 368"/>
                <a:gd name="T3" fmla="*/ 4186 h 179"/>
                <a:gd name="T4" fmla="*/ 8520 w 368"/>
                <a:gd name="T5" fmla="*/ 5633 h 179"/>
                <a:gd name="T6" fmla="*/ 8085 w 368"/>
                <a:gd name="T7" fmla="*/ 5633 h 179"/>
                <a:gd name="T8" fmla="*/ 8175 w 368"/>
                <a:gd name="T9" fmla="*/ 4439 h 179"/>
                <a:gd name="T10" fmla="*/ 7835 w 368"/>
                <a:gd name="T11" fmla="*/ 1767 h 179"/>
                <a:gd name="T12" fmla="*/ 3637 w 368"/>
                <a:gd name="T13" fmla="*/ 1357 h 179"/>
                <a:gd name="T14" fmla="*/ 3018 w 368"/>
                <a:gd name="T15" fmla="*/ 3960 h 179"/>
                <a:gd name="T16" fmla="*/ 3145 w 368"/>
                <a:gd name="T17" fmla="*/ 5633 h 179"/>
                <a:gd name="T18" fmla="*/ 2699 w 368"/>
                <a:gd name="T19" fmla="*/ 5633 h 179"/>
                <a:gd name="T20" fmla="*/ 2650 w 368"/>
                <a:gd name="T21" fmla="*/ 3776 h 179"/>
                <a:gd name="T22" fmla="*/ 3637 w 368"/>
                <a:gd name="T23" fmla="*/ 1357 h 179"/>
                <a:gd name="T24" fmla="*/ 9576 w 368"/>
                <a:gd name="T25" fmla="*/ 758 h 179"/>
                <a:gd name="T26" fmla="*/ 11191 w 368"/>
                <a:gd name="T27" fmla="*/ 2513 h 179"/>
                <a:gd name="T28" fmla="*/ 10940 w 368"/>
                <a:gd name="T29" fmla="*/ 5633 h 179"/>
                <a:gd name="T30" fmla="*/ 10388 w 368"/>
                <a:gd name="T31" fmla="*/ 5633 h 179"/>
                <a:gd name="T32" fmla="*/ 10735 w 368"/>
                <a:gd name="T33" fmla="*/ 5038 h 179"/>
                <a:gd name="T34" fmla="*/ 10138 w 368"/>
                <a:gd name="T35" fmla="*/ 1357 h 179"/>
                <a:gd name="T36" fmla="*/ 8270 w 368"/>
                <a:gd name="T37" fmla="*/ 1078 h 179"/>
                <a:gd name="T38" fmla="*/ 7807 w 368"/>
                <a:gd name="T39" fmla="*/ 914 h 179"/>
                <a:gd name="T40" fmla="*/ 9576 w 368"/>
                <a:gd name="T41" fmla="*/ 758 h 179"/>
                <a:gd name="T42" fmla="*/ 2397 w 368"/>
                <a:gd name="T43" fmla="*/ 185 h 179"/>
                <a:gd name="T44" fmla="*/ 3724 w 368"/>
                <a:gd name="T45" fmla="*/ 689 h 179"/>
                <a:gd name="T46" fmla="*/ 1712 w 368"/>
                <a:gd name="T47" fmla="*/ 599 h 179"/>
                <a:gd name="T48" fmla="*/ 569 w 368"/>
                <a:gd name="T49" fmla="*/ 4624 h 179"/>
                <a:gd name="T50" fmla="*/ 959 w 368"/>
                <a:gd name="T51" fmla="*/ 5633 h 179"/>
                <a:gd name="T52" fmla="*/ 463 w 368"/>
                <a:gd name="T53" fmla="*/ 5633 h 179"/>
                <a:gd name="T54" fmla="*/ 184 w 368"/>
                <a:gd name="T55" fmla="*/ 2643 h 179"/>
                <a:gd name="T56" fmla="*/ 2397 w 368"/>
                <a:gd name="T57" fmla="*/ 185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Hình tự do 63"/>
            <p:cNvSpPr>
              <a:spLocks/>
            </p:cNvSpPr>
            <p:nvPr/>
          </p:nvSpPr>
          <p:spPr bwMode="auto">
            <a:xfrm>
              <a:off x="4239" y="2565"/>
              <a:ext cx="218" cy="217"/>
            </a:xfrm>
            <a:custGeom>
              <a:avLst/>
              <a:gdLst>
                <a:gd name="T0" fmla="*/ 0 w 92"/>
                <a:gd name="T1" fmla="*/ 2097 h 92"/>
                <a:gd name="T2" fmla="*/ 1571 w 92"/>
                <a:gd name="T3" fmla="*/ 2755 h 92"/>
                <a:gd name="T4" fmla="*/ 2903 w 92"/>
                <a:gd name="T5" fmla="*/ 2191 h 92"/>
                <a:gd name="T6" fmla="*/ 2185 w 92"/>
                <a:gd name="T7" fmla="*/ 1731 h 92"/>
                <a:gd name="T8" fmla="*/ 2021 w 92"/>
                <a:gd name="T9" fmla="*/ 184 h 92"/>
                <a:gd name="T10" fmla="*/ 1173 w 92"/>
                <a:gd name="T11" fmla="*/ 222 h 92"/>
                <a:gd name="T12" fmla="*/ 1332 w 92"/>
                <a:gd name="T13" fmla="*/ 1142 h 92"/>
                <a:gd name="T14" fmla="*/ 0 w 92"/>
                <a:gd name="T15" fmla="*/ 2097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Hình tự do 64"/>
            <p:cNvSpPr>
              <a:spLocks/>
            </p:cNvSpPr>
            <p:nvPr/>
          </p:nvSpPr>
          <p:spPr bwMode="auto">
            <a:xfrm>
              <a:off x="4243" y="2577"/>
              <a:ext cx="234" cy="213"/>
            </a:xfrm>
            <a:custGeom>
              <a:avLst/>
              <a:gdLst>
                <a:gd name="T0" fmla="*/ 0 w 99"/>
                <a:gd name="T1" fmla="*/ 1976 h 90"/>
                <a:gd name="T2" fmla="*/ 1442 w 99"/>
                <a:gd name="T3" fmla="*/ 2734 h 90"/>
                <a:gd name="T4" fmla="*/ 2839 w 99"/>
                <a:gd name="T5" fmla="*/ 2229 h 90"/>
                <a:gd name="T6" fmla="*/ 2217 w 99"/>
                <a:gd name="T7" fmla="*/ 1562 h 90"/>
                <a:gd name="T8" fmla="*/ 2375 w 99"/>
                <a:gd name="T9" fmla="*/ 757 h 90"/>
                <a:gd name="T10" fmla="*/ 2061 w 99"/>
                <a:gd name="T11" fmla="*/ 28 h 90"/>
                <a:gd name="T12" fmla="*/ 1839 w 99"/>
                <a:gd name="T13" fmla="*/ 0 h 90"/>
                <a:gd name="T14" fmla="*/ 2085 w 99"/>
                <a:gd name="T15" fmla="*/ 845 h 90"/>
                <a:gd name="T16" fmla="*/ 1877 w 99"/>
                <a:gd name="T17" fmla="*/ 1697 h 90"/>
                <a:gd name="T18" fmla="*/ 2565 w 99"/>
                <a:gd name="T19" fmla="*/ 1950 h 90"/>
                <a:gd name="T20" fmla="*/ 1811 w 99"/>
                <a:gd name="T21" fmla="*/ 2542 h 90"/>
                <a:gd name="T22" fmla="*/ 0 w 99"/>
                <a:gd name="T23" fmla="*/ 1976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Hình tự do 65"/>
            <p:cNvSpPr>
              <a:spLocks/>
            </p:cNvSpPr>
            <p:nvPr/>
          </p:nvSpPr>
          <p:spPr bwMode="auto">
            <a:xfrm>
              <a:off x="3311" y="2071"/>
              <a:ext cx="506" cy="168"/>
            </a:xfrm>
            <a:custGeom>
              <a:avLst/>
              <a:gdLst>
                <a:gd name="T0" fmla="*/ 2514 w 215"/>
                <a:gd name="T1" fmla="*/ 66 h 71"/>
                <a:gd name="T2" fmla="*/ 6597 w 215"/>
                <a:gd name="T3" fmla="*/ 2229 h 71"/>
                <a:gd name="T4" fmla="*/ 3012 w 215"/>
                <a:gd name="T5" fmla="*/ 409 h 71"/>
                <a:gd name="T6" fmla="*/ 0 w 215"/>
                <a:gd name="T7" fmla="*/ 438 h 71"/>
                <a:gd name="T8" fmla="*/ 2514 w 215"/>
                <a:gd name="T9" fmla="*/ 66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5" name="Nhóm 347"/>
          <p:cNvGrpSpPr>
            <a:grpSpLocks/>
          </p:cNvGrpSpPr>
          <p:nvPr/>
        </p:nvGrpSpPr>
        <p:grpSpPr bwMode="auto">
          <a:xfrm>
            <a:off x="150813" y="3951288"/>
            <a:ext cx="4387850" cy="3084512"/>
            <a:chOff x="-1588" y="4419600"/>
            <a:chExt cx="3504440" cy="2464312"/>
          </a:xfrm>
        </p:grpSpPr>
        <p:grpSp>
          <p:nvGrpSpPr>
            <p:cNvPr id="346" name="Nhóm 156"/>
            <p:cNvGrpSpPr>
              <a:grpSpLocks noChangeAspect="1"/>
            </p:cNvGrpSpPr>
            <p:nvPr/>
          </p:nvGrpSpPr>
          <p:grpSpPr bwMode="auto">
            <a:xfrm>
              <a:off x="-321" y="4419600"/>
              <a:ext cx="2827754" cy="2458134"/>
              <a:chOff x="437" y="-367"/>
              <a:chExt cx="5799" cy="5041"/>
            </a:xfrm>
          </p:grpSpPr>
          <p:sp>
            <p:nvSpPr>
              <p:cNvPr id="372" name="Hình tự do 157"/>
              <p:cNvSpPr>
                <a:spLocks/>
              </p:cNvSpPr>
              <p:nvPr/>
            </p:nvSpPr>
            <p:spPr bwMode="auto">
              <a:xfrm>
                <a:off x="2494" y="-125"/>
                <a:ext cx="1751" cy="1831"/>
              </a:xfrm>
              <a:custGeom>
                <a:avLst/>
                <a:gdLst>
                  <a:gd name="T0" fmla="*/ 15093 w 741"/>
                  <a:gd name="T1" fmla="*/ 3440 h 776"/>
                  <a:gd name="T2" fmla="*/ 11598 w 741"/>
                  <a:gd name="T3" fmla="*/ 1487 h 776"/>
                  <a:gd name="T4" fmla="*/ 11692 w 741"/>
                  <a:gd name="T5" fmla="*/ 0 h 776"/>
                  <a:gd name="T6" fmla="*/ 9381 w 741"/>
                  <a:gd name="T7" fmla="*/ 66 h 776"/>
                  <a:gd name="T8" fmla="*/ 6456 w 741"/>
                  <a:gd name="T9" fmla="*/ 3469 h 776"/>
                  <a:gd name="T10" fmla="*/ 2217 w 741"/>
                  <a:gd name="T11" fmla="*/ 6262 h 776"/>
                  <a:gd name="T12" fmla="*/ 1491 w 741"/>
                  <a:gd name="T13" fmla="*/ 17392 h 776"/>
                  <a:gd name="T14" fmla="*/ 4433 w 741"/>
                  <a:gd name="T15" fmla="*/ 22961 h 776"/>
                  <a:gd name="T16" fmla="*/ 7136 w 741"/>
                  <a:gd name="T17" fmla="*/ 22777 h 776"/>
                  <a:gd name="T18" fmla="*/ 12217 w 741"/>
                  <a:gd name="T19" fmla="*/ 23739 h 776"/>
                  <a:gd name="T20" fmla="*/ 16903 w 741"/>
                  <a:gd name="T21" fmla="*/ 22040 h 776"/>
                  <a:gd name="T22" fmla="*/ 21201 w 741"/>
                  <a:gd name="T23" fmla="*/ 20087 h 776"/>
                  <a:gd name="T24" fmla="*/ 23106 w 741"/>
                  <a:gd name="T25" fmla="*/ 13980 h 776"/>
                  <a:gd name="T26" fmla="*/ 21073 w 741"/>
                  <a:gd name="T27" fmla="*/ 6753 h 776"/>
                  <a:gd name="T28" fmla="*/ 15093 w 741"/>
                  <a:gd name="T29" fmla="*/ 3440 h 7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Hình tự do 158"/>
              <p:cNvSpPr>
                <a:spLocks/>
              </p:cNvSpPr>
              <p:nvPr/>
            </p:nvSpPr>
            <p:spPr bwMode="auto">
              <a:xfrm>
                <a:off x="2365" y="88"/>
                <a:ext cx="1806" cy="1631"/>
              </a:xfrm>
              <a:custGeom>
                <a:avLst/>
                <a:gdLst>
                  <a:gd name="T0" fmla="*/ 16457 w 765"/>
                  <a:gd name="T1" fmla="*/ 1692 h 690"/>
                  <a:gd name="T2" fmla="*/ 9658 w 765"/>
                  <a:gd name="T3" fmla="*/ 1839 h 690"/>
                  <a:gd name="T4" fmla="*/ 8945 w 765"/>
                  <a:gd name="T5" fmla="*/ 18887 h 690"/>
                  <a:gd name="T6" fmla="*/ 18235 w 765"/>
                  <a:gd name="T7" fmla="*/ 18518 h 690"/>
                  <a:gd name="T8" fmla="*/ 23353 w 765"/>
                  <a:gd name="T9" fmla="*/ 10644 h 690"/>
                  <a:gd name="T10" fmla="*/ 16457 w 765"/>
                  <a:gd name="T11" fmla="*/ 1692 h 6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Hình tự do 159"/>
              <p:cNvSpPr>
                <a:spLocks/>
              </p:cNvSpPr>
              <p:nvPr/>
            </p:nvSpPr>
            <p:spPr bwMode="auto">
              <a:xfrm>
                <a:off x="3613" y="218"/>
                <a:ext cx="530" cy="1254"/>
              </a:xfrm>
              <a:custGeom>
                <a:avLst/>
                <a:gdLst>
                  <a:gd name="T0" fmla="*/ 0 w 225"/>
                  <a:gd name="T1" fmla="*/ 0 h 530"/>
                  <a:gd name="T2" fmla="*/ 2063 w 225"/>
                  <a:gd name="T3" fmla="*/ 1008 h 530"/>
                  <a:gd name="T4" fmla="*/ 5816 w 225"/>
                  <a:gd name="T5" fmla="*/ 8901 h 530"/>
                  <a:gd name="T6" fmla="*/ 2092 w 225"/>
                  <a:gd name="T7" fmla="*/ 16515 h 530"/>
                  <a:gd name="T8" fmla="*/ 3086 w 225"/>
                  <a:gd name="T9" fmla="*/ 16610 h 530"/>
                  <a:gd name="T10" fmla="*/ 6381 w 225"/>
                  <a:gd name="T11" fmla="*/ 11934 h 530"/>
                  <a:gd name="T12" fmla="*/ 3884 w 225"/>
                  <a:gd name="T13" fmla="*/ 1881 h 530"/>
                  <a:gd name="T14" fmla="*/ 0 w 225"/>
                  <a:gd name="T15" fmla="*/ 0 h 5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Hình tự do 160"/>
              <p:cNvSpPr>
                <a:spLocks/>
              </p:cNvSpPr>
              <p:nvPr/>
            </p:nvSpPr>
            <p:spPr bwMode="auto">
              <a:xfrm>
                <a:off x="3537" y="348"/>
                <a:ext cx="326" cy="1092"/>
              </a:xfrm>
              <a:custGeom>
                <a:avLst/>
                <a:gdLst>
                  <a:gd name="T0" fmla="*/ 0 w 139"/>
                  <a:gd name="T1" fmla="*/ 0 h 462"/>
                  <a:gd name="T2" fmla="*/ 3124 w 139"/>
                  <a:gd name="T3" fmla="*/ 5675 h 462"/>
                  <a:gd name="T4" fmla="*/ 2155 w 139"/>
                  <a:gd name="T5" fmla="*/ 14421 h 462"/>
                  <a:gd name="T6" fmla="*/ 3300 w 139"/>
                  <a:gd name="T7" fmla="*/ 13168 h 462"/>
                  <a:gd name="T8" fmla="*/ 3574 w 139"/>
                  <a:gd name="T9" fmla="*/ 4990 h 462"/>
                  <a:gd name="T10" fmla="*/ 0 w 139"/>
                  <a:gd name="T11" fmla="*/ 0 h 4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Hình tự do 161"/>
              <p:cNvSpPr>
                <a:spLocks/>
              </p:cNvSpPr>
              <p:nvPr/>
            </p:nvSpPr>
            <p:spPr bwMode="auto">
              <a:xfrm>
                <a:off x="3003" y="-99"/>
                <a:ext cx="679" cy="424"/>
              </a:xfrm>
              <a:custGeom>
                <a:avLst/>
                <a:gdLst>
                  <a:gd name="T0" fmla="*/ 7231 w 288"/>
                  <a:gd name="T1" fmla="*/ 2313 h 180"/>
                  <a:gd name="T2" fmla="*/ 4418 w 288"/>
                  <a:gd name="T3" fmla="*/ 1592 h 180"/>
                  <a:gd name="T4" fmla="*/ 4480 w 288"/>
                  <a:gd name="T5" fmla="*/ 0 h 180"/>
                  <a:gd name="T6" fmla="*/ 3341 w 288"/>
                  <a:gd name="T7" fmla="*/ 0 h 180"/>
                  <a:gd name="T8" fmla="*/ 118 w 288"/>
                  <a:gd name="T9" fmla="*/ 4249 h 180"/>
                  <a:gd name="T10" fmla="*/ 8900 w 288"/>
                  <a:gd name="T11" fmla="*/ 4367 h 180"/>
                  <a:gd name="T12" fmla="*/ 7231 w 288"/>
                  <a:gd name="T13" fmla="*/ 2313 h 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Hình tự do 162"/>
              <p:cNvSpPr>
                <a:spLocks/>
              </p:cNvSpPr>
              <p:nvPr/>
            </p:nvSpPr>
            <p:spPr bwMode="auto">
              <a:xfrm>
                <a:off x="2955" y="-99"/>
                <a:ext cx="579" cy="473"/>
              </a:xfrm>
              <a:custGeom>
                <a:avLst/>
                <a:gdLst>
                  <a:gd name="T0" fmla="*/ 2720 w 245"/>
                  <a:gd name="T1" fmla="*/ 4662 h 201"/>
                  <a:gd name="T2" fmla="*/ 2470 w 245"/>
                  <a:gd name="T3" fmla="*/ 2541 h 201"/>
                  <a:gd name="T4" fmla="*/ 4027 w 245"/>
                  <a:gd name="T5" fmla="*/ 0 h 201"/>
                  <a:gd name="T6" fmla="*/ 1373 w 245"/>
                  <a:gd name="T7" fmla="*/ 2487 h 201"/>
                  <a:gd name="T8" fmla="*/ 1647 w 245"/>
                  <a:gd name="T9" fmla="*/ 5434 h 201"/>
                  <a:gd name="T10" fmla="*/ 7640 w 245"/>
                  <a:gd name="T11" fmla="*/ 4845 h 201"/>
                  <a:gd name="T12" fmla="*/ 2720 w 245"/>
                  <a:gd name="T13" fmla="*/ 4662 h 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Hình tự do 163"/>
              <p:cNvSpPr>
                <a:spLocks/>
              </p:cNvSpPr>
              <p:nvPr/>
            </p:nvSpPr>
            <p:spPr bwMode="auto">
              <a:xfrm>
                <a:off x="479" y="-162"/>
                <a:ext cx="2409" cy="1992"/>
              </a:xfrm>
              <a:custGeom>
                <a:avLst/>
                <a:gdLst>
                  <a:gd name="T0" fmla="*/ 18715 w 1021"/>
                  <a:gd name="T1" fmla="*/ 2557 h 843"/>
                  <a:gd name="T2" fmla="*/ 10573 w 1021"/>
                  <a:gd name="T3" fmla="*/ 2335 h 843"/>
                  <a:gd name="T4" fmla="*/ 462 w 1021"/>
                  <a:gd name="T5" fmla="*/ 13245 h 843"/>
                  <a:gd name="T6" fmla="*/ 8367 w 1021"/>
                  <a:gd name="T7" fmla="*/ 22642 h 843"/>
                  <a:gd name="T8" fmla="*/ 19624 w 1021"/>
                  <a:gd name="T9" fmla="*/ 23077 h 843"/>
                  <a:gd name="T10" fmla="*/ 18715 w 1021"/>
                  <a:gd name="T11" fmla="*/ 2557 h 8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Hình tự do 164"/>
              <p:cNvSpPr>
                <a:spLocks/>
              </p:cNvSpPr>
              <p:nvPr/>
            </p:nvSpPr>
            <p:spPr bwMode="auto">
              <a:xfrm>
                <a:off x="559" y="62"/>
                <a:ext cx="832" cy="1540"/>
              </a:xfrm>
              <a:custGeom>
                <a:avLst/>
                <a:gdLst>
                  <a:gd name="T0" fmla="*/ 6023 w 352"/>
                  <a:gd name="T1" fmla="*/ 7537 h 652"/>
                  <a:gd name="T2" fmla="*/ 6431 w 352"/>
                  <a:gd name="T3" fmla="*/ 18556 h 652"/>
                  <a:gd name="T4" fmla="*/ 6431 w 352"/>
                  <a:gd name="T5" fmla="*/ 18577 h 652"/>
                  <a:gd name="T6" fmla="*/ 1491 w 352"/>
                  <a:gd name="T7" fmla="*/ 9963 h 652"/>
                  <a:gd name="T8" fmla="*/ 6363 w 352"/>
                  <a:gd name="T9" fmla="*/ 1053 h 652"/>
                  <a:gd name="T10" fmla="*/ 9268 w 352"/>
                  <a:gd name="T11" fmla="*/ 0 h 652"/>
                  <a:gd name="T12" fmla="*/ 4184 w 352"/>
                  <a:gd name="T13" fmla="*/ 1991 h 652"/>
                  <a:gd name="T14" fmla="*/ 754 w 352"/>
                  <a:gd name="T15" fmla="*/ 13440 h 652"/>
                  <a:gd name="T16" fmla="*/ 5269 w 352"/>
                  <a:gd name="T17" fmla="*/ 18761 h 652"/>
                  <a:gd name="T18" fmla="*/ 6457 w 352"/>
                  <a:gd name="T19" fmla="*/ 18711 h 652"/>
                  <a:gd name="T20" fmla="*/ 7923 w 352"/>
                  <a:gd name="T21" fmla="*/ 20289 h 652"/>
                  <a:gd name="T22" fmla="*/ 6642 w 352"/>
                  <a:gd name="T23" fmla="*/ 8458 h 652"/>
                  <a:gd name="T24" fmla="*/ 10989 w 352"/>
                  <a:gd name="T25" fmla="*/ 843 h 652"/>
                  <a:gd name="T26" fmla="*/ 6023 w 352"/>
                  <a:gd name="T27" fmla="*/ 7537 h 6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Hình tự do 165"/>
              <p:cNvSpPr>
                <a:spLocks/>
              </p:cNvSpPr>
              <p:nvPr/>
            </p:nvSpPr>
            <p:spPr bwMode="auto">
              <a:xfrm>
                <a:off x="1984" y="171"/>
                <a:ext cx="263" cy="1389"/>
              </a:xfrm>
              <a:custGeom>
                <a:avLst/>
                <a:gdLst>
                  <a:gd name="T0" fmla="*/ 758 w 111"/>
                  <a:gd name="T1" fmla="*/ 0 h 588"/>
                  <a:gd name="T2" fmla="*/ 2924 w 111"/>
                  <a:gd name="T3" fmla="*/ 5759 h 588"/>
                  <a:gd name="T4" fmla="*/ 0 w 111"/>
                  <a:gd name="T5" fmla="*/ 18310 h 588"/>
                  <a:gd name="T6" fmla="*/ 825 w 111"/>
                  <a:gd name="T7" fmla="*/ 17901 h 588"/>
                  <a:gd name="T8" fmla="*/ 3469 w 111"/>
                  <a:gd name="T9" fmla="*/ 5669 h 588"/>
                  <a:gd name="T10" fmla="*/ 758 w 111"/>
                  <a:gd name="T11" fmla="*/ 0 h 5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Hình tự do 166"/>
              <p:cNvSpPr>
                <a:spLocks/>
              </p:cNvSpPr>
              <p:nvPr/>
            </p:nvSpPr>
            <p:spPr bwMode="auto">
              <a:xfrm>
                <a:off x="1287" y="-367"/>
                <a:ext cx="721" cy="471"/>
              </a:xfrm>
              <a:custGeom>
                <a:avLst/>
                <a:gdLst>
                  <a:gd name="T0" fmla="*/ 6366 w 305"/>
                  <a:gd name="T1" fmla="*/ 3484 h 199"/>
                  <a:gd name="T2" fmla="*/ 5997 w 305"/>
                  <a:gd name="T3" fmla="*/ 279 h 199"/>
                  <a:gd name="T4" fmla="*/ 3659 w 305"/>
                  <a:gd name="T5" fmla="*/ 476 h 199"/>
                  <a:gd name="T6" fmla="*/ 3896 w 305"/>
                  <a:gd name="T7" fmla="*/ 3927 h 199"/>
                  <a:gd name="T8" fmla="*/ 910 w 305"/>
                  <a:gd name="T9" fmla="*/ 3607 h 199"/>
                  <a:gd name="T10" fmla="*/ 66 w 305"/>
                  <a:gd name="T11" fmla="*/ 4890 h 199"/>
                  <a:gd name="T12" fmla="*/ 1598 w 305"/>
                  <a:gd name="T13" fmla="*/ 5557 h 199"/>
                  <a:gd name="T14" fmla="*/ 6092 w 305"/>
                  <a:gd name="T15" fmla="*/ 6246 h 199"/>
                  <a:gd name="T16" fmla="*/ 8309 w 305"/>
                  <a:gd name="T17" fmla="*/ 4615 h 199"/>
                  <a:gd name="T18" fmla="*/ 9460 w 305"/>
                  <a:gd name="T19" fmla="*/ 4890 h 199"/>
                  <a:gd name="T20" fmla="*/ 6366 w 305"/>
                  <a:gd name="T21" fmla="*/ 3484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Hình tự do 167"/>
              <p:cNvSpPr>
                <a:spLocks/>
              </p:cNvSpPr>
              <p:nvPr/>
            </p:nvSpPr>
            <p:spPr bwMode="auto">
              <a:xfrm>
                <a:off x="1391" y="-344"/>
                <a:ext cx="659" cy="492"/>
              </a:xfrm>
              <a:custGeom>
                <a:avLst/>
                <a:gdLst>
                  <a:gd name="T0" fmla="*/ 4915 w 279"/>
                  <a:gd name="T1" fmla="*/ 3160 h 208"/>
                  <a:gd name="T2" fmla="*/ 4613 w 279"/>
                  <a:gd name="T3" fmla="*/ 66 h 208"/>
                  <a:gd name="T4" fmla="*/ 4018 w 279"/>
                  <a:gd name="T5" fmla="*/ 0 h 208"/>
                  <a:gd name="T6" fmla="*/ 4325 w 279"/>
                  <a:gd name="T7" fmla="*/ 3721 h 208"/>
                  <a:gd name="T8" fmla="*/ 5485 w 279"/>
                  <a:gd name="T9" fmla="*/ 3877 h 208"/>
                  <a:gd name="T10" fmla="*/ 5071 w 279"/>
                  <a:gd name="T11" fmla="*/ 5573 h 208"/>
                  <a:gd name="T12" fmla="*/ 0 w 279"/>
                  <a:gd name="T13" fmla="*/ 5348 h 208"/>
                  <a:gd name="T14" fmla="*/ 2901 w 279"/>
                  <a:gd name="T15" fmla="*/ 5478 h 208"/>
                  <a:gd name="T16" fmla="*/ 5534 w 279"/>
                  <a:gd name="T17" fmla="*/ 6484 h 208"/>
                  <a:gd name="T18" fmla="*/ 6975 w 279"/>
                  <a:gd name="T19" fmla="*/ 5478 h 208"/>
                  <a:gd name="T20" fmla="*/ 8340 w 279"/>
                  <a:gd name="T21" fmla="*/ 5225 h 208"/>
                  <a:gd name="T22" fmla="*/ 4915 w 279"/>
                  <a:gd name="T23" fmla="*/ 3160 h 2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Hình tự do 168"/>
              <p:cNvSpPr>
                <a:spLocks/>
              </p:cNvSpPr>
              <p:nvPr/>
            </p:nvSpPr>
            <p:spPr bwMode="auto">
              <a:xfrm>
                <a:off x="3152" y="179"/>
                <a:ext cx="2611" cy="2562"/>
              </a:xfrm>
              <a:custGeom>
                <a:avLst/>
                <a:gdLst>
                  <a:gd name="T0" fmla="*/ 36181 w 980"/>
                  <a:gd name="T1" fmla="*/ 13894 h 917"/>
                  <a:gd name="T2" fmla="*/ 28364 w 980"/>
                  <a:gd name="T3" fmla="*/ 8767 h 917"/>
                  <a:gd name="T4" fmla="*/ 26952 w 980"/>
                  <a:gd name="T5" fmla="*/ 2989 h 917"/>
                  <a:gd name="T6" fmla="*/ 21261 w 980"/>
                  <a:gd name="T7" fmla="*/ 609 h 917"/>
                  <a:gd name="T8" fmla="*/ 19407 w 980"/>
                  <a:gd name="T9" fmla="*/ 7549 h 917"/>
                  <a:gd name="T10" fmla="*/ 22170 w 980"/>
                  <a:gd name="T11" fmla="*/ 5848 h 917"/>
                  <a:gd name="T12" fmla="*/ 22170 w 980"/>
                  <a:gd name="T13" fmla="*/ 8289 h 917"/>
                  <a:gd name="T14" fmla="*/ 16737 w 980"/>
                  <a:gd name="T15" fmla="*/ 8837 h 917"/>
                  <a:gd name="T16" fmla="*/ 12352 w 980"/>
                  <a:gd name="T17" fmla="*/ 12302 h 917"/>
                  <a:gd name="T18" fmla="*/ 7809 w 980"/>
                  <a:gd name="T19" fmla="*/ 14199 h 917"/>
                  <a:gd name="T20" fmla="*/ 1215 w 980"/>
                  <a:gd name="T21" fmla="*/ 27039 h 917"/>
                  <a:gd name="T22" fmla="*/ 759 w 980"/>
                  <a:gd name="T23" fmla="*/ 39232 h 917"/>
                  <a:gd name="T24" fmla="*/ 10782 w 980"/>
                  <a:gd name="T25" fmla="*/ 52712 h 917"/>
                  <a:gd name="T26" fmla="*/ 25796 w 980"/>
                  <a:gd name="T27" fmla="*/ 55436 h 917"/>
                  <a:gd name="T28" fmla="*/ 41512 w 980"/>
                  <a:gd name="T29" fmla="*/ 52338 h 917"/>
                  <a:gd name="T30" fmla="*/ 47113 w 980"/>
                  <a:gd name="T31" fmla="*/ 42051 h 917"/>
                  <a:gd name="T32" fmla="*/ 46502 w 980"/>
                  <a:gd name="T33" fmla="*/ 24120 h 917"/>
                  <a:gd name="T34" fmla="*/ 36181 w 980"/>
                  <a:gd name="T35" fmla="*/ 13894 h 9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Hình tự do 169"/>
              <p:cNvSpPr>
                <a:spLocks/>
              </p:cNvSpPr>
              <p:nvPr/>
            </p:nvSpPr>
            <p:spPr bwMode="auto">
              <a:xfrm>
                <a:off x="3256" y="538"/>
                <a:ext cx="2611" cy="2224"/>
              </a:xfrm>
              <a:custGeom>
                <a:avLst/>
                <a:gdLst>
                  <a:gd name="T0" fmla="*/ 35390 w 962"/>
                  <a:gd name="T1" fmla="*/ 10367 h 688"/>
                  <a:gd name="T2" fmla="*/ 17797 w 962"/>
                  <a:gd name="T3" fmla="*/ 3281 h 688"/>
                  <a:gd name="T4" fmla="*/ 10357 w 962"/>
                  <a:gd name="T5" fmla="*/ 9048 h 688"/>
                  <a:gd name="T6" fmla="*/ 442 w 962"/>
                  <a:gd name="T7" fmla="*/ 39082 h 688"/>
                  <a:gd name="T8" fmla="*/ 33370 w 962"/>
                  <a:gd name="T9" fmla="*/ 73502 h 688"/>
                  <a:gd name="T10" fmla="*/ 35390 w 962"/>
                  <a:gd name="T11" fmla="*/ 10367 h 6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Hình tự do 170"/>
              <p:cNvSpPr>
                <a:spLocks/>
              </p:cNvSpPr>
              <p:nvPr/>
            </p:nvSpPr>
            <p:spPr bwMode="auto">
              <a:xfrm>
                <a:off x="3818" y="226"/>
                <a:ext cx="1206" cy="655"/>
              </a:xfrm>
              <a:custGeom>
                <a:avLst/>
                <a:gdLst>
                  <a:gd name="T0" fmla="*/ 23178 w 420"/>
                  <a:gd name="T1" fmla="*/ 7465 h 249"/>
                  <a:gd name="T2" fmla="*/ 17332 w 420"/>
                  <a:gd name="T3" fmla="*/ 6845 h 249"/>
                  <a:gd name="T4" fmla="*/ 16310 w 420"/>
                  <a:gd name="T5" fmla="*/ 2110 h 249"/>
                  <a:gd name="T6" fmla="*/ 10059 w 420"/>
                  <a:gd name="T7" fmla="*/ 381 h 249"/>
                  <a:gd name="T8" fmla="*/ 7627 w 420"/>
                  <a:gd name="T9" fmla="*/ 3875 h 249"/>
                  <a:gd name="T10" fmla="*/ 12028 w 420"/>
                  <a:gd name="T11" fmla="*/ 6697 h 249"/>
                  <a:gd name="T12" fmla="*/ 0 w 420"/>
                  <a:gd name="T13" fmla="*/ 9286 h 249"/>
                  <a:gd name="T14" fmla="*/ 6464 w 420"/>
                  <a:gd name="T15" fmla="*/ 8339 h 249"/>
                  <a:gd name="T16" fmla="*/ 5088 w 420"/>
                  <a:gd name="T17" fmla="*/ 10685 h 249"/>
                  <a:gd name="T18" fmla="*/ 12789 w 420"/>
                  <a:gd name="T19" fmla="*/ 9336 h 249"/>
                  <a:gd name="T20" fmla="*/ 19368 w 420"/>
                  <a:gd name="T21" fmla="*/ 11922 h 249"/>
                  <a:gd name="T22" fmla="*/ 20456 w 420"/>
                  <a:gd name="T23" fmla="*/ 8954 h 249"/>
                  <a:gd name="T24" fmla="*/ 28553 w 420"/>
                  <a:gd name="T25" fmla="*/ 10864 h 249"/>
                  <a:gd name="T26" fmla="*/ 23178 w 420"/>
                  <a:gd name="T27" fmla="*/ 7465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Hình tự do 171"/>
              <p:cNvSpPr>
                <a:spLocks/>
              </p:cNvSpPr>
              <p:nvPr/>
            </p:nvSpPr>
            <p:spPr bwMode="auto">
              <a:xfrm>
                <a:off x="4380" y="325"/>
                <a:ext cx="66" cy="330"/>
              </a:xfrm>
              <a:custGeom>
                <a:avLst/>
                <a:gdLst>
                  <a:gd name="T0" fmla="*/ 0 w 29"/>
                  <a:gd name="T1" fmla="*/ 0 h 139"/>
                  <a:gd name="T2" fmla="*/ 398 w 29"/>
                  <a:gd name="T3" fmla="*/ 1714 h 139"/>
                  <a:gd name="T4" fmla="*/ 269 w 29"/>
                  <a:gd name="T5" fmla="*/ 4413 h 139"/>
                  <a:gd name="T6" fmla="*/ 564 w 29"/>
                  <a:gd name="T7" fmla="*/ 1714 h 139"/>
                  <a:gd name="T8" fmla="*/ 0 w 29"/>
                  <a:gd name="T9" fmla="*/ 0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Hình tự do 172"/>
              <p:cNvSpPr>
                <a:spLocks/>
              </p:cNvSpPr>
              <p:nvPr/>
            </p:nvSpPr>
            <p:spPr bwMode="auto">
              <a:xfrm>
                <a:off x="3818" y="536"/>
                <a:ext cx="423" cy="135"/>
              </a:xfrm>
              <a:custGeom>
                <a:avLst/>
                <a:gdLst>
                  <a:gd name="T0" fmla="*/ 3412 w 180"/>
                  <a:gd name="T1" fmla="*/ 28 h 57"/>
                  <a:gd name="T2" fmla="*/ 0 w 180"/>
                  <a:gd name="T3" fmla="*/ 1795 h 57"/>
                  <a:gd name="T4" fmla="*/ 3027 w 180"/>
                  <a:gd name="T5" fmla="*/ 320 h 57"/>
                  <a:gd name="T6" fmla="*/ 5490 w 180"/>
                  <a:gd name="T7" fmla="*/ 369 h 57"/>
                  <a:gd name="T8" fmla="*/ 3412 w 180"/>
                  <a:gd name="T9" fmla="*/ 28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Hình tự do 173"/>
              <p:cNvSpPr>
                <a:spLocks/>
              </p:cNvSpPr>
              <p:nvPr/>
            </p:nvSpPr>
            <p:spPr bwMode="auto">
              <a:xfrm>
                <a:off x="4827" y="848"/>
                <a:ext cx="475" cy="1581"/>
              </a:xfrm>
              <a:custGeom>
                <a:avLst/>
                <a:gdLst>
                  <a:gd name="T0" fmla="*/ 0 w 212"/>
                  <a:gd name="T1" fmla="*/ 0 h 582"/>
                  <a:gd name="T2" fmla="*/ 2601 w 212"/>
                  <a:gd name="T3" fmla="*/ 9320 h 582"/>
                  <a:gd name="T4" fmla="*/ 300 w 212"/>
                  <a:gd name="T5" fmla="*/ 31693 h 582"/>
                  <a:gd name="T6" fmla="*/ 1461 w 212"/>
                  <a:gd name="T7" fmla="*/ 30226 h 582"/>
                  <a:gd name="T8" fmla="*/ 3554 w 212"/>
                  <a:gd name="T9" fmla="*/ 10287 h 582"/>
                  <a:gd name="T10" fmla="*/ 0 w 212"/>
                  <a:gd name="T11" fmla="*/ 0 h 5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Hình tự do 174"/>
              <p:cNvSpPr>
                <a:spLocks/>
              </p:cNvSpPr>
              <p:nvPr/>
            </p:nvSpPr>
            <p:spPr bwMode="auto">
              <a:xfrm>
                <a:off x="4813" y="840"/>
                <a:ext cx="489" cy="1496"/>
              </a:xfrm>
              <a:custGeom>
                <a:avLst/>
                <a:gdLst>
                  <a:gd name="T0" fmla="*/ 2429 w 211"/>
                  <a:gd name="T1" fmla="*/ 3876 h 516"/>
                  <a:gd name="T2" fmla="*/ 0 w 211"/>
                  <a:gd name="T3" fmla="*/ 0 h 516"/>
                  <a:gd name="T4" fmla="*/ 3836 w 211"/>
                  <a:gd name="T5" fmla="*/ 10817 h 516"/>
                  <a:gd name="T6" fmla="*/ 3722 w 211"/>
                  <a:gd name="T7" fmla="*/ 36388 h 516"/>
                  <a:gd name="T8" fmla="*/ 4007 w 211"/>
                  <a:gd name="T9" fmla="*/ 36455 h 516"/>
                  <a:gd name="T10" fmla="*/ 4505 w 211"/>
                  <a:gd name="T11" fmla="*/ 14282 h 516"/>
                  <a:gd name="T12" fmla="*/ 2429 w 211"/>
                  <a:gd name="T13" fmla="*/ 3876 h 5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Hình tự do 175"/>
              <p:cNvSpPr>
                <a:spLocks/>
              </p:cNvSpPr>
              <p:nvPr/>
            </p:nvSpPr>
            <p:spPr bwMode="auto">
              <a:xfrm>
                <a:off x="4491" y="915"/>
                <a:ext cx="468" cy="1363"/>
              </a:xfrm>
              <a:custGeom>
                <a:avLst/>
                <a:gdLst>
                  <a:gd name="T0" fmla="*/ 2356 w 199"/>
                  <a:gd name="T1" fmla="*/ 0 h 577"/>
                  <a:gd name="T2" fmla="*/ 3330 w 199"/>
                  <a:gd name="T3" fmla="*/ 5050 h 577"/>
                  <a:gd name="T4" fmla="*/ 0 w 199"/>
                  <a:gd name="T5" fmla="*/ 17438 h 577"/>
                  <a:gd name="T6" fmla="*/ 1587 w 199"/>
                  <a:gd name="T7" fmla="*/ 17967 h 577"/>
                  <a:gd name="T8" fmla="*/ 4501 w 199"/>
                  <a:gd name="T9" fmla="*/ 4519 h 577"/>
                  <a:gd name="T10" fmla="*/ 2356 w 199"/>
                  <a:gd name="T11" fmla="*/ 0 h 5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Hình tự do 176"/>
              <p:cNvSpPr>
                <a:spLocks/>
              </p:cNvSpPr>
              <p:nvPr/>
            </p:nvSpPr>
            <p:spPr bwMode="auto">
              <a:xfrm>
                <a:off x="4633" y="897"/>
                <a:ext cx="340" cy="1381"/>
              </a:xfrm>
              <a:custGeom>
                <a:avLst/>
                <a:gdLst>
                  <a:gd name="T0" fmla="*/ 29 w 143"/>
                  <a:gd name="T1" fmla="*/ 0 h 585"/>
                  <a:gd name="T2" fmla="*/ 2741 w 143"/>
                  <a:gd name="T3" fmla="*/ 5618 h 585"/>
                  <a:gd name="T4" fmla="*/ 0 w 143"/>
                  <a:gd name="T5" fmla="*/ 17509 h 585"/>
                  <a:gd name="T6" fmla="*/ 956 w 143"/>
                  <a:gd name="T7" fmla="*/ 16959 h 585"/>
                  <a:gd name="T8" fmla="*/ 2877 w 143"/>
                  <a:gd name="T9" fmla="*/ 4537 h 585"/>
                  <a:gd name="T10" fmla="*/ 29 w 143"/>
                  <a:gd name="T11" fmla="*/ 0 h 5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Hình tự do 177"/>
              <p:cNvSpPr>
                <a:spLocks/>
              </p:cNvSpPr>
              <p:nvPr/>
            </p:nvSpPr>
            <p:spPr bwMode="auto">
              <a:xfrm>
                <a:off x="3863" y="853"/>
                <a:ext cx="371" cy="1428"/>
              </a:xfrm>
              <a:custGeom>
                <a:avLst/>
                <a:gdLst>
                  <a:gd name="T0" fmla="*/ 2524 w 158"/>
                  <a:gd name="T1" fmla="*/ 14740 h 605"/>
                  <a:gd name="T2" fmla="*/ 1240 w 158"/>
                  <a:gd name="T3" fmla="*/ 8006 h 605"/>
                  <a:gd name="T4" fmla="*/ 1240 w 158"/>
                  <a:gd name="T5" fmla="*/ 7983 h 605"/>
                  <a:gd name="T6" fmla="*/ 1374 w 158"/>
                  <a:gd name="T7" fmla="*/ 3382 h 605"/>
                  <a:gd name="T8" fmla="*/ 3198 w 158"/>
                  <a:gd name="T9" fmla="*/ 0 h 605"/>
                  <a:gd name="T10" fmla="*/ 789 w 158"/>
                  <a:gd name="T11" fmla="*/ 1867 h 605"/>
                  <a:gd name="T12" fmla="*/ 28 w 158"/>
                  <a:gd name="T13" fmla="*/ 6361 h 605"/>
                  <a:gd name="T14" fmla="*/ 89 w 158"/>
                  <a:gd name="T15" fmla="*/ 7348 h 605"/>
                  <a:gd name="T16" fmla="*/ 0 w 158"/>
                  <a:gd name="T17" fmla="*/ 7416 h 605"/>
                  <a:gd name="T18" fmla="*/ 402 w 158"/>
                  <a:gd name="T19" fmla="*/ 12345 h 605"/>
                  <a:gd name="T20" fmla="*/ 2458 w 158"/>
                  <a:gd name="T21" fmla="*/ 18781 h 605"/>
                  <a:gd name="T22" fmla="*/ 4802 w 158"/>
                  <a:gd name="T23" fmla="*/ 18552 h 605"/>
                  <a:gd name="T24" fmla="*/ 2524 w 158"/>
                  <a:gd name="T25" fmla="*/ 14740 h 6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Hình tự do 178"/>
              <p:cNvSpPr>
                <a:spLocks/>
              </p:cNvSpPr>
              <p:nvPr/>
            </p:nvSpPr>
            <p:spPr bwMode="auto">
              <a:xfrm>
                <a:off x="3752" y="827"/>
                <a:ext cx="385" cy="1428"/>
              </a:xfrm>
              <a:custGeom>
                <a:avLst/>
                <a:gdLst>
                  <a:gd name="T0" fmla="*/ 4982 w 164"/>
                  <a:gd name="T1" fmla="*/ 118 h 605"/>
                  <a:gd name="T2" fmla="*/ 1399 w 164"/>
                  <a:gd name="T3" fmla="*/ 3944 h 605"/>
                  <a:gd name="T4" fmla="*/ 3341 w 164"/>
                  <a:gd name="T5" fmla="*/ 18347 h 605"/>
                  <a:gd name="T6" fmla="*/ 4310 w 164"/>
                  <a:gd name="T7" fmla="*/ 18529 h 605"/>
                  <a:gd name="T8" fmla="*/ 1979 w 164"/>
                  <a:gd name="T9" fmla="*/ 3854 h 605"/>
                  <a:gd name="T10" fmla="*/ 4982 w 164"/>
                  <a:gd name="T11" fmla="*/ 118 h 6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Hình tự do 179"/>
              <p:cNvSpPr>
                <a:spLocks/>
              </p:cNvSpPr>
              <p:nvPr/>
            </p:nvSpPr>
            <p:spPr bwMode="auto">
              <a:xfrm>
                <a:off x="3232" y="749"/>
                <a:ext cx="579" cy="1363"/>
              </a:xfrm>
              <a:custGeom>
                <a:avLst/>
                <a:gdLst>
                  <a:gd name="T0" fmla="*/ 2361 w 246"/>
                  <a:gd name="T1" fmla="*/ 12113 h 577"/>
                  <a:gd name="T2" fmla="*/ 2516 w 246"/>
                  <a:gd name="T3" fmla="*/ 4760 h 577"/>
                  <a:gd name="T4" fmla="*/ 6870 w 246"/>
                  <a:gd name="T5" fmla="*/ 406 h 577"/>
                  <a:gd name="T6" fmla="*/ 3622 w 246"/>
                  <a:gd name="T7" fmla="*/ 1028 h 577"/>
                  <a:gd name="T8" fmla="*/ 1158 w 246"/>
                  <a:gd name="T9" fmla="*/ 2924 h 577"/>
                  <a:gd name="T10" fmla="*/ 925 w 246"/>
                  <a:gd name="T11" fmla="*/ 12182 h 577"/>
                  <a:gd name="T12" fmla="*/ 7551 w 246"/>
                  <a:gd name="T13" fmla="*/ 17844 h 577"/>
                  <a:gd name="T14" fmla="*/ 2361 w 246"/>
                  <a:gd name="T15" fmla="*/ 12113 h 5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Hình tự do 180"/>
              <p:cNvSpPr>
                <a:spLocks/>
              </p:cNvSpPr>
              <p:nvPr/>
            </p:nvSpPr>
            <p:spPr bwMode="auto">
              <a:xfrm>
                <a:off x="3246" y="728"/>
                <a:ext cx="471" cy="1306"/>
              </a:xfrm>
              <a:custGeom>
                <a:avLst/>
                <a:gdLst>
                  <a:gd name="T0" fmla="*/ 6151 w 200"/>
                  <a:gd name="T1" fmla="*/ 570 h 552"/>
                  <a:gd name="T2" fmla="*/ 3290 w 200"/>
                  <a:gd name="T3" fmla="*/ 939 h 552"/>
                  <a:gd name="T4" fmla="*/ 888 w 200"/>
                  <a:gd name="T5" fmla="*/ 4569 h 552"/>
                  <a:gd name="T6" fmla="*/ 495 w 200"/>
                  <a:gd name="T7" fmla="*/ 11588 h 552"/>
                  <a:gd name="T8" fmla="*/ 4182 w 200"/>
                  <a:gd name="T9" fmla="*/ 17297 h 552"/>
                  <a:gd name="T10" fmla="*/ 4310 w 200"/>
                  <a:gd name="T11" fmla="*/ 16831 h 552"/>
                  <a:gd name="T12" fmla="*/ 1543 w 200"/>
                  <a:gd name="T13" fmla="*/ 13351 h 552"/>
                  <a:gd name="T14" fmla="*/ 615 w 200"/>
                  <a:gd name="T15" fmla="*/ 9336 h 552"/>
                  <a:gd name="T16" fmla="*/ 2181 w 200"/>
                  <a:gd name="T17" fmla="*/ 3230 h 552"/>
                  <a:gd name="T18" fmla="*/ 6151 w 200"/>
                  <a:gd name="T19" fmla="*/ 570 h 5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Hình tự do 190"/>
              <p:cNvSpPr>
                <a:spLocks/>
              </p:cNvSpPr>
              <p:nvPr/>
            </p:nvSpPr>
            <p:spPr bwMode="auto">
              <a:xfrm>
                <a:off x="438" y="-172"/>
                <a:ext cx="4209" cy="3912"/>
              </a:xfrm>
              <a:custGeom>
                <a:avLst/>
                <a:gdLst>
                  <a:gd name="T0" fmla="*/ 10838 w 1783"/>
                  <a:gd name="T1" fmla="*/ 48550 h 1656"/>
                  <a:gd name="T2" fmla="*/ 28136 w 1783"/>
                  <a:gd name="T3" fmla="*/ 51229 h 1656"/>
                  <a:gd name="T4" fmla="*/ 46301 w 1783"/>
                  <a:gd name="T5" fmla="*/ 48239 h 1656"/>
                  <a:gd name="T6" fmla="*/ 52722 w 1783"/>
                  <a:gd name="T7" fmla="*/ 38338 h 1656"/>
                  <a:gd name="T8" fmla="*/ 52042 w 1783"/>
                  <a:gd name="T9" fmla="*/ 21145 h 1656"/>
                  <a:gd name="T10" fmla="*/ 40124 w 1783"/>
                  <a:gd name="T11" fmla="*/ 11363 h 1656"/>
                  <a:gd name="T12" fmla="*/ 31056 w 1783"/>
                  <a:gd name="T13" fmla="*/ 6418 h 1656"/>
                  <a:gd name="T14" fmla="*/ 29468 w 1783"/>
                  <a:gd name="T15" fmla="*/ 872 h 1656"/>
                  <a:gd name="T16" fmla="*/ 23193 w 1783"/>
                  <a:gd name="T17" fmla="*/ 1528 h 1656"/>
                  <a:gd name="T18" fmla="*/ 24008 w 1783"/>
                  <a:gd name="T19" fmla="*/ 5981 h 1656"/>
                  <a:gd name="T20" fmla="*/ 17643 w 1783"/>
                  <a:gd name="T21" fmla="*/ 6473 h 1656"/>
                  <a:gd name="T22" fmla="*/ 12599 w 1783"/>
                  <a:gd name="T23" fmla="*/ 9832 h 1656"/>
                  <a:gd name="T24" fmla="*/ 7417 w 1783"/>
                  <a:gd name="T25" fmla="*/ 11613 h 1656"/>
                  <a:gd name="T26" fmla="*/ 0 w 1783"/>
                  <a:gd name="T27" fmla="*/ 22837 h 1656"/>
                  <a:gd name="T28" fmla="*/ 0 w 1783"/>
                  <a:gd name="T29" fmla="*/ 37556 h 1656"/>
                  <a:gd name="T30" fmla="*/ 10838 w 1783"/>
                  <a:gd name="T31" fmla="*/ 48550 h 16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Hình tự do 191"/>
              <p:cNvSpPr>
                <a:spLocks/>
              </p:cNvSpPr>
              <p:nvPr/>
            </p:nvSpPr>
            <p:spPr bwMode="auto">
              <a:xfrm>
                <a:off x="507" y="356"/>
                <a:ext cx="4261" cy="3051"/>
              </a:xfrm>
              <a:custGeom>
                <a:avLst/>
                <a:gdLst>
                  <a:gd name="T0" fmla="*/ 37978 w 1805"/>
                  <a:gd name="T1" fmla="*/ 5476 h 1292"/>
                  <a:gd name="T2" fmla="*/ 19036 w 1805"/>
                  <a:gd name="T3" fmla="*/ 1618 h 1292"/>
                  <a:gd name="T4" fmla="*/ 11140 w 1805"/>
                  <a:gd name="T5" fmla="*/ 4730 h 1292"/>
                  <a:gd name="T6" fmla="*/ 463 w 1805"/>
                  <a:gd name="T7" fmla="*/ 20922 h 1292"/>
                  <a:gd name="T8" fmla="*/ 35811 w 1805"/>
                  <a:gd name="T9" fmla="*/ 39280 h 1292"/>
                  <a:gd name="T10" fmla="*/ 37978 w 1805"/>
                  <a:gd name="T11" fmla="*/ 5476 h 12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Hình tự do 192"/>
              <p:cNvSpPr>
                <a:spLocks/>
              </p:cNvSpPr>
              <p:nvPr/>
            </p:nvSpPr>
            <p:spPr bwMode="auto">
              <a:xfrm>
                <a:off x="1561" y="-125"/>
                <a:ext cx="1858" cy="1007"/>
              </a:xfrm>
              <a:custGeom>
                <a:avLst/>
                <a:gdLst>
                  <a:gd name="T0" fmla="*/ 19714 w 788"/>
                  <a:gd name="T1" fmla="*/ 7924 h 426"/>
                  <a:gd name="T2" fmla="*/ 14748 w 788"/>
                  <a:gd name="T3" fmla="*/ 7092 h 426"/>
                  <a:gd name="T4" fmla="*/ 13909 w 788"/>
                  <a:gd name="T5" fmla="*/ 1307 h 426"/>
                  <a:gd name="T6" fmla="*/ 9606 w 788"/>
                  <a:gd name="T7" fmla="*/ 1442 h 426"/>
                  <a:gd name="T8" fmla="*/ 10224 w 788"/>
                  <a:gd name="T9" fmla="*/ 6962 h 426"/>
                  <a:gd name="T10" fmla="*/ 0 w 788"/>
                  <a:gd name="T11" fmla="*/ 10091 h 426"/>
                  <a:gd name="T12" fmla="*/ 5503 w 788"/>
                  <a:gd name="T13" fmla="*/ 8928 h 426"/>
                  <a:gd name="T14" fmla="*/ 4353 w 788"/>
                  <a:gd name="T15" fmla="*/ 11807 h 426"/>
                  <a:gd name="T16" fmla="*/ 10879 w 788"/>
                  <a:gd name="T17" fmla="*/ 10120 h 426"/>
                  <a:gd name="T18" fmla="*/ 16529 w 788"/>
                  <a:gd name="T19" fmla="*/ 13299 h 426"/>
                  <a:gd name="T20" fmla="*/ 17462 w 788"/>
                  <a:gd name="T21" fmla="*/ 9706 h 426"/>
                  <a:gd name="T22" fmla="*/ 24357 w 788"/>
                  <a:gd name="T23" fmla="*/ 12086 h 426"/>
                  <a:gd name="T24" fmla="*/ 19714 w 788"/>
                  <a:gd name="T25" fmla="*/ 7924 h 4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Hình tự do 193"/>
              <p:cNvSpPr>
                <a:spLocks/>
              </p:cNvSpPr>
              <p:nvPr/>
            </p:nvSpPr>
            <p:spPr bwMode="auto">
              <a:xfrm>
                <a:off x="2612" y="-42"/>
                <a:ext cx="132" cy="609"/>
              </a:xfrm>
              <a:custGeom>
                <a:avLst/>
                <a:gdLst>
                  <a:gd name="T0" fmla="*/ 0 w 56"/>
                  <a:gd name="T1" fmla="*/ 0 h 258"/>
                  <a:gd name="T2" fmla="*/ 867 w 56"/>
                  <a:gd name="T3" fmla="*/ 3198 h 258"/>
                  <a:gd name="T4" fmla="*/ 589 w 56"/>
                  <a:gd name="T5" fmla="*/ 8011 h 258"/>
                  <a:gd name="T6" fmla="*/ 1273 w 56"/>
                  <a:gd name="T7" fmla="*/ 3104 h 258"/>
                  <a:gd name="T8" fmla="*/ 0 w 56"/>
                  <a:gd name="T9" fmla="*/ 0 h 2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Hình tự do 194"/>
              <p:cNvSpPr>
                <a:spLocks/>
              </p:cNvSpPr>
              <p:nvPr/>
            </p:nvSpPr>
            <p:spPr bwMode="auto">
              <a:xfrm>
                <a:off x="1561" y="343"/>
                <a:ext cx="797" cy="268"/>
              </a:xfrm>
              <a:custGeom>
                <a:avLst/>
                <a:gdLst>
                  <a:gd name="T0" fmla="*/ 6421 w 338"/>
                  <a:gd name="T1" fmla="*/ 66 h 113"/>
                  <a:gd name="T2" fmla="*/ 0 w 338"/>
                  <a:gd name="T3" fmla="*/ 3576 h 113"/>
                  <a:gd name="T4" fmla="*/ 5687 w 338"/>
                  <a:gd name="T5" fmla="*/ 602 h 113"/>
                  <a:gd name="T6" fmla="*/ 10448 w 338"/>
                  <a:gd name="T7" fmla="*/ 693 h 113"/>
                  <a:gd name="T8" fmla="*/ 6421 w 338"/>
                  <a:gd name="T9" fmla="*/ 66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Hình tự do 195"/>
              <p:cNvSpPr>
                <a:spLocks/>
              </p:cNvSpPr>
              <p:nvPr/>
            </p:nvSpPr>
            <p:spPr bwMode="auto">
              <a:xfrm>
                <a:off x="3485" y="3506"/>
                <a:ext cx="45" cy="26"/>
              </a:xfrm>
              <a:custGeom>
                <a:avLst/>
                <a:gdLst>
                  <a:gd name="T0" fmla="*/ 599 w 19"/>
                  <a:gd name="T1" fmla="*/ 0 h 11"/>
                  <a:gd name="T2" fmla="*/ 0 w 19"/>
                  <a:gd name="T3" fmla="*/ 340 h 11"/>
                  <a:gd name="T4" fmla="*/ 599 w 19"/>
                  <a:gd name="T5" fmla="*/ 0 h 11"/>
                  <a:gd name="T6" fmla="*/ 0 60000 65536"/>
                  <a:gd name="T7" fmla="*/ 0 60000 65536"/>
                  <a:gd name="T8" fmla="*/ 0 60000 65536"/>
                </a:gdLst>
                <a:ahLst/>
                <a:cxnLst>
                  <a:cxn ang="T6">
                    <a:pos x="T0" y="T1"/>
                  </a:cxn>
                  <a:cxn ang="T7">
                    <a:pos x="T2" y="T3"/>
                  </a:cxn>
                  <a:cxn ang="T8">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Hình tự do 196"/>
              <p:cNvSpPr>
                <a:spLocks/>
              </p:cNvSpPr>
              <p:nvPr/>
            </p:nvSpPr>
            <p:spPr bwMode="auto">
              <a:xfrm>
                <a:off x="3454" y="936"/>
                <a:ext cx="940" cy="2570"/>
              </a:xfrm>
              <a:custGeom>
                <a:avLst/>
                <a:gdLst>
                  <a:gd name="T0" fmla="*/ 0 w 398"/>
                  <a:gd name="T1" fmla="*/ 0 h 1088"/>
                  <a:gd name="T2" fmla="*/ 6034 w 398"/>
                  <a:gd name="T3" fmla="*/ 9937 h 1088"/>
                  <a:gd name="T4" fmla="*/ 959 w 398"/>
                  <a:gd name="T5" fmla="*/ 33875 h 1088"/>
                  <a:gd name="T6" fmla="*/ 3358 w 398"/>
                  <a:gd name="T7" fmla="*/ 32385 h 1088"/>
                  <a:gd name="T8" fmla="*/ 8221 w 398"/>
                  <a:gd name="T9" fmla="*/ 10991 h 1088"/>
                  <a:gd name="T10" fmla="*/ 0 w 398"/>
                  <a:gd name="T11" fmla="*/ 0 h 10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Hình tự do 197"/>
              <p:cNvSpPr>
                <a:spLocks/>
              </p:cNvSpPr>
              <p:nvPr/>
            </p:nvSpPr>
            <p:spPr bwMode="auto">
              <a:xfrm>
                <a:off x="2827" y="1061"/>
                <a:ext cx="874" cy="2552"/>
              </a:xfrm>
              <a:custGeom>
                <a:avLst/>
                <a:gdLst>
                  <a:gd name="T0" fmla="*/ 4434 w 371"/>
                  <a:gd name="T1" fmla="*/ 0 h 1081"/>
                  <a:gd name="T2" fmla="*/ 6250 w 371"/>
                  <a:gd name="T3" fmla="*/ 9379 h 1081"/>
                  <a:gd name="T4" fmla="*/ 0 w 371"/>
                  <a:gd name="T5" fmla="*/ 32642 h 1081"/>
                  <a:gd name="T6" fmla="*/ 3020 w 371"/>
                  <a:gd name="T7" fmla="*/ 33580 h 1081"/>
                  <a:gd name="T8" fmla="*/ 8535 w 371"/>
                  <a:gd name="T9" fmla="*/ 8383 h 1081"/>
                  <a:gd name="T10" fmla="*/ 4434 w 371"/>
                  <a:gd name="T11" fmla="*/ 0 h 10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Hình tự do 198"/>
              <p:cNvSpPr>
                <a:spLocks/>
              </p:cNvSpPr>
              <p:nvPr/>
            </p:nvSpPr>
            <p:spPr bwMode="auto">
              <a:xfrm>
                <a:off x="2293" y="-34"/>
                <a:ext cx="340" cy="122"/>
              </a:xfrm>
              <a:custGeom>
                <a:avLst/>
                <a:gdLst>
                  <a:gd name="T0" fmla="*/ 2855 w 144"/>
                  <a:gd name="T1" fmla="*/ 1276 h 52"/>
                  <a:gd name="T2" fmla="*/ 0 w 144"/>
                  <a:gd name="T3" fmla="*/ 89 h 52"/>
                  <a:gd name="T4" fmla="*/ 250 w 144"/>
                  <a:gd name="T5" fmla="*/ 519 h 52"/>
                  <a:gd name="T6" fmla="*/ 2649 w 144"/>
                  <a:gd name="T7" fmla="*/ 1574 h 52"/>
                  <a:gd name="T8" fmla="*/ 4477 w 144"/>
                  <a:gd name="T9" fmla="*/ 450 h 52"/>
                  <a:gd name="T10" fmla="*/ 4255 w 144"/>
                  <a:gd name="T11" fmla="*/ 0 h 52"/>
                  <a:gd name="T12" fmla="*/ 2855 w 144"/>
                  <a:gd name="T13" fmla="*/ 1276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Hình tự do 199"/>
              <p:cNvSpPr>
                <a:spLocks/>
              </p:cNvSpPr>
              <p:nvPr/>
            </p:nvSpPr>
            <p:spPr bwMode="auto">
              <a:xfrm>
                <a:off x="514" y="772"/>
                <a:ext cx="3827" cy="2812"/>
              </a:xfrm>
              <a:custGeom>
                <a:avLst/>
                <a:gdLst>
                  <a:gd name="T0" fmla="*/ 47326 w 1622"/>
                  <a:gd name="T1" fmla="*/ 13741 h 1191"/>
                  <a:gd name="T2" fmla="*/ 43171 w 1622"/>
                  <a:gd name="T3" fmla="*/ 5135 h 1191"/>
                  <a:gd name="T4" fmla="*/ 38211 w 1622"/>
                  <a:gd name="T5" fmla="*/ 1896 h 1191"/>
                  <a:gd name="T6" fmla="*/ 46021 w 1622"/>
                  <a:gd name="T7" fmla="*/ 10781 h 1191"/>
                  <a:gd name="T8" fmla="*/ 46327 w 1622"/>
                  <a:gd name="T9" fmla="*/ 30575 h 1191"/>
                  <a:gd name="T10" fmla="*/ 41901 w 1622"/>
                  <a:gd name="T11" fmla="*/ 34089 h 1191"/>
                  <a:gd name="T12" fmla="*/ 35488 w 1622"/>
                  <a:gd name="T13" fmla="*/ 35548 h 1191"/>
                  <a:gd name="T14" fmla="*/ 35635 w 1622"/>
                  <a:gd name="T15" fmla="*/ 35276 h 1191"/>
                  <a:gd name="T16" fmla="*/ 39169 w 1622"/>
                  <a:gd name="T17" fmla="*/ 11808 h 1191"/>
                  <a:gd name="T18" fmla="*/ 33940 w 1622"/>
                  <a:gd name="T19" fmla="*/ 3289 h 1191"/>
                  <a:gd name="T20" fmla="*/ 38957 w 1622"/>
                  <a:gd name="T21" fmla="*/ 13791 h 1191"/>
                  <a:gd name="T22" fmla="*/ 34337 w 1622"/>
                  <a:gd name="T23" fmla="*/ 35711 h 1191"/>
                  <a:gd name="T24" fmla="*/ 33808 w 1622"/>
                  <a:gd name="T25" fmla="*/ 35732 h 1191"/>
                  <a:gd name="T26" fmla="*/ 24762 w 1622"/>
                  <a:gd name="T27" fmla="*/ 35867 h 1191"/>
                  <a:gd name="T28" fmla="*/ 19652 w 1622"/>
                  <a:gd name="T29" fmla="*/ 35732 h 1191"/>
                  <a:gd name="T30" fmla="*/ 15839 w 1622"/>
                  <a:gd name="T31" fmla="*/ 8830 h 1191"/>
                  <a:gd name="T32" fmla="*/ 21634 w 1622"/>
                  <a:gd name="T33" fmla="*/ 1868 h 1191"/>
                  <a:gd name="T34" fmla="*/ 14751 w 1622"/>
                  <a:gd name="T35" fmla="*/ 8974 h 1191"/>
                  <a:gd name="T36" fmla="*/ 18165 w 1622"/>
                  <a:gd name="T37" fmla="*/ 35616 h 1191"/>
                  <a:gd name="T38" fmla="*/ 13911 w 1622"/>
                  <a:gd name="T39" fmla="*/ 34589 h 1191"/>
                  <a:gd name="T40" fmla="*/ 7314 w 1622"/>
                  <a:gd name="T41" fmla="*/ 30644 h 1191"/>
                  <a:gd name="T42" fmla="*/ 2916 w 1622"/>
                  <a:gd name="T43" fmla="*/ 24890 h 1191"/>
                  <a:gd name="T44" fmla="*/ 1208 w 1622"/>
                  <a:gd name="T45" fmla="*/ 17330 h 1191"/>
                  <a:gd name="T46" fmla="*/ 4087 w 1622"/>
                  <a:gd name="T47" fmla="*/ 5964 h 1191"/>
                  <a:gd name="T48" fmla="*/ 11651 w 1622"/>
                  <a:gd name="T49" fmla="*/ 1025 h 1191"/>
                  <a:gd name="T50" fmla="*/ 6201 w 1622"/>
                  <a:gd name="T51" fmla="*/ 1712 h 1191"/>
                  <a:gd name="T52" fmla="*/ 1760 w 1622"/>
                  <a:gd name="T53" fmla="*/ 8490 h 1191"/>
                  <a:gd name="T54" fmla="*/ 934 w 1622"/>
                  <a:gd name="T55" fmla="*/ 21573 h 1191"/>
                  <a:gd name="T56" fmla="*/ 6135 w 1622"/>
                  <a:gd name="T57" fmla="*/ 30665 h 1191"/>
                  <a:gd name="T58" fmla="*/ 6040 w 1622"/>
                  <a:gd name="T59" fmla="*/ 30731 h 1191"/>
                  <a:gd name="T60" fmla="*/ 14935 w 1622"/>
                  <a:gd name="T61" fmla="*/ 35867 h 1191"/>
                  <a:gd name="T62" fmla="*/ 26650 w 1622"/>
                  <a:gd name="T63" fmla="*/ 36891 h 1191"/>
                  <a:gd name="T64" fmla="*/ 36201 w 1622"/>
                  <a:gd name="T65" fmla="*/ 36485 h 1191"/>
                  <a:gd name="T66" fmla="*/ 44685 w 1622"/>
                  <a:gd name="T67" fmla="*/ 33971 h 1191"/>
                  <a:gd name="T68" fmla="*/ 49713 w 1622"/>
                  <a:gd name="T69" fmla="*/ 25889 h 1191"/>
                  <a:gd name="T70" fmla="*/ 50270 w 1622"/>
                  <a:gd name="T71" fmla="*/ 23034 h 1191"/>
                  <a:gd name="T72" fmla="*/ 47915 w 1622"/>
                  <a:gd name="T73" fmla="*/ 27839 h 1191"/>
                  <a:gd name="T74" fmla="*/ 47326 w 1622"/>
                  <a:gd name="T75" fmla="*/ 13741 h 1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6" name="Hình tự do 214"/>
              <p:cNvSpPr>
                <a:spLocks/>
              </p:cNvSpPr>
              <p:nvPr/>
            </p:nvSpPr>
            <p:spPr bwMode="auto">
              <a:xfrm>
                <a:off x="1409" y="1313"/>
                <a:ext cx="4826" cy="3360"/>
              </a:xfrm>
              <a:custGeom>
                <a:avLst/>
                <a:gdLst>
                  <a:gd name="T0" fmla="*/ 61850 w 2044"/>
                  <a:gd name="T1" fmla="*/ 28842 h 1423"/>
                  <a:gd name="T2" fmla="*/ 53381 w 2044"/>
                  <a:gd name="T3" fmla="*/ 15114 h 1423"/>
                  <a:gd name="T4" fmla="*/ 47540 w 2044"/>
                  <a:gd name="T5" fmla="*/ 13152 h 1423"/>
                  <a:gd name="T6" fmla="*/ 41921 w 2044"/>
                  <a:gd name="T7" fmla="*/ 9388 h 1423"/>
                  <a:gd name="T8" fmla="*/ 34842 w 2044"/>
                  <a:gd name="T9" fmla="*/ 8793 h 1423"/>
                  <a:gd name="T10" fmla="*/ 34863 w 2044"/>
                  <a:gd name="T11" fmla="*/ 6210 h 1423"/>
                  <a:gd name="T12" fmla="*/ 38447 w 2044"/>
                  <a:gd name="T13" fmla="*/ 8085 h 1423"/>
                  <a:gd name="T14" fmla="*/ 35985 w 2044"/>
                  <a:gd name="T15" fmla="*/ 619 h 1423"/>
                  <a:gd name="T16" fmla="*/ 28720 w 2044"/>
                  <a:gd name="T17" fmla="*/ 3133 h 1423"/>
                  <a:gd name="T18" fmla="*/ 26942 w 2044"/>
                  <a:gd name="T19" fmla="*/ 9294 h 1423"/>
                  <a:gd name="T20" fmla="*/ 16808 w 2044"/>
                  <a:gd name="T21" fmla="*/ 14798 h 1423"/>
                  <a:gd name="T22" fmla="*/ 3511 w 2044"/>
                  <a:gd name="T23" fmla="*/ 25763 h 1423"/>
                  <a:gd name="T24" fmla="*/ 2552 w 2044"/>
                  <a:gd name="T25" fmla="*/ 44235 h 1423"/>
                  <a:gd name="T26" fmla="*/ 61532 w 2044"/>
                  <a:gd name="T27" fmla="*/ 44235 h 1423"/>
                  <a:gd name="T28" fmla="*/ 62490 w 2044"/>
                  <a:gd name="T29" fmla="*/ 41876 h 1423"/>
                  <a:gd name="T30" fmla="*/ 61850 w 2044"/>
                  <a:gd name="T31" fmla="*/ 28842 h 14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Hình tự do 215"/>
              <p:cNvSpPr>
                <a:spLocks/>
              </p:cNvSpPr>
              <p:nvPr/>
            </p:nvSpPr>
            <p:spPr bwMode="auto">
              <a:xfrm>
                <a:off x="1561" y="2099"/>
                <a:ext cx="4417" cy="2575"/>
              </a:xfrm>
              <a:custGeom>
                <a:avLst/>
                <a:gdLst>
                  <a:gd name="T0" fmla="*/ 57810 w 1873"/>
                  <a:gd name="T1" fmla="*/ 23518 h 1090"/>
                  <a:gd name="T2" fmla="*/ 46021 w 1873"/>
                  <a:gd name="T3" fmla="*/ 5391 h 1090"/>
                  <a:gd name="T4" fmla="*/ 37206 w 1873"/>
                  <a:gd name="T5" fmla="*/ 1897 h 1090"/>
                  <a:gd name="T6" fmla="*/ 16145 w 1873"/>
                  <a:gd name="T7" fmla="*/ 6173 h 1090"/>
                  <a:gd name="T8" fmla="*/ 4577 w 1873"/>
                  <a:gd name="T9" fmla="*/ 33947 h 1090"/>
                  <a:gd name="T10" fmla="*/ 55697 w 1873"/>
                  <a:gd name="T11" fmla="*/ 33947 h 1090"/>
                  <a:gd name="T12" fmla="*/ 57810 w 1873"/>
                  <a:gd name="T13" fmla="*/ 23518 h 10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Hình tự do 216"/>
              <p:cNvSpPr>
                <a:spLocks/>
              </p:cNvSpPr>
              <p:nvPr/>
            </p:nvSpPr>
            <p:spPr bwMode="auto">
              <a:xfrm>
                <a:off x="2761" y="1407"/>
                <a:ext cx="2077" cy="1235"/>
              </a:xfrm>
              <a:custGeom>
                <a:avLst/>
                <a:gdLst>
                  <a:gd name="T0" fmla="*/ 27308 w 880"/>
                  <a:gd name="T1" fmla="*/ 12652 h 523"/>
                  <a:gd name="T2" fmla="*/ 15792 w 880"/>
                  <a:gd name="T3" fmla="*/ 9207 h 523"/>
                  <a:gd name="T4" fmla="*/ 20048 w 880"/>
                  <a:gd name="T5" fmla="*/ 5320 h 523"/>
                  <a:gd name="T6" fmla="*/ 17659 w 880"/>
                  <a:gd name="T7" fmla="*/ 463 h 523"/>
                  <a:gd name="T8" fmla="*/ 11704 w 880"/>
                  <a:gd name="T9" fmla="*/ 2921 h 523"/>
                  <a:gd name="T10" fmla="*/ 10741 w 880"/>
                  <a:gd name="T11" fmla="*/ 9323 h 523"/>
                  <a:gd name="T12" fmla="*/ 5221 w 880"/>
                  <a:gd name="T13" fmla="*/ 10260 h 523"/>
                  <a:gd name="T14" fmla="*/ 0 w 880"/>
                  <a:gd name="T15" fmla="*/ 14865 h 523"/>
                  <a:gd name="T16" fmla="*/ 7692 w 880"/>
                  <a:gd name="T17" fmla="*/ 12218 h 523"/>
                  <a:gd name="T18" fmla="*/ 8785 w 880"/>
                  <a:gd name="T19" fmla="*/ 16260 h 523"/>
                  <a:gd name="T20" fmla="*/ 15079 w 880"/>
                  <a:gd name="T21" fmla="*/ 12681 h 523"/>
                  <a:gd name="T22" fmla="*/ 22406 w 880"/>
                  <a:gd name="T23" fmla="*/ 14548 h 523"/>
                  <a:gd name="T24" fmla="*/ 21129 w 880"/>
                  <a:gd name="T25" fmla="*/ 11415 h 523"/>
                  <a:gd name="T26" fmla="*/ 27308 w 880"/>
                  <a:gd name="T27" fmla="*/ 12652 h 5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Hình tự do 217"/>
              <p:cNvSpPr>
                <a:spLocks/>
              </p:cNvSpPr>
              <p:nvPr/>
            </p:nvSpPr>
            <p:spPr bwMode="auto">
              <a:xfrm>
                <a:off x="3520" y="1618"/>
                <a:ext cx="142" cy="681"/>
              </a:xfrm>
              <a:custGeom>
                <a:avLst/>
                <a:gdLst>
                  <a:gd name="T0" fmla="*/ 1882 w 60"/>
                  <a:gd name="T1" fmla="*/ 0 h 289"/>
                  <a:gd name="T2" fmla="*/ 504 w 60"/>
                  <a:gd name="T3" fmla="*/ 3480 h 289"/>
                  <a:gd name="T4" fmla="*/ 1261 w 60"/>
                  <a:gd name="T5" fmla="*/ 8912 h 289"/>
                  <a:gd name="T6" fmla="*/ 942 w 60"/>
                  <a:gd name="T7" fmla="*/ 3549 h 289"/>
                  <a:gd name="T8" fmla="*/ 1882 w 60"/>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 name="Hình tự do 218"/>
              <p:cNvSpPr>
                <a:spLocks/>
              </p:cNvSpPr>
              <p:nvPr/>
            </p:nvSpPr>
            <p:spPr bwMode="auto">
              <a:xfrm>
                <a:off x="3946" y="2057"/>
                <a:ext cx="891" cy="289"/>
              </a:xfrm>
              <a:custGeom>
                <a:avLst/>
                <a:gdLst>
                  <a:gd name="T0" fmla="*/ 4413 w 378"/>
                  <a:gd name="T1" fmla="*/ 66 h 123"/>
                  <a:gd name="T2" fmla="*/ 0 w 378"/>
                  <a:gd name="T3" fmla="*/ 728 h 123"/>
                  <a:gd name="T4" fmla="*/ 5306 w 378"/>
                  <a:gd name="T5" fmla="*/ 634 h 123"/>
                  <a:gd name="T6" fmla="*/ 11668 w 378"/>
                  <a:gd name="T7" fmla="*/ 3748 h 123"/>
                  <a:gd name="T8" fmla="*/ 4413 w 378"/>
                  <a:gd name="T9" fmla="*/ 66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 name="Hình tự do 219"/>
              <p:cNvSpPr>
                <a:spLocks/>
              </p:cNvSpPr>
              <p:nvPr/>
            </p:nvSpPr>
            <p:spPr bwMode="auto">
              <a:xfrm>
                <a:off x="1970" y="2567"/>
                <a:ext cx="808" cy="2107"/>
              </a:xfrm>
              <a:custGeom>
                <a:avLst/>
                <a:gdLst>
                  <a:gd name="T0" fmla="*/ 3929 w 342"/>
                  <a:gd name="T1" fmla="*/ 11109 h 892"/>
                  <a:gd name="T2" fmla="*/ 10655 w 342"/>
                  <a:gd name="T3" fmla="*/ 0 h 892"/>
                  <a:gd name="T4" fmla="*/ 1491 w 342"/>
                  <a:gd name="T5" fmla="*/ 12231 h 892"/>
                  <a:gd name="T6" fmla="*/ 754 w 342"/>
                  <a:gd name="T7" fmla="*/ 27769 h 892"/>
                  <a:gd name="T8" fmla="*/ 3494 w 342"/>
                  <a:gd name="T9" fmla="*/ 27769 h 892"/>
                  <a:gd name="T10" fmla="*/ 3929 w 342"/>
                  <a:gd name="T11" fmla="*/ 11109 h 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Hình tự do 220"/>
              <p:cNvSpPr>
                <a:spLocks/>
              </p:cNvSpPr>
              <p:nvPr/>
            </p:nvSpPr>
            <p:spPr bwMode="auto">
              <a:xfrm>
                <a:off x="1908" y="2543"/>
                <a:ext cx="905" cy="2130"/>
              </a:xfrm>
              <a:custGeom>
                <a:avLst/>
                <a:gdLst>
                  <a:gd name="T0" fmla="*/ 3205 w 384"/>
                  <a:gd name="T1" fmla="*/ 9953 h 902"/>
                  <a:gd name="T2" fmla="*/ 11847 w 384"/>
                  <a:gd name="T3" fmla="*/ 0 h 902"/>
                  <a:gd name="T4" fmla="*/ 6321 w 384"/>
                  <a:gd name="T5" fmla="*/ 3637 h 902"/>
                  <a:gd name="T6" fmla="*/ 1728 w 384"/>
                  <a:gd name="T7" fmla="*/ 13222 h 902"/>
                  <a:gd name="T8" fmla="*/ 839 w 384"/>
                  <a:gd name="T9" fmla="*/ 28049 h 902"/>
                  <a:gd name="T10" fmla="*/ 1662 w 384"/>
                  <a:gd name="T11" fmla="*/ 28049 h 902"/>
                  <a:gd name="T12" fmla="*/ 3205 w 384"/>
                  <a:gd name="T13" fmla="*/ 9953 h 9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 name="Hình tự do 221"/>
              <p:cNvSpPr>
                <a:spLocks/>
              </p:cNvSpPr>
              <p:nvPr/>
            </p:nvSpPr>
            <p:spPr bwMode="auto">
              <a:xfrm>
                <a:off x="2601" y="2580"/>
                <a:ext cx="447" cy="2094"/>
              </a:xfrm>
              <a:custGeom>
                <a:avLst/>
                <a:gdLst>
                  <a:gd name="T0" fmla="*/ 3827 w 189"/>
                  <a:gd name="T1" fmla="*/ 10501 h 887"/>
                  <a:gd name="T2" fmla="*/ 5884 w 189"/>
                  <a:gd name="T3" fmla="*/ 0 h 887"/>
                  <a:gd name="T4" fmla="*/ 1282 w 189"/>
                  <a:gd name="T5" fmla="*/ 9408 h 887"/>
                  <a:gd name="T6" fmla="*/ 1970 w 189"/>
                  <a:gd name="T7" fmla="*/ 27548 h 887"/>
                  <a:gd name="T8" fmla="*/ 5913 w 189"/>
                  <a:gd name="T9" fmla="*/ 27548 h 887"/>
                  <a:gd name="T10" fmla="*/ 3827 w 189"/>
                  <a:gd name="T11" fmla="*/ 10501 h 8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Hình tự do 222"/>
              <p:cNvSpPr>
                <a:spLocks/>
              </p:cNvSpPr>
              <p:nvPr/>
            </p:nvSpPr>
            <p:spPr bwMode="auto">
              <a:xfrm>
                <a:off x="2528" y="2533"/>
                <a:ext cx="589" cy="2141"/>
              </a:xfrm>
              <a:custGeom>
                <a:avLst/>
                <a:gdLst>
                  <a:gd name="T0" fmla="*/ 2226 w 250"/>
                  <a:gd name="T1" fmla="*/ 11783 h 906"/>
                  <a:gd name="T2" fmla="*/ 7704 w 250"/>
                  <a:gd name="T3" fmla="*/ 0 h 906"/>
                  <a:gd name="T4" fmla="*/ 1937 w 250"/>
                  <a:gd name="T5" fmla="*/ 9545 h 906"/>
                  <a:gd name="T6" fmla="*/ 2563 w 250"/>
                  <a:gd name="T7" fmla="*/ 28251 h 906"/>
                  <a:gd name="T8" fmla="*/ 3725 w 250"/>
                  <a:gd name="T9" fmla="*/ 28251 h 906"/>
                  <a:gd name="T10" fmla="*/ 2226 w 250"/>
                  <a:gd name="T11" fmla="*/ 11783 h 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 name="Hình tự do 223"/>
              <p:cNvSpPr>
                <a:spLocks/>
              </p:cNvSpPr>
              <p:nvPr/>
            </p:nvSpPr>
            <p:spPr bwMode="auto">
              <a:xfrm>
                <a:off x="4227" y="2567"/>
                <a:ext cx="517" cy="2107"/>
              </a:xfrm>
              <a:custGeom>
                <a:avLst/>
                <a:gdLst>
                  <a:gd name="T0" fmla="*/ 6799 w 219"/>
                  <a:gd name="T1" fmla="*/ 15656 h 892"/>
                  <a:gd name="T2" fmla="*/ 6577 w 219"/>
                  <a:gd name="T3" fmla="*/ 15500 h 892"/>
                  <a:gd name="T4" fmla="*/ 6709 w 219"/>
                  <a:gd name="T5" fmla="*/ 13419 h 892"/>
                  <a:gd name="T6" fmla="*/ 5132 w 219"/>
                  <a:gd name="T7" fmla="*/ 3928 h 892"/>
                  <a:gd name="T8" fmla="*/ 0 w 219"/>
                  <a:gd name="T9" fmla="*/ 0 h 892"/>
                  <a:gd name="T10" fmla="*/ 3857 w 219"/>
                  <a:gd name="T11" fmla="*/ 7197 h 892"/>
                  <a:gd name="T12" fmla="*/ 4108 w 219"/>
                  <a:gd name="T13" fmla="*/ 16778 h 892"/>
                  <a:gd name="T14" fmla="*/ 4042 w 219"/>
                  <a:gd name="T15" fmla="*/ 16844 h 892"/>
                  <a:gd name="T16" fmla="*/ 2236 w 219"/>
                  <a:gd name="T17" fmla="*/ 27769 h 892"/>
                  <a:gd name="T18" fmla="*/ 5590 w 219"/>
                  <a:gd name="T19" fmla="*/ 27769 h 892"/>
                  <a:gd name="T20" fmla="*/ 5935 w 219"/>
                  <a:gd name="T21" fmla="*/ 26056 h 892"/>
                  <a:gd name="T22" fmla="*/ 6799 w 219"/>
                  <a:gd name="T23" fmla="*/ 15656 h 8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Hình tự do 224"/>
              <p:cNvSpPr>
                <a:spLocks/>
              </p:cNvSpPr>
              <p:nvPr/>
            </p:nvSpPr>
            <p:spPr bwMode="auto">
              <a:xfrm>
                <a:off x="4168" y="2497"/>
                <a:ext cx="686" cy="2177"/>
              </a:xfrm>
              <a:custGeom>
                <a:avLst/>
                <a:gdLst>
                  <a:gd name="T0" fmla="*/ 7728 w 290"/>
                  <a:gd name="T1" fmla="*/ 8295 h 922"/>
                  <a:gd name="T2" fmla="*/ 0 w 290"/>
                  <a:gd name="T3" fmla="*/ 279 h 922"/>
                  <a:gd name="T4" fmla="*/ 6581 w 290"/>
                  <a:gd name="T5" fmla="*/ 8151 h 922"/>
                  <a:gd name="T6" fmla="*/ 6602 w 290"/>
                  <a:gd name="T7" fmla="*/ 28655 h 922"/>
                  <a:gd name="T8" fmla="*/ 7823 w 290"/>
                  <a:gd name="T9" fmla="*/ 28655 h 922"/>
                  <a:gd name="T10" fmla="*/ 7728 w 290"/>
                  <a:gd name="T11" fmla="*/ 8295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Hình tự do 225"/>
              <p:cNvSpPr>
                <a:spLocks/>
              </p:cNvSpPr>
              <p:nvPr/>
            </p:nvSpPr>
            <p:spPr bwMode="auto">
              <a:xfrm>
                <a:off x="4737" y="2575"/>
                <a:ext cx="1040" cy="2099"/>
              </a:xfrm>
              <a:custGeom>
                <a:avLst/>
                <a:gdLst>
                  <a:gd name="T0" fmla="*/ 11289 w 441"/>
                  <a:gd name="T1" fmla="*/ 6304 h 889"/>
                  <a:gd name="T2" fmla="*/ 6469 w 441"/>
                  <a:gd name="T3" fmla="*/ 2236 h 889"/>
                  <a:gd name="T4" fmla="*/ 0 w 441"/>
                  <a:gd name="T5" fmla="*/ 937 h 889"/>
                  <a:gd name="T6" fmla="*/ 8653 w 441"/>
                  <a:gd name="T7" fmla="*/ 10186 h 889"/>
                  <a:gd name="T8" fmla="*/ 8943 w 441"/>
                  <a:gd name="T9" fmla="*/ 25762 h 889"/>
                  <a:gd name="T10" fmla="*/ 8537 w 441"/>
                  <a:gd name="T11" fmla="*/ 27629 h 889"/>
                  <a:gd name="T12" fmla="*/ 11473 w 441"/>
                  <a:gd name="T13" fmla="*/ 27629 h 889"/>
                  <a:gd name="T14" fmla="*/ 11846 w 441"/>
                  <a:gd name="T15" fmla="*/ 25918 h 889"/>
                  <a:gd name="T16" fmla="*/ 11289 w 441"/>
                  <a:gd name="T17" fmla="*/ 6304 h 8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Hình tự do 226"/>
              <p:cNvSpPr>
                <a:spLocks/>
              </p:cNvSpPr>
              <p:nvPr/>
            </p:nvSpPr>
            <p:spPr bwMode="auto">
              <a:xfrm>
                <a:off x="4862" y="2465"/>
                <a:ext cx="988" cy="2208"/>
              </a:xfrm>
              <a:custGeom>
                <a:avLst/>
                <a:gdLst>
                  <a:gd name="T0" fmla="*/ 11038 w 419"/>
                  <a:gd name="T1" fmla="*/ 10100 h 935"/>
                  <a:gd name="T2" fmla="*/ 6055 w 419"/>
                  <a:gd name="T3" fmla="*/ 2052 h 935"/>
                  <a:gd name="T4" fmla="*/ 0 w 419"/>
                  <a:gd name="T5" fmla="*/ 1237 h 935"/>
                  <a:gd name="T6" fmla="*/ 8402 w 419"/>
                  <a:gd name="T7" fmla="*/ 7127 h 935"/>
                  <a:gd name="T8" fmla="*/ 11653 w 419"/>
                  <a:gd name="T9" fmla="*/ 20717 h 935"/>
                  <a:gd name="T10" fmla="*/ 9897 w 419"/>
                  <a:gd name="T11" fmla="*/ 29077 h 935"/>
                  <a:gd name="T12" fmla="*/ 11104 w 419"/>
                  <a:gd name="T13" fmla="*/ 29077 h 935"/>
                  <a:gd name="T14" fmla="*/ 11931 w 419"/>
                  <a:gd name="T15" fmla="*/ 25747 h 935"/>
                  <a:gd name="T16" fmla="*/ 11038 w 419"/>
                  <a:gd name="T17" fmla="*/ 10100 h 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7" name="Nhóm 349"/>
            <p:cNvGrpSpPr>
              <a:grpSpLocks/>
            </p:cNvGrpSpPr>
            <p:nvPr/>
          </p:nvGrpSpPr>
          <p:grpSpPr bwMode="auto">
            <a:xfrm flipH="1">
              <a:off x="2055224" y="5313306"/>
              <a:ext cx="1134584" cy="955223"/>
              <a:chOff x="3900133" y="5425719"/>
              <a:chExt cx="1778554" cy="1449268"/>
            </a:xfrm>
          </p:grpSpPr>
          <p:sp>
            <p:nvSpPr>
              <p:cNvPr id="363" name="Hình tự do 244"/>
              <p:cNvSpPr>
                <a:spLocks/>
              </p:cNvSpPr>
              <p:nvPr/>
            </p:nvSpPr>
            <p:spPr bwMode="auto">
              <a:xfrm>
                <a:off x="3899664" y="5426398"/>
                <a:ext cx="1778167" cy="1448978"/>
              </a:xfrm>
              <a:custGeom>
                <a:avLst/>
                <a:gdLst>
                  <a:gd name="T0" fmla="*/ 833831 w 1778554"/>
                  <a:gd name="T1" fmla="*/ 699 h 1407849"/>
                  <a:gd name="T2" fmla="*/ 984383 w 1778554"/>
                  <a:gd name="T3" fmla="*/ 84877 h 1407849"/>
                  <a:gd name="T4" fmla="*/ 1036604 w 1778554"/>
                  <a:gd name="T5" fmla="*/ 278304 h 1407849"/>
                  <a:gd name="T6" fmla="*/ 1325698 w 1778554"/>
                  <a:gd name="T7" fmla="*/ 449332 h 1407849"/>
                  <a:gd name="T8" fmla="*/ 1708049 w 1778554"/>
                  <a:gd name="T9" fmla="*/ 789357 h 1407849"/>
                  <a:gd name="T10" fmla="*/ 1730430 w 1778554"/>
                  <a:gd name="T11" fmla="*/ 1387960 h 1407849"/>
                  <a:gd name="T12" fmla="*/ 1662829 w 1778554"/>
                  <a:gd name="T13" fmla="*/ 1534876 h 1407849"/>
                  <a:gd name="T14" fmla="*/ 153442 w 1778554"/>
                  <a:gd name="T15" fmla="*/ 1534876 h 1407849"/>
                  <a:gd name="T16" fmla="*/ 16382 w 1778554"/>
                  <a:gd name="T17" fmla="*/ 1294301 h 1407849"/>
                  <a:gd name="T18" fmla="*/ 33170 w 1778554"/>
                  <a:gd name="T19" fmla="*/ 887088 h 1407849"/>
                  <a:gd name="T20" fmla="*/ 277502 w 1778554"/>
                  <a:gd name="T21" fmla="*/ 459513 h 1407849"/>
                  <a:gd name="T22" fmla="*/ 445362 w 1778554"/>
                  <a:gd name="T23" fmla="*/ 396396 h 1407849"/>
                  <a:gd name="T24" fmla="*/ 607628 w 1778554"/>
                  <a:gd name="T25" fmla="*/ 280340 h 1407849"/>
                  <a:gd name="T26" fmla="*/ 809061 w 1778554"/>
                  <a:gd name="T27" fmla="*/ 262015 h 1407849"/>
                  <a:gd name="T28" fmla="*/ 809061 w 1778554"/>
                  <a:gd name="T29" fmla="*/ 180573 h 1407849"/>
                  <a:gd name="T30" fmla="*/ 706478 w 1778554"/>
                  <a:gd name="T31" fmla="*/ 237582 h 1407849"/>
                  <a:gd name="T32" fmla="*/ 775488 w 1778554"/>
                  <a:gd name="T33" fmla="*/ 5471 h 1407849"/>
                  <a:gd name="T34" fmla="*/ 833831 w 1778554"/>
                  <a:gd name="T35" fmla="*/ 699 h 14078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Hình tự do 245"/>
              <p:cNvSpPr>
                <a:spLocks/>
              </p:cNvSpPr>
              <p:nvPr/>
            </p:nvSpPr>
            <p:spPr bwMode="auto">
              <a:xfrm>
                <a:off x="3984465" y="5722736"/>
                <a:ext cx="1619165" cy="1152640"/>
              </a:xfrm>
              <a:custGeom>
                <a:avLst/>
                <a:gdLst>
                  <a:gd name="T0" fmla="*/ 831563 w 1620621"/>
                  <a:gd name="T1" fmla="*/ 35 h 1152049"/>
                  <a:gd name="T2" fmla="*/ 1198940 w 1620621"/>
                  <a:gd name="T3" fmla="*/ 148894 h 1152049"/>
                  <a:gd name="T4" fmla="*/ 1462349 w 1620621"/>
                  <a:gd name="T5" fmla="*/ 1153823 h 1152049"/>
                  <a:gd name="T6" fmla="*/ 168172 w 1620621"/>
                  <a:gd name="T7" fmla="*/ 1153823 h 1152049"/>
                  <a:gd name="T8" fmla="*/ 418 w 1620621"/>
                  <a:gd name="T9" fmla="*/ 642664 h 1152049"/>
                  <a:gd name="T10" fmla="*/ 340991 w 1620621"/>
                  <a:gd name="T11" fmla="*/ 126452 h 1152049"/>
                  <a:gd name="T12" fmla="*/ 595956 w 1620621"/>
                  <a:gd name="T13" fmla="*/ 27323 h 1152049"/>
                  <a:gd name="T14" fmla="*/ 831563 w 1620621"/>
                  <a:gd name="T15" fmla="*/ 35 h 11520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Hình tự do 246"/>
              <p:cNvSpPr>
                <a:spLocks/>
              </p:cNvSpPr>
              <p:nvPr/>
            </p:nvSpPr>
            <p:spPr bwMode="auto">
              <a:xfrm>
                <a:off x="4413769" y="5447565"/>
                <a:ext cx="781758" cy="467598"/>
              </a:xfrm>
              <a:custGeom>
                <a:avLst/>
                <a:gdLst>
                  <a:gd name="T0" fmla="*/ 2147483647 w 420"/>
                  <a:gd name="T1" fmla="*/ 2147483647 h 250"/>
                  <a:gd name="T2" fmla="*/ 2147483647 w 420"/>
                  <a:gd name="T3" fmla="*/ 2147483647 h 250"/>
                  <a:gd name="T4" fmla="*/ 2147483647 w 420"/>
                  <a:gd name="T5" fmla="*/ 2147483647 h 250"/>
                  <a:gd name="T6" fmla="*/ 2147483647 w 420"/>
                  <a:gd name="T7" fmla="*/ 2147483647 h 250"/>
                  <a:gd name="T8" fmla="*/ 2147483647 w 420"/>
                  <a:gd name="T9" fmla="*/ 2147483647 h 250"/>
                  <a:gd name="T10" fmla="*/ 2147483647 w 420"/>
                  <a:gd name="T11" fmla="*/ 2147483647 h 250"/>
                  <a:gd name="T12" fmla="*/ 0 w 420"/>
                  <a:gd name="T13" fmla="*/ 2147483647 h 250"/>
                  <a:gd name="T14" fmla="*/ 2147483647 w 420"/>
                  <a:gd name="T15" fmla="*/ 2147483647 h 250"/>
                  <a:gd name="T16" fmla="*/ 2147483647 w 420"/>
                  <a:gd name="T17" fmla="*/ 2147483647 h 250"/>
                  <a:gd name="T18" fmla="*/ 2147483647 w 420"/>
                  <a:gd name="T19" fmla="*/ 2147483647 h 250"/>
                  <a:gd name="T20" fmla="*/ 2147483647 w 420"/>
                  <a:gd name="T21" fmla="*/ 2147483647 h 250"/>
                  <a:gd name="T22" fmla="*/ 2147483647 w 420"/>
                  <a:gd name="T23" fmla="*/ 2147483647 h 250"/>
                  <a:gd name="T24" fmla="*/ 2147483647 w 420"/>
                  <a:gd name="T25" fmla="*/ 2147483647 h 250"/>
                  <a:gd name="T26" fmla="*/ 2147483647 w 420"/>
                  <a:gd name="T27" fmla="*/ 2147483647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Hình tự do 247"/>
              <p:cNvSpPr>
                <a:spLocks/>
              </p:cNvSpPr>
              <p:nvPr/>
            </p:nvSpPr>
            <p:spPr bwMode="auto">
              <a:xfrm>
                <a:off x="4856323" y="5528385"/>
                <a:ext cx="53000" cy="257853"/>
              </a:xfrm>
              <a:custGeom>
                <a:avLst/>
                <a:gdLst>
                  <a:gd name="T0" fmla="*/ 0 w 29"/>
                  <a:gd name="T1" fmla="*/ 0 h 138"/>
                  <a:gd name="T2" fmla="*/ 2147483647 w 29"/>
                  <a:gd name="T3" fmla="*/ 2147483647 h 138"/>
                  <a:gd name="T4" fmla="*/ 2147483647 w 29"/>
                  <a:gd name="T5" fmla="*/ 2147483647 h 138"/>
                  <a:gd name="T6" fmla="*/ 2147483647 w 29"/>
                  <a:gd name="T7" fmla="*/ 2147483647 h 138"/>
                  <a:gd name="T8" fmla="*/ 0 w 29"/>
                  <a:gd name="T9" fmla="*/ 0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Hình tự do 248"/>
              <p:cNvSpPr>
                <a:spLocks/>
              </p:cNvSpPr>
              <p:nvPr/>
            </p:nvSpPr>
            <p:spPr bwMode="auto">
              <a:xfrm>
                <a:off x="4413769" y="5693872"/>
                <a:ext cx="333903" cy="107759"/>
              </a:xfrm>
              <a:custGeom>
                <a:avLst/>
                <a:gdLst>
                  <a:gd name="T0" fmla="*/ 2147483647 w 180"/>
                  <a:gd name="T1" fmla="*/ 2147483647 h 58"/>
                  <a:gd name="T2" fmla="*/ 0 w 180"/>
                  <a:gd name="T3" fmla="*/ 2147483647 h 58"/>
                  <a:gd name="T4" fmla="*/ 2147483647 w 180"/>
                  <a:gd name="T5" fmla="*/ 2147483647 h 58"/>
                  <a:gd name="T6" fmla="*/ 2147483647 w 180"/>
                  <a:gd name="T7" fmla="*/ 2147483647 h 58"/>
                  <a:gd name="T8" fmla="*/ 2147483647 w 180"/>
                  <a:gd name="T9" fmla="*/ 2147483647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Hình tự do 251"/>
              <p:cNvSpPr>
                <a:spLocks/>
              </p:cNvSpPr>
              <p:nvPr/>
            </p:nvSpPr>
            <p:spPr bwMode="auto">
              <a:xfrm>
                <a:off x="5052425" y="5995983"/>
                <a:ext cx="188151" cy="879393"/>
              </a:xfrm>
              <a:custGeom>
                <a:avLst/>
                <a:gdLst>
                  <a:gd name="T0" fmla="*/ 37560 w 189023"/>
                  <a:gd name="T1" fmla="*/ 0 h 880483"/>
                  <a:gd name="T2" fmla="*/ 166516 w 189023"/>
                  <a:gd name="T3" fmla="*/ 269687 h 880483"/>
                  <a:gd name="T4" fmla="*/ 116629 w 189023"/>
                  <a:gd name="T5" fmla="*/ 877217 h 880483"/>
                  <a:gd name="T6" fmla="*/ 0 w 189023"/>
                  <a:gd name="T7" fmla="*/ 877217 h 880483"/>
                  <a:gd name="T8" fmla="*/ 96512 w 189023"/>
                  <a:gd name="T9" fmla="*/ 301306 h 880483"/>
                  <a:gd name="T10" fmla="*/ 37560 w 189023"/>
                  <a:gd name="T11" fmla="*/ 0 h 8804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Hình tự do 252"/>
              <p:cNvSpPr>
                <a:spLocks/>
              </p:cNvSpPr>
              <p:nvPr/>
            </p:nvSpPr>
            <p:spPr bwMode="auto">
              <a:xfrm>
                <a:off x="5060374" y="5980588"/>
                <a:ext cx="198753" cy="894788"/>
              </a:xfrm>
              <a:custGeom>
                <a:avLst/>
                <a:gdLst>
                  <a:gd name="T0" fmla="*/ 0 w 196539"/>
                  <a:gd name="T1" fmla="*/ 0 h 894708"/>
                  <a:gd name="T2" fmla="*/ 171930 w 196539"/>
                  <a:gd name="T3" fmla="*/ 272453 h 894708"/>
                  <a:gd name="T4" fmla="*/ 118330 w 196539"/>
                  <a:gd name="T5" fmla="*/ 894948 h 894708"/>
                  <a:gd name="T6" fmla="*/ 83462 w 196539"/>
                  <a:gd name="T7" fmla="*/ 894948 h 894708"/>
                  <a:gd name="T8" fmla="*/ 164203 w 196539"/>
                  <a:gd name="T9" fmla="*/ 335902 h 894708"/>
                  <a:gd name="T10" fmla="*/ 0 w 196539"/>
                  <a:gd name="T11" fmla="*/ 0 h 894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Hình tự do 253"/>
              <p:cNvSpPr>
                <a:spLocks/>
              </p:cNvSpPr>
              <p:nvPr/>
            </p:nvSpPr>
            <p:spPr bwMode="auto">
              <a:xfrm>
                <a:off x="4450869" y="5945952"/>
                <a:ext cx="193453" cy="929425"/>
              </a:xfrm>
              <a:custGeom>
                <a:avLst/>
                <a:gdLst>
                  <a:gd name="T0" fmla="*/ 191928 w 194220"/>
                  <a:gd name="T1" fmla="*/ 0 h 930271"/>
                  <a:gd name="T2" fmla="*/ 83046 w 194220"/>
                  <a:gd name="T3" fmla="*/ 202910 h 930271"/>
                  <a:gd name="T4" fmla="*/ 75665 w 194220"/>
                  <a:gd name="T5" fmla="*/ 478421 h 930271"/>
                  <a:gd name="T6" fmla="*/ 75665 w 194220"/>
                  <a:gd name="T7" fmla="*/ 480282 h 930271"/>
                  <a:gd name="T8" fmla="*/ 151328 w 194220"/>
                  <a:gd name="T9" fmla="*/ 884240 h 930271"/>
                  <a:gd name="T10" fmla="*/ 168906 w 194220"/>
                  <a:gd name="T11" fmla="*/ 927736 h 930271"/>
                  <a:gd name="T12" fmla="*/ 71564 w 194220"/>
                  <a:gd name="T13" fmla="*/ 927736 h 930271"/>
                  <a:gd name="T14" fmla="*/ 23992 w 194220"/>
                  <a:gd name="T15" fmla="*/ 740900 h 930271"/>
                  <a:gd name="T16" fmla="*/ 0 w 194220"/>
                  <a:gd name="T17" fmla="*/ 444913 h 930271"/>
                  <a:gd name="T18" fmla="*/ 692 w 194220"/>
                  <a:gd name="T19" fmla="*/ 444447 h 930271"/>
                  <a:gd name="T20" fmla="*/ 5537 w 194220"/>
                  <a:gd name="T21" fmla="*/ 441189 h 930271"/>
                  <a:gd name="T22" fmla="*/ 1847 w 194220"/>
                  <a:gd name="T23" fmla="*/ 381620 h 930271"/>
                  <a:gd name="T24" fmla="*/ 47982 w 194220"/>
                  <a:gd name="T25" fmla="*/ 111693 h 930271"/>
                  <a:gd name="T26" fmla="*/ 191928 w 194220"/>
                  <a:gd name="T27" fmla="*/ 0 h 930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Hình tự do 254"/>
              <p:cNvSpPr>
                <a:spLocks/>
              </p:cNvSpPr>
              <p:nvPr/>
            </p:nvSpPr>
            <p:spPr bwMode="auto">
              <a:xfrm>
                <a:off x="4421719" y="5932482"/>
                <a:ext cx="243802" cy="942894"/>
              </a:xfrm>
              <a:custGeom>
                <a:avLst/>
                <a:gdLst>
                  <a:gd name="T0" fmla="*/ 240511 w 245464"/>
                  <a:gd name="T1" fmla="*/ 27 h 943378"/>
                  <a:gd name="T2" fmla="*/ 59613 w 245464"/>
                  <a:gd name="T3" fmla="*/ 223679 h 943378"/>
                  <a:gd name="T4" fmla="*/ 98294 w 245464"/>
                  <a:gd name="T5" fmla="*/ 941926 h 943378"/>
                  <a:gd name="T6" fmla="*/ 60291 w 245464"/>
                  <a:gd name="T7" fmla="*/ 941926 h 943378"/>
                  <a:gd name="T8" fmla="*/ 24894 w 245464"/>
                  <a:gd name="T9" fmla="*/ 229270 h 943378"/>
                  <a:gd name="T10" fmla="*/ 240511 w 245464"/>
                  <a:gd name="T11" fmla="*/ 27 h 9433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 name="Nhóm 350"/>
            <p:cNvGrpSpPr>
              <a:grpSpLocks/>
            </p:cNvGrpSpPr>
            <p:nvPr/>
          </p:nvGrpSpPr>
          <p:grpSpPr bwMode="auto">
            <a:xfrm>
              <a:off x="-1588" y="5362669"/>
              <a:ext cx="1522208" cy="1521243"/>
              <a:chOff x="-1588" y="5362669"/>
              <a:chExt cx="1522208" cy="1521243"/>
            </a:xfrm>
          </p:grpSpPr>
          <p:sp>
            <p:nvSpPr>
              <p:cNvPr id="356" name="Hình tự do 343"/>
              <p:cNvSpPr>
                <a:spLocks/>
              </p:cNvSpPr>
              <p:nvPr/>
            </p:nvSpPr>
            <p:spPr bwMode="auto">
              <a:xfrm>
                <a:off x="-1588" y="5363217"/>
                <a:ext cx="1521465" cy="1520695"/>
              </a:xfrm>
              <a:custGeom>
                <a:avLst/>
                <a:gdLst>
                  <a:gd name="T0" fmla="*/ 569276 w 1522208"/>
                  <a:gd name="T1" fmla="*/ 1095 h 1521243"/>
                  <a:gd name="T2" fmla="*/ 812697 w 1522208"/>
                  <a:gd name="T3" fmla="*/ 149417 h 1521243"/>
                  <a:gd name="T4" fmla="*/ 1128934 w 1522208"/>
                  <a:gd name="T5" fmla="*/ 302698 h 1521243"/>
                  <a:gd name="T6" fmla="*/ 1519980 w 1522208"/>
                  <a:gd name="T7" fmla="*/ 1089533 h 1521243"/>
                  <a:gd name="T8" fmla="*/ 1390278 w 1522208"/>
                  <a:gd name="T9" fmla="*/ 1519599 h 1521243"/>
                  <a:gd name="T10" fmla="*/ 0 w 1522208"/>
                  <a:gd name="T11" fmla="*/ 1519599 h 1521243"/>
                  <a:gd name="T12" fmla="*/ 0 w 1522208"/>
                  <a:gd name="T13" fmla="*/ 452571 h 1521243"/>
                  <a:gd name="T14" fmla="*/ 214224 w 1522208"/>
                  <a:gd name="T15" fmla="*/ 336761 h 1521243"/>
                  <a:gd name="T16" fmla="*/ 493058 w 1522208"/>
                  <a:gd name="T17" fmla="*/ 19982 h 1521243"/>
                  <a:gd name="T18" fmla="*/ 569276 w 1522208"/>
                  <a:gd name="T19" fmla="*/ 1095 h 1521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Hình tự do 344"/>
              <p:cNvSpPr>
                <a:spLocks/>
              </p:cNvSpPr>
              <p:nvPr/>
            </p:nvSpPr>
            <p:spPr bwMode="auto">
              <a:xfrm>
                <a:off x="-1588" y="5667610"/>
                <a:ext cx="1425105" cy="1216302"/>
              </a:xfrm>
              <a:custGeom>
                <a:avLst/>
                <a:gdLst>
                  <a:gd name="T0" fmla="*/ 661535 w 1425345"/>
                  <a:gd name="T1" fmla="*/ 221 h 1216628"/>
                  <a:gd name="T2" fmla="*/ 909290 w 1425345"/>
                  <a:gd name="T3" fmla="*/ 84028 h 1216628"/>
                  <a:gd name="T4" fmla="*/ 1420126 w 1425345"/>
                  <a:gd name="T5" fmla="*/ 740881 h 1216628"/>
                  <a:gd name="T6" fmla="*/ 1292976 w 1425345"/>
                  <a:gd name="T7" fmla="*/ 1215650 h 1216628"/>
                  <a:gd name="T8" fmla="*/ 42860 w 1425345"/>
                  <a:gd name="T9" fmla="*/ 1215650 h 1216628"/>
                  <a:gd name="T10" fmla="*/ 0 w 1425345"/>
                  <a:gd name="T11" fmla="*/ 1057398 h 1216628"/>
                  <a:gd name="T12" fmla="*/ 0 w 1425345"/>
                  <a:gd name="T13" fmla="*/ 339283 h 1216628"/>
                  <a:gd name="T14" fmla="*/ 408669 w 1425345"/>
                  <a:gd name="T15" fmla="*/ 97643 h 1216628"/>
                  <a:gd name="T16" fmla="*/ 661535 w 1425345"/>
                  <a:gd name="T17" fmla="*/ 221 h 1216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Hình tự do 345"/>
              <p:cNvSpPr>
                <a:spLocks/>
              </p:cNvSpPr>
              <p:nvPr/>
            </p:nvSpPr>
            <p:spPr bwMode="auto">
              <a:xfrm>
                <a:off x="906219" y="5751318"/>
                <a:ext cx="488560" cy="1132594"/>
              </a:xfrm>
              <a:custGeom>
                <a:avLst/>
                <a:gdLst>
                  <a:gd name="T0" fmla="*/ 0 w 488244"/>
                  <a:gd name="T1" fmla="*/ 0 h 1133433"/>
                  <a:gd name="T2" fmla="*/ 294157 w 488244"/>
                  <a:gd name="T3" fmla="*/ 136141 h 1133433"/>
                  <a:gd name="T4" fmla="*/ 478862 w 488244"/>
                  <a:gd name="T5" fmla="*/ 871306 h 1133433"/>
                  <a:gd name="T6" fmla="*/ 369252 w 488244"/>
                  <a:gd name="T7" fmla="*/ 1130918 h 1133433"/>
                  <a:gd name="T8" fmla="*/ 288706 w 488244"/>
                  <a:gd name="T9" fmla="*/ 1130918 h 1133433"/>
                  <a:gd name="T10" fmla="*/ 437816 w 488244"/>
                  <a:gd name="T11" fmla="*/ 650076 h 1133433"/>
                  <a:gd name="T12" fmla="*/ 153919 w 488244"/>
                  <a:gd name="T13" fmla="*/ 74878 h 1133433"/>
                  <a:gd name="T14" fmla="*/ 0 w 488244"/>
                  <a:gd name="T15" fmla="*/ 0 h 1133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Hình tự do 346"/>
              <p:cNvSpPr>
                <a:spLocks/>
              </p:cNvSpPr>
              <p:nvPr/>
            </p:nvSpPr>
            <p:spPr bwMode="auto">
              <a:xfrm>
                <a:off x="828455" y="5883221"/>
                <a:ext cx="371914" cy="966447"/>
              </a:xfrm>
              <a:custGeom>
                <a:avLst/>
                <a:gdLst>
                  <a:gd name="T0" fmla="*/ 2147483647 w 96"/>
                  <a:gd name="T1" fmla="*/ 2147483647 h 311"/>
                  <a:gd name="T2" fmla="*/ 2147483647 w 96"/>
                  <a:gd name="T3" fmla="*/ 2147483647 h 311"/>
                  <a:gd name="T4" fmla="*/ 2147483647 w 96"/>
                  <a:gd name="T5" fmla="*/ 2147483647 h 311"/>
                  <a:gd name="T6" fmla="*/ 2147483647 w 96"/>
                  <a:gd name="T7" fmla="*/ 2147483647 h 311"/>
                  <a:gd name="T8" fmla="*/ 0 w 96"/>
                  <a:gd name="T9" fmla="*/ 0 h 311"/>
                  <a:gd name="T10" fmla="*/ 2147483647 w 96"/>
                  <a:gd name="T11" fmla="*/ 2147483647 h 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Hình tự do 347"/>
              <p:cNvSpPr>
                <a:spLocks/>
              </p:cNvSpPr>
              <p:nvPr/>
            </p:nvSpPr>
            <p:spPr bwMode="auto">
              <a:xfrm>
                <a:off x="191131" y="5883221"/>
                <a:ext cx="169052" cy="924593"/>
              </a:xfrm>
              <a:custGeom>
                <a:avLst/>
                <a:gdLst>
                  <a:gd name="T0" fmla="*/ 2147483647 w 63"/>
                  <a:gd name="T1" fmla="*/ 0 h 329"/>
                  <a:gd name="T2" fmla="*/ 2147483647 w 63"/>
                  <a:gd name="T3" fmla="*/ 2147483647 h 329"/>
                  <a:gd name="T4" fmla="*/ 2147483647 w 63"/>
                  <a:gd name="T5" fmla="*/ 2147483647 h 329"/>
                  <a:gd name="T6" fmla="*/ 2147483647 w 63"/>
                  <a:gd name="T7" fmla="*/ 2147483647 h 329"/>
                  <a:gd name="T8" fmla="*/ 2147483647 w 63"/>
                  <a:gd name="T9" fmla="*/ 2147483647 h 329"/>
                  <a:gd name="T10" fmla="*/ 2147483647 w 63"/>
                  <a:gd name="T11" fmla="*/ 0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Hình tự do 348"/>
              <p:cNvSpPr>
                <a:spLocks/>
              </p:cNvSpPr>
              <p:nvPr/>
            </p:nvSpPr>
            <p:spPr bwMode="auto">
              <a:xfrm>
                <a:off x="321300" y="5460876"/>
                <a:ext cx="578157" cy="369077"/>
              </a:xfrm>
              <a:custGeom>
                <a:avLst/>
                <a:gdLst>
                  <a:gd name="T0" fmla="*/ 2147483647 w 170"/>
                  <a:gd name="T1" fmla="*/ 0 h 108"/>
                  <a:gd name="T2" fmla="*/ 2147483647 w 170"/>
                  <a:gd name="T3" fmla="*/ 0 h 108"/>
                  <a:gd name="T4" fmla="*/ 2147483647 w 170"/>
                  <a:gd name="T5" fmla="*/ 2147483647 h 108"/>
                  <a:gd name="T6" fmla="*/ 2147483647 w 170"/>
                  <a:gd name="T7" fmla="*/ 2147483647 h 108"/>
                  <a:gd name="T8" fmla="*/ 2147483647 w 170"/>
                  <a:gd name="T9" fmla="*/ 2147483647 h 108"/>
                  <a:gd name="T10" fmla="*/ 2147483647 w 170"/>
                  <a:gd name="T11" fmla="*/ 2147483647 h 108"/>
                  <a:gd name="T12" fmla="*/ 2147483647 w 170"/>
                  <a:gd name="T13" fmla="*/ 0 h 1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Hình tự do 349"/>
              <p:cNvSpPr>
                <a:spLocks/>
              </p:cNvSpPr>
              <p:nvPr/>
            </p:nvSpPr>
            <p:spPr bwMode="auto">
              <a:xfrm>
                <a:off x="277347" y="5460876"/>
                <a:ext cx="490250" cy="412199"/>
              </a:xfrm>
              <a:custGeom>
                <a:avLst/>
                <a:gdLst>
                  <a:gd name="T0" fmla="*/ 2147483647 w 144"/>
                  <a:gd name="T1" fmla="*/ 0 h 121"/>
                  <a:gd name="T2" fmla="*/ 2147483647 w 144"/>
                  <a:gd name="T3" fmla="*/ 2147483647 h 121"/>
                  <a:gd name="T4" fmla="*/ 2147483647 w 144"/>
                  <a:gd name="T5" fmla="*/ 2147483647 h 121"/>
                  <a:gd name="T6" fmla="*/ 2147483647 w 144"/>
                  <a:gd name="T7" fmla="*/ 2147483647 h 121"/>
                  <a:gd name="T8" fmla="*/ 2147483647 w 144"/>
                  <a:gd name="T9" fmla="*/ 2147483647 h 121"/>
                  <a:gd name="T10" fmla="*/ 2147483647 w 144"/>
                  <a:gd name="T11" fmla="*/ 2147483647 h 121"/>
                  <a:gd name="T12" fmla="*/ 2147483647 w 144"/>
                  <a:gd name="T13" fmla="*/ 0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9" name="Nhóm 351"/>
            <p:cNvGrpSpPr>
              <a:grpSpLocks/>
            </p:cNvGrpSpPr>
            <p:nvPr/>
          </p:nvGrpSpPr>
          <p:grpSpPr bwMode="auto">
            <a:xfrm>
              <a:off x="1808901" y="5856153"/>
              <a:ext cx="1693951" cy="1019100"/>
              <a:chOff x="1623186" y="-214403"/>
              <a:chExt cx="1171187" cy="716005"/>
            </a:xfrm>
          </p:grpSpPr>
          <p:sp>
            <p:nvSpPr>
              <p:cNvPr id="350" name="Hình tự do 369"/>
              <p:cNvSpPr>
                <a:spLocks/>
              </p:cNvSpPr>
              <p:nvPr/>
            </p:nvSpPr>
            <p:spPr bwMode="auto">
              <a:xfrm>
                <a:off x="1623223" y="-214098"/>
                <a:ext cx="1171150" cy="715546"/>
              </a:xfrm>
              <a:custGeom>
                <a:avLst/>
                <a:gdLst>
                  <a:gd name="T0" fmla="*/ 2147483647 w 402"/>
                  <a:gd name="T1" fmla="*/ 0 h 238"/>
                  <a:gd name="T2" fmla="*/ 2147483647 w 402"/>
                  <a:gd name="T3" fmla="*/ 2147483647 h 238"/>
                  <a:gd name="T4" fmla="*/ 2147483647 w 402"/>
                  <a:gd name="T5" fmla="*/ 2147483647 h 238"/>
                  <a:gd name="T6" fmla="*/ 2147483647 w 402"/>
                  <a:gd name="T7" fmla="*/ 2147483647 h 238"/>
                  <a:gd name="T8" fmla="*/ 2147483647 w 402"/>
                  <a:gd name="T9" fmla="*/ 2147483647 h 238"/>
                  <a:gd name="T10" fmla="*/ 2147483647 w 402"/>
                  <a:gd name="T11" fmla="*/ 2147483647 h 238"/>
                  <a:gd name="T12" fmla="*/ 2147483647 w 402"/>
                  <a:gd name="T13" fmla="*/ 2147483647 h 238"/>
                  <a:gd name="T14" fmla="*/ 2147483647 w 402"/>
                  <a:gd name="T15" fmla="*/ 2147483647 h 238"/>
                  <a:gd name="T16" fmla="*/ 2147483647 w 402"/>
                  <a:gd name="T17" fmla="*/ 2147483647 h 238"/>
                  <a:gd name="T18" fmla="*/ 2147483647 w 402"/>
                  <a:gd name="T19" fmla="*/ 2147483647 h 238"/>
                  <a:gd name="T20" fmla="*/ 2147483647 w 402"/>
                  <a:gd name="T21" fmla="*/ 2147483647 h 238"/>
                  <a:gd name="T22" fmla="*/ 2147483647 w 402"/>
                  <a:gd name="T23" fmla="*/ 2147483647 h 238"/>
                  <a:gd name="T24" fmla="*/ 2147483647 w 402"/>
                  <a:gd name="T25" fmla="*/ 2147483647 h 238"/>
                  <a:gd name="T26" fmla="*/ 2147483647 w 402"/>
                  <a:gd name="T27" fmla="*/ 0 h 2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Hình tự do 370"/>
              <p:cNvSpPr>
                <a:spLocks/>
              </p:cNvSpPr>
              <p:nvPr/>
            </p:nvSpPr>
            <p:spPr bwMode="auto">
              <a:xfrm>
                <a:off x="1937634" y="-64395"/>
                <a:ext cx="573887" cy="147921"/>
              </a:xfrm>
              <a:custGeom>
                <a:avLst/>
                <a:gdLst>
                  <a:gd name="T0" fmla="*/ 2147483647 w 197"/>
                  <a:gd name="T1" fmla="*/ 2147483647 h 51"/>
                  <a:gd name="T2" fmla="*/ 2147483647 w 197"/>
                  <a:gd name="T3" fmla="*/ 2147483647 h 51"/>
                  <a:gd name="T4" fmla="*/ 2147483647 w 197"/>
                  <a:gd name="T5" fmla="*/ 2147483647 h 51"/>
                  <a:gd name="T6" fmla="*/ 0 w 197"/>
                  <a:gd name="T7" fmla="*/ 2147483647 h 51"/>
                  <a:gd name="T8" fmla="*/ 2147483647 w 197"/>
                  <a:gd name="T9" fmla="*/ 2147483647 h 51"/>
                  <a:gd name="T10" fmla="*/ 2147483647 w 197"/>
                  <a:gd name="T11" fmla="*/ 2147483647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Hình tự do 371"/>
              <p:cNvSpPr>
                <a:spLocks/>
              </p:cNvSpPr>
              <p:nvPr/>
            </p:nvSpPr>
            <p:spPr bwMode="auto">
              <a:xfrm>
                <a:off x="1689845" y="-108058"/>
                <a:ext cx="1096346" cy="609506"/>
              </a:xfrm>
              <a:custGeom>
                <a:avLst/>
                <a:gdLst>
                  <a:gd name="T0" fmla="*/ 2147483647 w 376"/>
                  <a:gd name="T1" fmla="*/ 2147483647 h 194"/>
                  <a:gd name="T2" fmla="*/ 2147483647 w 376"/>
                  <a:gd name="T3" fmla="*/ 2147483647 h 194"/>
                  <a:gd name="T4" fmla="*/ 2147483647 w 376"/>
                  <a:gd name="T5" fmla="*/ 2147483647 h 194"/>
                  <a:gd name="T6" fmla="*/ 2147483647 w 376"/>
                  <a:gd name="T7" fmla="*/ 2147483647 h 194"/>
                  <a:gd name="T8" fmla="*/ 2147483647 w 376"/>
                  <a:gd name="T9" fmla="*/ 2147483647 h 194"/>
                  <a:gd name="T10" fmla="*/ 2147483647 w 376"/>
                  <a:gd name="T11" fmla="*/ 2147483647 h 194"/>
                  <a:gd name="T12" fmla="*/ 2147483647 w 376"/>
                  <a:gd name="T13" fmla="*/ 2147483647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Hình tự do 372"/>
              <p:cNvSpPr>
                <a:spLocks noEditPoints="1"/>
              </p:cNvSpPr>
              <p:nvPr/>
            </p:nvSpPr>
            <p:spPr bwMode="auto">
              <a:xfrm>
                <a:off x="1672313" y="-38553"/>
                <a:ext cx="1072970" cy="540001"/>
              </a:xfrm>
              <a:custGeom>
                <a:avLst/>
                <a:gdLst>
                  <a:gd name="T0" fmla="*/ 2147483647 w 368"/>
                  <a:gd name="T1" fmla="*/ 2147483647 h 179"/>
                  <a:gd name="T2" fmla="*/ 2147483647 w 368"/>
                  <a:gd name="T3" fmla="*/ 2147483647 h 179"/>
                  <a:gd name="T4" fmla="*/ 2147483647 w 368"/>
                  <a:gd name="T5" fmla="*/ 2147483647 h 179"/>
                  <a:gd name="T6" fmla="*/ 2147483647 w 368"/>
                  <a:gd name="T7" fmla="*/ 2147483647 h 179"/>
                  <a:gd name="T8" fmla="*/ 2147483647 w 368"/>
                  <a:gd name="T9" fmla="*/ 2147483647 h 179"/>
                  <a:gd name="T10" fmla="*/ 2147483647 w 368"/>
                  <a:gd name="T11" fmla="*/ 2147483647 h 179"/>
                  <a:gd name="T12" fmla="*/ 2147483647 w 368"/>
                  <a:gd name="T13" fmla="*/ 2147483647 h 179"/>
                  <a:gd name="T14" fmla="*/ 2147483647 w 368"/>
                  <a:gd name="T15" fmla="*/ 2147483647 h 179"/>
                  <a:gd name="T16" fmla="*/ 2147483647 w 368"/>
                  <a:gd name="T17" fmla="*/ 2147483647 h 179"/>
                  <a:gd name="T18" fmla="*/ 2147483647 w 368"/>
                  <a:gd name="T19" fmla="*/ 2147483647 h 179"/>
                  <a:gd name="T20" fmla="*/ 2147483647 w 368"/>
                  <a:gd name="T21" fmla="*/ 2147483647 h 179"/>
                  <a:gd name="T22" fmla="*/ 2147483647 w 368"/>
                  <a:gd name="T23" fmla="*/ 2147483647 h 179"/>
                  <a:gd name="T24" fmla="*/ 2147483647 w 368"/>
                  <a:gd name="T25" fmla="*/ 2147483647 h 179"/>
                  <a:gd name="T26" fmla="*/ 2147483647 w 368"/>
                  <a:gd name="T27" fmla="*/ 2147483647 h 179"/>
                  <a:gd name="T28" fmla="*/ 2147483647 w 368"/>
                  <a:gd name="T29" fmla="*/ 2147483647 h 179"/>
                  <a:gd name="T30" fmla="*/ 2147483647 w 368"/>
                  <a:gd name="T31" fmla="*/ 2147483647 h 179"/>
                  <a:gd name="T32" fmla="*/ 2147483647 w 368"/>
                  <a:gd name="T33" fmla="*/ 2147483647 h 179"/>
                  <a:gd name="T34" fmla="*/ 2147483647 w 368"/>
                  <a:gd name="T35" fmla="*/ 2147483647 h 179"/>
                  <a:gd name="T36" fmla="*/ 2147483647 w 368"/>
                  <a:gd name="T37" fmla="*/ 2147483647 h 179"/>
                  <a:gd name="T38" fmla="*/ 2147483647 w 368"/>
                  <a:gd name="T39" fmla="*/ 2147483647 h 179"/>
                  <a:gd name="T40" fmla="*/ 2147483647 w 368"/>
                  <a:gd name="T41" fmla="*/ 2147483647 h 179"/>
                  <a:gd name="T42" fmla="*/ 2147483647 w 368"/>
                  <a:gd name="T43" fmla="*/ 2147483647 h 179"/>
                  <a:gd name="T44" fmla="*/ 2147483647 w 368"/>
                  <a:gd name="T45" fmla="*/ 2147483647 h 179"/>
                  <a:gd name="T46" fmla="*/ 2147483647 w 368"/>
                  <a:gd name="T47" fmla="*/ 2147483647 h 179"/>
                  <a:gd name="T48" fmla="*/ 2147483647 w 368"/>
                  <a:gd name="T49" fmla="*/ 2147483647 h 179"/>
                  <a:gd name="T50" fmla="*/ 2147483647 w 368"/>
                  <a:gd name="T51" fmla="*/ 2147483647 h 179"/>
                  <a:gd name="T52" fmla="*/ 2147483647 w 368"/>
                  <a:gd name="T53" fmla="*/ 2147483647 h 179"/>
                  <a:gd name="T54" fmla="*/ 2147483647 w 368"/>
                  <a:gd name="T55" fmla="*/ 2147483647 h 179"/>
                  <a:gd name="T56" fmla="*/ 2147483647 w 368"/>
                  <a:gd name="T57" fmla="*/ 2147483647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Hình tự do 373"/>
              <p:cNvSpPr>
                <a:spLocks/>
              </p:cNvSpPr>
              <p:nvPr/>
            </p:nvSpPr>
            <p:spPr bwMode="auto">
              <a:xfrm>
                <a:off x="2086073" y="-156177"/>
                <a:ext cx="268827" cy="269110"/>
              </a:xfrm>
              <a:custGeom>
                <a:avLst/>
                <a:gdLst>
                  <a:gd name="T0" fmla="*/ 0 w 92"/>
                  <a:gd name="T1" fmla="*/ 2147483647 h 92"/>
                  <a:gd name="T2" fmla="*/ 2147483647 w 92"/>
                  <a:gd name="T3" fmla="*/ 2147483647 h 92"/>
                  <a:gd name="T4" fmla="*/ 2147483647 w 92"/>
                  <a:gd name="T5" fmla="*/ 2147483647 h 92"/>
                  <a:gd name="T6" fmla="*/ 2147483647 w 92"/>
                  <a:gd name="T7" fmla="*/ 2147483647 h 92"/>
                  <a:gd name="T8" fmla="*/ 2147483647 w 92"/>
                  <a:gd name="T9" fmla="*/ 2147483647 h 92"/>
                  <a:gd name="T10" fmla="*/ 2147483647 w 92"/>
                  <a:gd name="T11" fmla="*/ 2147483647 h 92"/>
                  <a:gd name="T12" fmla="*/ 2147483647 w 92"/>
                  <a:gd name="T13" fmla="*/ 2147483647 h 92"/>
                  <a:gd name="T14" fmla="*/ 0 w 92"/>
                  <a:gd name="T15" fmla="*/ 2147483647 h 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Hình tự do 374"/>
              <p:cNvSpPr>
                <a:spLocks/>
              </p:cNvSpPr>
              <p:nvPr/>
            </p:nvSpPr>
            <p:spPr bwMode="auto">
              <a:xfrm>
                <a:off x="2089579" y="-141029"/>
                <a:ext cx="287528" cy="262872"/>
              </a:xfrm>
              <a:custGeom>
                <a:avLst/>
                <a:gdLst>
                  <a:gd name="T0" fmla="*/ 0 w 99"/>
                  <a:gd name="T1" fmla="*/ 2147483647 h 90"/>
                  <a:gd name="T2" fmla="*/ 2147483647 w 99"/>
                  <a:gd name="T3" fmla="*/ 2147483647 h 90"/>
                  <a:gd name="T4" fmla="*/ 2147483647 w 99"/>
                  <a:gd name="T5" fmla="*/ 2147483647 h 90"/>
                  <a:gd name="T6" fmla="*/ 2147483647 w 99"/>
                  <a:gd name="T7" fmla="*/ 2147483647 h 90"/>
                  <a:gd name="T8" fmla="*/ 2147483647 w 99"/>
                  <a:gd name="T9" fmla="*/ 2147483647 h 90"/>
                  <a:gd name="T10" fmla="*/ 2147483647 w 99"/>
                  <a:gd name="T11" fmla="*/ 2147483647 h 90"/>
                  <a:gd name="T12" fmla="*/ 2147483647 w 99"/>
                  <a:gd name="T13" fmla="*/ 0 h 90"/>
                  <a:gd name="T14" fmla="*/ 2147483647 w 99"/>
                  <a:gd name="T15" fmla="*/ 2147483647 h 90"/>
                  <a:gd name="T16" fmla="*/ 2147483647 w 99"/>
                  <a:gd name="T17" fmla="*/ 2147483647 h 90"/>
                  <a:gd name="T18" fmla="*/ 2147483647 w 99"/>
                  <a:gd name="T19" fmla="*/ 2147483647 h 90"/>
                  <a:gd name="T20" fmla="*/ 2147483647 w 99"/>
                  <a:gd name="T21" fmla="*/ 2147483647 h 90"/>
                  <a:gd name="T22" fmla="*/ 0 w 99"/>
                  <a:gd name="T23" fmla="*/ 2147483647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19" name="Nhóm 52"/>
          <p:cNvGrpSpPr>
            <a:grpSpLocks noChangeAspect="1"/>
          </p:cNvGrpSpPr>
          <p:nvPr/>
        </p:nvGrpSpPr>
        <p:grpSpPr bwMode="auto">
          <a:xfrm rot="-1651836">
            <a:off x="520700" y="658813"/>
            <a:ext cx="893763" cy="1022350"/>
            <a:chOff x="4634" y="754"/>
            <a:chExt cx="1164" cy="1332"/>
          </a:xfrm>
        </p:grpSpPr>
        <p:sp>
          <p:nvSpPr>
            <p:cNvPr id="420" name="Hình tự do 53"/>
            <p:cNvSpPr>
              <a:spLocks/>
            </p:cNvSpPr>
            <p:nvPr/>
          </p:nvSpPr>
          <p:spPr bwMode="auto">
            <a:xfrm>
              <a:off x="4635" y="753"/>
              <a:ext cx="1164" cy="1235"/>
            </a:xfrm>
            <a:custGeom>
              <a:avLst/>
              <a:gdLst>
                <a:gd name="T0" fmla="*/ 6684 w 493"/>
                <a:gd name="T1" fmla="*/ 14487 h 523"/>
                <a:gd name="T2" fmla="*/ 937 w 493"/>
                <a:gd name="T3" fmla="*/ 10260 h 523"/>
                <a:gd name="T4" fmla="*/ 3539 w 493"/>
                <a:gd name="T5" fmla="*/ 11469 h 523"/>
                <a:gd name="T6" fmla="*/ 1801 w 493"/>
                <a:gd name="T7" fmla="*/ 3452 h 523"/>
                <a:gd name="T8" fmla="*/ 5570 w 493"/>
                <a:gd name="T9" fmla="*/ 7372 h 523"/>
                <a:gd name="T10" fmla="*/ 10386 w 493"/>
                <a:gd name="T11" fmla="*/ 0 h 523"/>
                <a:gd name="T12" fmla="*/ 10001 w 493"/>
                <a:gd name="T13" fmla="*/ 8298 h 523"/>
                <a:gd name="T14" fmla="*/ 15319 w 493"/>
                <a:gd name="T15" fmla="*/ 5821 h 523"/>
                <a:gd name="T16" fmla="*/ 12398 w 493"/>
                <a:gd name="T17" fmla="*/ 11509 h 523"/>
                <a:gd name="T18" fmla="*/ 14478 w 493"/>
                <a:gd name="T19" fmla="*/ 11035 h 523"/>
                <a:gd name="T20" fmla="*/ 6684 w 493"/>
                <a:gd name="T21" fmla="*/ 14487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Hình tự do 54"/>
            <p:cNvSpPr>
              <a:spLocks/>
            </p:cNvSpPr>
            <p:nvPr/>
          </p:nvSpPr>
          <p:spPr bwMode="auto">
            <a:xfrm>
              <a:off x="4732" y="827"/>
              <a:ext cx="985" cy="1003"/>
            </a:xfrm>
            <a:custGeom>
              <a:avLst/>
              <a:gdLst>
                <a:gd name="T0" fmla="*/ 6869 w 418"/>
                <a:gd name="T1" fmla="*/ 13212 h 424"/>
                <a:gd name="T2" fmla="*/ 11867 w 418"/>
                <a:gd name="T3" fmla="*/ 11215 h 424"/>
                <a:gd name="T4" fmla="*/ 9367 w 418"/>
                <a:gd name="T5" fmla="*/ 11277 h 424"/>
                <a:gd name="T6" fmla="*/ 12862 w 418"/>
                <a:gd name="T7" fmla="*/ 6143 h 424"/>
                <a:gd name="T8" fmla="*/ 7864 w 418"/>
                <a:gd name="T9" fmla="*/ 8393 h 424"/>
                <a:gd name="T10" fmla="*/ 8384 w 418"/>
                <a:gd name="T11" fmla="*/ 0 h 424"/>
                <a:gd name="T12" fmla="*/ 4621 w 418"/>
                <a:gd name="T13" fmla="*/ 7572 h 424"/>
                <a:gd name="T14" fmla="*/ 773 w 418"/>
                <a:gd name="T15" fmla="*/ 3946 h 424"/>
                <a:gd name="T16" fmla="*/ 4004 w 418"/>
                <a:gd name="T17" fmla="*/ 11421 h 424"/>
                <a:gd name="T18" fmla="*/ 928 w 418"/>
                <a:gd name="T19" fmla="*/ 10614 h 424"/>
                <a:gd name="T20" fmla="*/ 6685 w 418"/>
                <a:gd name="T21" fmla="*/ 13278 h 424"/>
                <a:gd name="T22" fmla="*/ 6869 w 418"/>
                <a:gd name="T23" fmla="*/ 13212 h 424"/>
                <a:gd name="T24" fmla="*/ 6869 w 418"/>
                <a:gd name="T25" fmla="*/ 1321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Hình tự do 55"/>
            <p:cNvSpPr>
              <a:spLocks/>
            </p:cNvSpPr>
            <p:nvPr/>
          </p:nvSpPr>
          <p:spPr bwMode="auto">
            <a:xfrm>
              <a:off x="5117" y="1090"/>
              <a:ext cx="165" cy="697"/>
            </a:xfrm>
            <a:custGeom>
              <a:avLst/>
              <a:gdLst>
                <a:gd name="T0" fmla="*/ 1738 w 69"/>
                <a:gd name="T1" fmla="*/ 9193 h 295"/>
                <a:gd name="T2" fmla="*/ 2260 w 69"/>
                <a:gd name="T3" fmla="*/ 0 h 295"/>
                <a:gd name="T4" fmla="*/ 1738 w 69"/>
                <a:gd name="T5" fmla="*/ 9193 h 295"/>
                <a:gd name="T6" fmla="*/ 0 60000 65536"/>
                <a:gd name="T7" fmla="*/ 0 60000 65536"/>
                <a:gd name="T8" fmla="*/ 0 60000 65536"/>
              </a:gdLst>
              <a:ahLst/>
              <a:cxnLst>
                <a:cxn ang="T6">
                  <a:pos x="T0" y="T1"/>
                </a:cxn>
                <a:cxn ang="T7">
                  <a:pos x="T2" y="T3"/>
                </a:cxn>
                <a:cxn ang="T8">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Hình tự do 56"/>
            <p:cNvSpPr>
              <a:spLocks/>
            </p:cNvSpPr>
            <p:nvPr/>
          </p:nvSpPr>
          <p:spPr bwMode="auto">
            <a:xfrm>
              <a:off x="4858" y="1294"/>
              <a:ext cx="317" cy="339"/>
            </a:xfrm>
            <a:custGeom>
              <a:avLst/>
              <a:gdLst>
                <a:gd name="T0" fmla="*/ 4197 w 134"/>
                <a:gd name="T1" fmla="*/ 4518 h 143"/>
                <a:gd name="T2" fmla="*/ 0 w 134"/>
                <a:gd name="T3" fmla="*/ 0 h 143"/>
                <a:gd name="T4" fmla="*/ 4197 w 134"/>
                <a:gd name="T5" fmla="*/ 4518 h 143"/>
                <a:gd name="T6" fmla="*/ 0 60000 65536"/>
                <a:gd name="T7" fmla="*/ 0 60000 65536"/>
                <a:gd name="T8" fmla="*/ 0 60000 65536"/>
              </a:gdLst>
              <a:ahLst/>
              <a:cxnLst>
                <a:cxn ang="T6">
                  <a:pos x="T0" y="T1"/>
                </a:cxn>
                <a:cxn ang="T7">
                  <a:pos x="T2" y="T3"/>
                </a:cxn>
                <a:cxn ang="T8">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Hình tự do 57"/>
            <p:cNvSpPr>
              <a:spLocks/>
            </p:cNvSpPr>
            <p:nvPr/>
          </p:nvSpPr>
          <p:spPr bwMode="auto">
            <a:xfrm>
              <a:off x="4913" y="1709"/>
              <a:ext cx="276" cy="95"/>
            </a:xfrm>
            <a:custGeom>
              <a:avLst/>
              <a:gdLst>
                <a:gd name="T0" fmla="*/ 3623 w 117"/>
                <a:gd name="T1" fmla="*/ 701 h 40"/>
                <a:gd name="T2" fmla="*/ 0 w 117"/>
                <a:gd name="T3" fmla="*/ 0 h 40"/>
                <a:gd name="T4" fmla="*/ 3623 w 117"/>
                <a:gd name="T5" fmla="*/ 701 h 40"/>
                <a:gd name="T6" fmla="*/ 0 60000 65536"/>
                <a:gd name="T7" fmla="*/ 0 60000 65536"/>
                <a:gd name="T8" fmla="*/ 0 60000 65536"/>
              </a:gdLst>
              <a:ahLst/>
              <a:cxnLst>
                <a:cxn ang="T6">
                  <a:pos x="T0" y="T1"/>
                </a:cxn>
                <a:cxn ang="T7">
                  <a:pos x="T2" y="T3"/>
                </a:cxn>
                <a:cxn ang="T8">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Hình tự do 58"/>
            <p:cNvSpPr>
              <a:spLocks/>
            </p:cNvSpPr>
            <p:nvPr/>
          </p:nvSpPr>
          <p:spPr bwMode="auto">
            <a:xfrm>
              <a:off x="5258" y="1398"/>
              <a:ext cx="386" cy="263"/>
            </a:xfrm>
            <a:custGeom>
              <a:avLst/>
              <a:gdLst>
                <a:gd name="T0" fmla="*/ 0 w 164"/>
                <a:gd name="T1" fmla="*/ 3431 h 110"/>
                <a:gd name="T2" fmla="*/ 5034 w 164"/>
                <a:gd name="T3" fmla="*/ 0 h 110"/>
                <a:gd name="T4" fmla="*/ 0 w 164"/>
                <a:gd name="T5" fmla="*/ 3431 h 110"/>
                <a:gd name="T6" fmla="*/ 0 60000 65536"/>
                <a:gd name="T7" fmla="*/ 0 60000 65536"/>
                <a:gd name="T8" fmla="*/ 0 60000 65536"/>
              </a:gdLst>
              <a:ahLst/>
              <a:cxnLst>
                <a:cxn ang="T6">
                  <a:pos x="T0" y="T1"/>
                </a:cxn>
                <a:cxn ang="T7">
                  <a:pos x="T2" y="T3"/>
                </a:cxn>
                <a:cxn ang="T8">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Hình tự do 59"/>
            <p:cNvSpPr>
              <a:spLocks/>
            </p:cNvSpPr>
            <p:nvPr/>
          </p:nvSpPr>
          <p:spPr bwMode="auto">
            <a:xfrm>
              <a:off x="5239" y="1698"/>
              <a:ext cx="370" cy="118"/>
            </a:xfrm>
            <a:custGeom>
              <a:avLst/>
              <a:gdLst>
                <a:gd name="T0" fmla="*/ 0 w 158"/>
                <a:gd name="T1" fmla="*/ 802 h 50"/>
                <a:gd name="T2" fmla="*/ 4749 w 158"/>
                <a:gd name="T3" fmla="*/ 0 h 50"/>
                <a:gd name="T4" fmla="*/ 0 w 158"/>
                <a:gd name="T5" fmla="*/ 802 h 50"/>
                <a:gd name="T6" fmla="*/ 0 60000 65536"/>
                <a:gd name="T7" fmla="*/ 0 60000 65536"/>
                <a:gd name="T8" fmla="*/ 0 60000 65536"/>
              </a:gdLst>
              <a:ahLst/>
              <a:cxnLst>
                <a:cxn ang="T6">
                  <a:pos x="T0" y="T1"/>
                </a:cxn>
                <a:cxn ang="T7">
                  <a:pos x="T2" y="T3"/>
                </a:cxn>
                <a:cxn ang="T8">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Hình tự do 60"/>
            <p:cNvSpPr>
              <a:spLocks/>
            </p:cNvSpPr>
            <p:nvPr/>
          </p:nvSpPr>
          <p:spPr bwMode="auto">
            <a:xfrm>
              <a:off x="5043" y="1843"/>
              <a:ext cx="188" cy="242"/>
            </a:xfrm>
            <a:custGeom>
              <a:avLst/>
              <a:gdLst>
                <a:gd name="T0" fmla="*/ 1885 w 79"/>
                <a:gd name="T1" fmla="*/ 194 h 101"/>
                <a:gd name="T2" fmla="*/ 352 w 79"/>
                <a:gd name="T3" fmla="*/ 3330 h 101"/>
                <a:gd name="T4" fmla="*/ 0 w 79"/>
                <a:gd name="T5" fmla="*/ 3026 h 101"/>
                <a:gd name="T6" fmla="*/ 1575 w 79"/>
                <a:gd name="T7" fmla="*/ 1912 h 101"/>
                <a:gd name="T8" fmla="*/ 1671 w 79"/>
                <a:gd name="T9" fmla="*/ 0 h 101"/>
                <a:gd name="T10" fmla="*/ 1885 w 79"/>
                <a:gd name="T11" fmla="*/ 194 h 101"/>
                <a:gd name="T12" fmla="*/ 1885 w 79"/>
                <a:gd name="T13" fmla="*/ 194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28" name="Nhóm 52"/>
          <p:cNvGrpSpPr>
            <a:grpSpLocks noChangeAspect="1"/>
          </p:cNvGrpSpPr>
          <p:nvPr/>
        </p:nvGrpSpPr>
        <p:grpSpPr bwMode="auto">
          <a:xfrm rot="5825446">
            <a:off x="11787982" y="546894"/>
            <a:ext cx="407987" cy="466725"/>
            <a:chOff x="4634" y="754"/>
            <a:chExt cx="1164" cy="1332"/>
          </a:xfrm>
        </p:grpSpPr>
        <p:sp>
          <p:nvSpPr>
            <p:cNvPr id="429" name="Hình tự do 53"/>
            <p:cNvSpPr>
              <a:spLocks/>
            </p:cNvSpPr>
            <p:nvPr/>
          </p:nvSpPr>
          <p:spPr bwMode="auto">
            <a:xfrm>
              <a:off x="4626" y="761"/>
              <a:ext cx="1164" cy="1236"/>
            </a:xfrm>
            <a:custGeom>
              <a:avLst/>
              <a:gdLst>
                <a:gd name="T0" fmla="*/ 6684 w 493"/>
                <a:gd name="T1" fmla="*/ 14532 h 523"/>
                <a:gd name="T2" fmla="*/ 937 w 493"/>
                <a:gd name="T3" fmla="*/ 10294 h 523"/>
                <a:gd name="T4" fmla="*/ 3539 w 493"/>
                <a:gd name="T5" fmla="*/ 11512 h 523"/>
                <a:gd name="T6" fmla="*/ 1801 w 493"/>
                <a:gd name="T7" fmla="*/ 3457 h 523"/>
                <a:gd name="T8" fmla="*/ 5570 w 493"/>
                <a:gd name="T9" fmla="*/ 7390 h 523"/>
                <a:gd name="T10" fmla="*/ 10386 w 493"/>
                <a:gd name="T11" fmla="*/ 0 h 523"/>
                <a:gd name="T12" fmla="*/ 10001 w 493"/>
                <a:gd name="T13" fmla="*/ 8328 h 523"/>
                <a:gd name="T14" fmla="*/ 15319 w 493"/>
                <a:gd name="T15" fmla="*/ 5837 h 523"/>
                <a:gd name="T16" fmla="*/ 12398 w 493"/>
                <a:gd name="T17" fmla="*/ 11540 h 523"/>
                <a:gd name="T18" fmla="*/ 14478 w 493"/>
                <a:gd name="T19" fmla="*/ 11074 h 523"/>
                <a:gd name="T20" fmla="*/ 6684 w 493"/>
                <a:gd name="T21" fmla="*/ 14532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Hình tự do 54"/>
            <p:cNvSpPr>
              <a:spLocks/>
            </p:cNvSpPr>
            <p:nvPr/>
          </p:nvSpPr>
          <p:spPr bwMode="auto">
            <a:xfrm>
              <a:off x="4726" y="837"/>
              <a:ext cx="987" cy="1007"/>
            </a:xfrm>
            <a:custGeom>
              <a:avLst/>
              <a:gdLst>
                <a:gd name="T0" fmla="*/ 6935 w 418"/>
                <a:gd name="T1" fmla="*/ 13426 h 424"/>
                <a:gd name="T2" fmla="*/ 11964 w 418"/>
                <a:gd name="T3" fmla="*/ 11388 h 424"/>
                <a:gd name="T4" fmla="*/ 9450 w 418"/>
                <a:gd name="T5" fmla="*/ 11457 h 424"/>
                <a:gd name="T6" fmla="*/ 12968 w 418"/>
                <a:gd name="T7" fmla="*/ 6244 h 424"/>
                <a:gd name="T8" fmla="*/ 7922 w 418"/>
                <a:gd name="T9" fmla="*/ 8533 h 424"/>
                <a:gd name="T10" fmla="*/ 8453 w 418"/>
                <a:gd name="T11" fmla="*/ 0 h 424"/>
                <a:gd name="T12" fmla="*/ 4661 w 418"/>
                <a:gd name="T13" fmla="*/ 7705 h 424"/>
                <a:gd name="T14" fmla="*/ 774 w 418"/>
                <a:gd name="T15" fmla="*/ 4004 h 424"/>
                <a:gd name="T16" fmla="*/ 4042 w 418"/>
                <a:gd name="T17" fmla="*/ 11614 h 424"/>
                <a:gd name="T18" fmla="*/ 937 w 418"/>
                <a:gd name="T19" fmla="*/ 10785 h 424"/>
                <a:gd name="T20" fmla="*/ 6741 w 418"/>
                <a:gd name="T21" fmla="*/ 13492 h 424"/>
                <a:gd name="T22" fmla="*/ 6935 w 418"/>
                <a:gd name="T23" fmla="*/ 13426 h 424"/>
                <a:gd name="T24" fmla="*/ 6935 w 418"/>
                <a:gd name="T25" fmla="*/ 1342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Hình tự do 55"/>
            <p:cNvSpPr>
              <a:spLocks/>
            </p:cNvSpPr>
            <p:nvPr/>
          </p:nvSpPr>
          <p:spPr bwMode="auto">
            <a:xfrm>
              <a:off x="5111" y="1089"/>
              <a:ext cx="163" cy="699"/>
            </a:xfrm>
            <a:custGeom>
              <a:avLst/>
              <a:gdLst>
                <a:gd name="T0" fmla="*/ 1647 w 69"/>
                <a:gd name="T1" fmla="*/ 9298 h 295"/>
                <a:gd name="T2" fmla="*/ 2147 w 69"/>
                <a:gd name="T3" fmla="*/ 0 h 295"/>
                <a:gd name="T4" fmla="*/ 1647 w 69"/>
                <a:gd name="T5" fmla="*/ 9298 h 295"/>
                <a:gd name="T6" fmla="*/ 0 60000 65536"/>
                <a:gd name="T7" fmla="*/ 0 60000 65536"/>
                <a:gd name="T8" fmla="*/ 0 60000 65536"/>
              </a:gdLst>
              <a:ahLst/>
              <a:cxnLst>
                <a:cxn ang="T6">
                  <a:pos x="T0" y="T1"/>
                </a:cxn>
                <a:cxn ang="T7">
                  <a:pos x="T2" y="T3"/>
                </a:cxn>
                <a:cxn ang="T8">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Hình tự do 56"/>
            <p:cNvSpPr>
              <a:spLocks/>
            </p:cNvSpPr>
            <p:nvPr/>
          </p:nvSpPr>
          <p:spPr bwMode="auto">
            <a:xfrm>
              <a:off x="4855" y="1306"/>
              <a:ext cx="317" cy="344"/>
            </a:xfrm>
            <a:custGeom>
              <a:avLst/>
              <a:gdLst>
                <a:gd name="T0" fmla="*/ 4197 w 134"/>
                <a:gd name="T1" fmla="*/ 4792 h 143"/>
                <a:gd name="T2" fmla="*/ 0 w 134"/>
                <a:gd name="T3" fmla="*/ 0 h 143"/>
                <a:gd name="T4" fmla="*/ 4197 w 134"/>
                <a:gd name="T5" fmla="*/ 4792 h 143"/>
                <a:gd name="T6" fmla="*/ 0 60000 65536"/>
                <a:gd name="T7" fmla="*/ 0 60000 65536"/>
                <a:gd name="T8" fmla="*/ 0 60000 65536"/>
              </a:gdLst>
              <a:ahLst/>
              <a:cxnLst>
                <a:cxn ang="T6">
                  <a:pos x="T0" y="T1"/>
                </a:cxn>
                <a:cxn ang="T7">
                  <a:pos x="T2" y="T3"/>
                </a:cxn>
                <a:cxn ang="T8">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Hình tự do 57"/>
            <p:cNvSpPr>
              <a:spLocks/>
            </p:cNvSpPr>
            <p:nvPr/>
          </p:nvSpPr>
          <p:spPr bwMode="auto">
            <a:xfrm>
              <a:off x="4909" y="1718"/>
              <a:ext cx="281" cy="90"/>
            </a:xfrm>
            <a:custGeom>
              <a:avLst/>
              <a:gdLst>
                <a:gd name="T0" fmla="*/ 3893 w 117"/>
                <a:gd name="T1" fmla="*/ 572 h 40"/>
                <a:gd name="T2" fmla="*/ 0 w 117"/>
                <a:gd name="T3" fmla="*/ 0 h 40"/>
                <a:gd name="T4" fmla="*/ 3893 w 117"/>
                <a:gd name="T5" fmla="*/ 572 h 40"/>
                <a:gd name="T6" fmla="*/ 0 60000 65536"/>
                <a:gd name="T7" fmla="*/ 0 60000 65536"/>
                <a:gd name="T8" fmla="*/ 0 60000 65536"/>
              </a:gdLst>
              <a:ahLst/>
              <a:cxnLst>
                <a:cxn ang="T6">
                  <a:pos x="T0" y="T1"/>
                </a:cxn>
                <a:cxn ang="T7">
                  <a:pos x="T2" y="T3"/>
                </a:cxn>
                <a:cxn ang="T8">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Hình tự do 58"/>
            <p:cNvSpPr>
              <a:spLocks/>
            </p:cNvSpPr>
            <p:nvPr/>
          </p:nvSpPr>
          <p:spPr bwMode="auto">
            <a:xfrm>
              <a:off x="5258" y="1409"/>
              <a:ext cx="385" cy="259"/>
            </a:xfrm>
            <a:custGeom>
              <a:avLst/>
              <a:gdLst>
                <a:gd name="T0" fmla="*/ 0 w 164"/>
                <a:gd name="T1" fmla="*/ 3226 h 110"/>
                <a:gd name="T2" fmla="*/ 4982 w 164"/>
                <a:gd name="T3" fmla="*/ 0 h 110"/>
                <a:gd name="T4" fmla="*/ 0 w 164"/>
                <a:gd name="T5" fmla="*/ 3226 h 110"/>
                <a:gd name="T6" fmla="*/ 0 60000 65536"/>
                <a:gd name="T7" fmla="*/ 0 60000 65536"/>
                <a:gd name="T8" fmla="*/ 0 60000 65536"/>
              </a:gdLst>
              <a:ahLst/>
              <a:cxnLst>
                <a:cxn ang="T6">
                  <a:pos x="T0" y="T1"/>
                </a:cxn>
                <a:cxn ang="T7">
                  <a:pos x="T2" y="T3"/>
                </a:cxn>
                <a:cxn ang="T8">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Hình tự do 59"/>
            <p:cNvSpPr>
              <a:spLocks/>
            </p:cNvSpPr>
            <p:nvPr/>
          </p:nvSpPr>
          <p:spPr bwMode="auto">
            <a:xfrm>
              <a:off x="5229" y="1700"/>
              <a:ext cx="376" cy="121"/>
            </a:xfrm>
            <a:custGeom>
              <a:avLst/>
              <a:gdLst>
                <a:gd name="T0" fmla="*/ 0 w 158"/>
                <a:gd name="T1" fmla="*/ 891 h 50"/>
                <a:gd name="T2" fmla="*/ 5069 w 158"/>
                <a:gd name="T3" fmla="*/ 0 h 50"/>
                <a:gd name="T4" fmla="*/ 0 w 158"/>
                <a:gd name="T5" fmla="*/ 891 h 50"/>
                <a:gd name="T6" fmla="*/ 0 60000 65536"/>
                <a:gd name="T7" fmla="*/ 0 60000 65536"/>
                <a:gd name="T8" fmla="*/ 0 60000 65536"/>
              </a:gdLst>
              <a:ahLst/>
              <a:cxnLst>
                <a:cxn ang="T6">
                  <a:pos x="T0" y="T1"/>
                </a:cxn>
                <a:cxn ang="T7">
                  <a:pos x="T2" y="T3"/>
                </a:cxn>
                <a:cxn ang="T8">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Hình tự do 60"/>
            <p:cNvSpPr>
              <a:spLocks/>
            </p:cNvSpPr>
            <p:nvPr/>
          </p:nvSpPr>
          <p:spPr bwMode="auto">
            <a:xfrm>
              <a:off x="5042" y="1844"/>
              <a:ext cx="186" cy="241"/>
            </a:xfrm>
            <a:custGeom>
              <a:avLst/>
              <a:gdLst>
                <a:gd name="T0" fmla="*/ 1813 w 79"/>
                <a:gd name="T1" fmla="*/ 189 h 101"/>
                <a:gd name="T2" fmla="*/ 339 w 79"/>
                <a:gd name="T3" fmla="*/ 3274 h 101"/>
                <a:gd name="T4" fmla="*/ 0 w 79"/>
                <a:gd name="T5" fmla="*/ 2990 h 101"/>
                <a:gd name="T6" fmla="*/ 1502 w 79"/>
                <a:gd name="T7" fmla="*/ 1873 h 101"/>
                <a:gd name="T8" fmla="*/ 1592 w 79"/>
                <a:gd name="T9" fmla="*/ 0 h 101"/>
                <a:gd name="T10" fmla="*/ 1813 w 79"/>
                <a:gd name="T11" fmla="*/ 189 h 101"/>
                <a:gd name="T12" fmla="*/ 1813 w 79"/>
                <a:gd name="T13" fmla="*/ 189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37" name="Nhóm 66"/>
          <p:cNvGrpSpPr>
            <a:grpSpLocks noChangeAspect="1"/>
          </p:cNvGrpSpPr>
          <p:nvPr/>
        </p:nvGrpSpPr>
        <p:grpSpPr bwMode="auto">
          <a:xfrm>
            <a:off x="176213" y="3201988"/>
            <a:ext cx="387350" cy="363537"/>
            <a:chOff x="3636" y="1964"/>
            <a:chExt cx="413" cy="388"/>
          </a:xfrm>
        </p:grpSpPr>
        <p:sp>
          <p:nvSpPr>
            <p:cNvPr id="438" name="Hình tự do 67"/>
            <p:cNvSpPr>
              <a:spLocks/>
            </p:cNvSpPr>
            <p:nvPr/>
          </p:nvSpPr>
          <p:spPr bwMode="auto">
            <a:xfrm>
              <a:off x="3970" y="1976"/>
              <a:ext cx="79" cy="108"/>
            </a:xfrm>
            <a:custGeom>
              <a:avLst/>
              <a:gdLst>
                <a:gd name="T0" fmla="*/ 136 w 33"/>
                <a:gd name="T1" fmla="*/ 1399 h 46"/>
                <a:gd name="T2" fmla="*/ 826 w 33"/>
                <a:gd name="T3" fmla="*/ 28 h 46"/>
                <a:gd name="T4" fmla="*/ 620 w 33"/>
                <a:gd name="T5" fmla="*/ 0 h 46"/>
                <a:gd name="T6" fmla="*/ 658 w 33"/>
                <a:gd name="T7" fmla="*/ 815 h 46"/>
                <a:gd name="T8" fmla="*/ 0 w 33"/>
                <a:gd name="T9" fmla="*/ 1373 h 46"/>
                <a:gd name="T10" fmla="*/ 136 w 33"/>
                <a:gd name="T11" fmla="*/ 1399 h 46"/>
                <a:gd name="T12" fmla="*/ 136 w 33"/>
                <a:gd name="T13" fmla="*/ 1399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Hình tự do 68"/>
            <p:cNvSpPr>
              <a:spLocks/>
            </p:cNvSpPr>
            <p:nvPr/>
          </p:nvSpPr>
          <p:spPr bwMode="auto">
            <a:xfrm>
              <a:off x="3636" y="1964"/>
              <a:ext cx="413" cy="388"/>
            </a:xfrm>
            <a:custGeom>
              <a:avLst/>
              <a:gdLst>
                <a:gd name="T0" fmla="*/ 4496 w 175"/>
                <a:gd name="T1" fmla="*/ 845 h 164"/>
                <a:gd name="T2" fmla="*/ 5308 w 175"/>
                <a:gd name="T3" fmla="*/ 3139 h 164"/>
                <a:gd name="T4" fmla="*/ 4746 w 175"/>
                <a:gd name="T5" fmla="*/ 4131 h 164"/>
                <a:gd name="T6" fmla="*/ 4652 w 175"/>
                <a:gd name="T7" fmla="*/ 2889 h 164"/>
                <a:gd name="T8" fmla="*/ 3382 w 175"/>
                <a:gd name="T9" fmla="*/ 4954 h 164"/>
                <a:gd name="T10" fmla="*/ 2764 w 175"/>
                <a:gd name="T11" fmla="*/ 5070 h 164"/>
                <a:gd name="T12" fmla="*/ 3103 w 175"/>
                <a:gd name="T13" fmla="*/ 3442 h 164"/>
                <a:gd name="T14" fmla="*/ 1119 w 175"/>
                <a:gd name="T15" fmla="*/ 3667 h 164"/>
                <a:gd name="T16" fmla="*/ 0 w 175"/>
                <a:gd name="T17" fmla="*/ 3393 h 164"/>
                <a:gd name="T18" fmla="*/ 2641 w 175"/>
                <a:gd name="T19" fmla="*/ 1975 h 164"/>
                <a:gd name="T20" fmla="*/ 1119 w 175"/>
                <a:gd name="T21" fmla="*/ 939 h 164"/>
                <a:gd name="T22" fmla="*/ 3129 w 175"/>
                <a:gd name="T23" fmla="*/ 660 h 164"/>
                <a:gd name="T24" fmla="*/ 2641 w 175"/>
                <a:gd name="T25" fmla="*/ 156 h 164"/>
                <a:gd name="T26" fmla="*/ 3625 w 175"/>
                <a:gd name="T27" fmla="*/ 156 h 164"/>
                <a:gd name="T28" fmla="*/ 4427 w 175"/>
                <a:gd name="T29" fmla="*/ 755 h 164"/>
                <a:gd name="T30" fmla="*/ 4496 w 175"/>
                <a:gd name="T31" fmla="*/ 845 h 164"/>
                <a:gd name="T32" fmla="*/ 4496 w 175"/>
                <a:gd name="T33" fmla="*/ 845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Hình tự do 69"/>
            <p:cNvSpPr>
              <a:spLocks/>
            </p:cNvSpPr>
            <p:nvPr/>
          </p:nvSpPr>
          <p:spPr bwMode="auto">
            <a:xfrm>
              <a:off x="3677" y="1964"/>
              <a:ext cx="363" cy="368"/>
            </a:xfrm>
            <a:custGeom>
              <a:avLst/>
              <a:gdLst>
                <a:gd name="T0" fmla="*/ 4045 w 154"/>
                <a:gd name="T1" fmla="*/ 1391 h 155"/>
                <a:gd name="T2" fmla="*/ 2595 w 154"/>
                <a:gd name="T3" fmla="*/ 283 h 155"/>
                <a:gd name="T4" fmla="*/ 3029 w 154"/>
                <a:gd name="T5" fmla="*/ 1014 h 155"/>
                <a:gd name="T6" fmla="*/ 955 w 154"/>
                <a:gd name="T7" fmla="*/ 924 h 155"/>
                <a:gd name="T8" fmla="*/ 2501 w 154"/>
                <a:gd name="T9" fmla="*/ 1968 h 155"/>
                <a:gd name="T10" fmla="*/ 0 w 154"/>
                <a:gd name="T11" fmla="*/ 3371 h 155"/>
                <a:gd name="T12" fmla="*/ 2845 w 154"/>
                <a:gd name="T13" fmla="*/ 3117 h 155"/>
                <a:gd name="T14" fmla="*/ 2501 w 154"/>
                <a:gd name="T15" fmla="*/ 4926 h 155"/>
                <a:gd name="T16" fmla="*/ 4045 w 154"/>
                <a:gd name="T17" fmla="*/ 2571 h 155"/>
                <a:gd name="T18" fmla="*/ 4389 w 154"/>
                <a:gd name="T19" fmla="*/ 3652 h 155"/>
                <a:gd name="T20" fmla="*/ 4111 w 154"/>
                <a:gd name="T21" fmla="*/ 1432 h 155"/>
                <a:gd name="T22" fmla="*/ 4045 w 154"/>
                <a:gd name="T23" fmla="*/ 1391 h 155"/>
                <a:gd name="T24" fmla="*/ 4045 w 154"/>
                <a:gd name="T25" fmla="*/ 1391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Hình tự do 70"/>
            <p:cNvSpPr>
              <a:spLocks/>
            </p:cNvSpPr>
            <p:nvPr/>
          </p:nvSpPr>
          <p:spPr bwMode="auto">
            <a:xfrm>
              <a:off x="3771" y="2079"/>
              <a:ext cx="208" cy="117"/>
            </a:xfrm>
            <a:custGeom>
              <a:avLst/>
              <a:gdLst>
                <a:gd name="T0" fmla="*/ 2749 w 88"/>
                <a:gd name="T1" fmla="*/ 0 h 49"/>
                <a:gd name="T2" fmla="*/ 0 w 88"/>
                <a:gd name="T3" fmla="*/ 1590 h 49"/>
                <a:gd name="T4" fmla="*/ 2749 w 88"/>
                <a:gd name="T5" fmla="*/ 0 h 49"/>
                <a:gd name="T6" fmla="*/ 0 60000 65536"/>
                <a:gd name="T7" fmla="*/ 0 60000 65536"/>
                <a:gd name="T8" fmla="*/ 0 60000 65536"/>
              </a:gdLst>
              <a:ahLst/>
              <a:cxnLst>
                <a:cxn ang="T6">
                  <a:pos x="T0" y="T1"/>
                </a:cxn>
                <a:cxn ang="T7">
                  <a:pos x="T2" y="T3"/>
                </a:cxn>
                <a:cxn ang="T8">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Hình tự do 71"/>
            <p:cNvSpPr>
              <a:spLocks/>
            </p:cNvSpPr>
            <p:nvPr/>
          </p:nvSpPr>
          <p:spPr bwMode="auto">
            <a:xfrm>
              <a:off x="3905" y="2128"/>
              <a:ext cx="59" cy="151"/>
            </a:xfrm>
            <a:custGeom>
              <a:avLst/>
              <a:gdLst>
                <a:gd name="T0" fmla="*/ 552 w 25"/>
                <a:gd name="T1" fmla="*/ 0 h 64"/>
                <a:gd name="T2" fmla="*/ 0 w 25"/>
                <a:gd name="T3" fmla="*/ 1982 h 64"/>
                <a:gd name="T4" fmla="*/ 552 w 25"/>
                <a:gd name="T5" fmla="*/ 0 h 64"/>
                <a:gd name="T6" fmla="*/ 0 60000 65536"/>
                <a:gd name="T7" fmla="*/ 0 60000 65536"/>
                <a:gd name="T8" fmla="*/ 0 60000 65536"/>
              </a:gdLst>
              <a:ahLst/>
              <a:cxnLst>
                <a:cxn ang="T6">
                  <a:pos x="T0" y="T1"/>
                </a:cxn>
                <a:cxn ang="T7">
                  <a:pos x="T2" y="T3"/>
                </a:cxn>
                <a:cxn ang="T8">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Hình tự do 72"/>
            <p:cNvSpPr>
              <a:spLocks/>
            </p:cNvSpPr>
            <p:nvPr/>
          </p:nvSpPr>
          <p:spPr bwMode="auto">
            <a:xfrm>
              <a:off x="3984" y="2106"/>
              <a:ext cx="38" cy="90"/>
            </a:xfrm>
            <a:custGeom>
              <a:avLst/>
              <a:gdLst>
                <a:gd name="T0" fmla="*/ 0 w 16"/>
                <a:gd name="T1" fmla="*/ 0 h 38"/>
                <a:gd name="T2" fmla="*/ 485 w 16"/>
                <a:gd name="T3" fmla="*/ 1194 h 38"/>
                <a:gd name="T4" fmla="*/ 0 w 16"/>
                <a:gd name="T5" fmla="*/ 0 h 38"/>
                <a:gd name="T6" fmla="*/ 0 60000 65536"/>
                <a:gd name="T7" fmla="*/ 0 60000 65536"/>
                <a:gd name="T8" fmla="*/ 0 60000 65536"/>
              </a:gdLst>
              <a:ahLst/>
              <a:cxnLst>
                <a:cxn ang="T6">
                  <a:pos x="T0" y="T1"/>
                </a:cxn>
                <a:cxn ang="T7">
                  <a:pos x="T2" y="T3"/>
                </a:cxn>
                <a:cxn ang="T8">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Hình tự do 73"/>
            <p:cNvSpPr>
              <a:spLocks/>
            </p:cNvSpPr>
            <p:nvPr/>
          </p:nvSpPr>
          <p:spPr bwMode="auto">
            <a:xfrm>
              <a:off x="3909" y="2005"/>
              <a:ext cx="54" cy="78"/>
            </a:xfrm>
            <a:custGeom>
              <a:avLst/>
              <a:gdLst>
                <a:gd name="T0" fmla="*/ 700 w 23"/>
                <a:gd name="T1" fmla="*/ 1028 h 33"/>
                <a:gd name="T2" fmla="*/ 0 w 23"/>
                <a:gd name="T3" fmla="*/ 0 h 33"/>
                <a:gd name="T4" fmla="*/ 700 w 23"/>
                <a:gd name="T5" fmla="*/ 1028 h 33"/>
                <a:gd name="T6" fmla="*/ 0 60000 65536"/>
                <a:gd name="T7" fmla="*/ 0 60000 65536"/>
                <a:gd name="T8" fmla="*/ 0 60000 65536"/>
              </a:gdLst>
              <a:ahLst/>
              <a:cxnLst>
                <a:cxn ang="T6">
                  <a:pos x="T0" y="T1"/>
                </a:cxn>
                <a:cxn ang="T7">
                  <a:pos x="T2" y="T3"/>
                </a:cxn>
                <a:cxn ang="T8">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Hình tự do 74"/>
            <p:cNvSpPr>
              <a:spLocks/>
            </p:cNvSpPr>
            <p:nvPr/>
          </p:nvSpPr>
          <p:spPr bwMode="auto">
            <a:xfrm>
              <a:off x="3794" y="2033"/>
              <a:ext cx="140" cy="68"/>
            </a:xfrm>
            <a:custGeom>
              <a:avLst/>
              <a:gdLst>
                <a:gd name="T0" fmla="*/ 1870 w 59"/>
                <a:gd name="T1" fmla="*/ 875 h 29"/>
                <a:gd name="T2" fmla="*/ 0 w 59"/>
                <a:gd name="T3" fmla="*/ 0 h 29"/>
                <a:gd name="T4" fmla="*/ 1870 w 59"/>
                <a:gd name="T5" fmla="*/ 875 h 29"/>
                <a:gd name="T6" fmla="*/ 0 60000 65536"/>
                <a:gd name="T7" fmla="*/ 0 60000 65536"/>
                <a:gd name="T8" fmla="*/ 0 60000 65536"/>
              </a:gdLst>
              <a:ahLst/>
              <a:cxnLst>
                <a:cxn ang="T6">
                  <a:pos x="T0" y="T1"/>
                </a:cxn>
                <a:cxn ang="T7">
                  <a:pos x="T2" y="T3"/>
                </a:cxn>
                <a:cxn ang="T8">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46" name="Chỗ dành sẵn Ngày 2"/>
          <p:cNvSpPr txBox="1">
            <a:spLocks/>
          </p:cNvSpPr>
          <p:nvPr/>
        </p:nvSpPr>
        <p:spPr>
          <a:xfrm>
            <a:off x="9028113" y="6754813"/>
            <a:ext cx="960437" cy="236537"/>
          </a:xfrm>
          <a:prstGeom prst="rect">
            <a:avLst/>
          </a:prstGeom>
        </p:spPr>
        <p:txBody>
          <a:bodyPr anchor="ctr"/>
          <a:lstStyle>
            <a:defPPr>
              <a:defRPr lang="en-US"/>
            </a:defPPr>
            <a:lvl1pPr marL="0" algn="r" defTabSz="914400" rtl="0" eaLnBrk="1" latinLnBrk="0" hangingPunct="1">
              <a:defRPr lang="vi-VN"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583DDF-CA54-461A-A486-592D2374C532}" type="datetimeFigureOut">
              <a:rPr lang="en-US" smtClean="0"/>
              <a:pPr>
                <a:defRPr/>
              </a:pPr>
              <a:t>2/11/2026</a:t>
            </a:fld>
            <a:endParaRPr lang="en-US"/>
          </a:p>
        </p:txBody>
      </p:sp>
      <p:sp>
        <p:nvSpPr>
          <p:cNvPr id="447" name="Chỗ dành sẵn Số Bản chiếu 4"/>
          <p:cNvSpPr txBox="1">
            <a:spLocks/>
          </p:cNvSpPr>
          <p:nvPr/>
        </p:nvSpPr>
        <p:spPr>
          <a:xfrm>
            <a:off x="10174288" y="6754813"/>
            <a:ext cx="641350" cy="236537"/>
          </a:xfrm>
          <a:prstGeom prst="rect">
            <a:avLst/>
          </a:prstGeom>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fld id="{2511B560-202D-4B82-AC1E-D365B8D64C61}" type="slidenum">
              <a:rPr lang="vi-VN" altLang="en-US" sz="800" smtClean="0">
                <a:latin typeface="Times New Roman" pitchFamily="18" charset="0"/>
              </a:rPr>
              <a:pPr algn="r" eaLnBrk="1" hangingPunct="1">
                <a:defRPr/>
              </a:pPr>
              <a:t>‹#›</a:t>
            </a:fld>
            <a:endParaRPr lang="vi-VN" altLang="en-US" sz="800" smtClean="0">
              <a:latin typeface="Times New Roman" pitchFamily="18" charset="0"/>
            </a:endParaRPr>
          </a:p>
        </p:txBody>
      </p:sp>
      <p:sp>
        <p:nvSpPr>
          <p:cNvPr id="2" name="Tiêu đề 1"/>
          <p:cNvSpPr>
            <a:spLocks noGrp="1"/>
          </p:cNvSpPr>
          <p:nvPr>
            <p:ph type="title"/>
          </p:nvPr>
        </p:nvSpPr>
        <p:spPr>
          <a:xfrm>
            <a:off x="2034904" y="828878"/>
            <a:ext cx="6058552" cy="3507549"/>
          </a:xfrm>
        </p:spPr>
        <p:txBody>
          <a:bodyPr anchor="ctr">
            <a:normAutofit/>
          </a:bodyPr>
          <a:lstStyle>
            <a:lvl1pPr algn="ctr" latinLnBrk="0">
              <a:defRPr lang="vi-VN" sz="6000"/>
            </a:lvl1pPr>
          </a:lstStyle>
          <a:p>
            <a:r>
              <a:rPr lang="en-US"/>
              <a:t>Click to edit Master title style</a:t>
            </a:r>
            <a:endParaRPr lang="vi-VN" dirty="0"/>
          </a:p>
        </p:txBody>
      </p:sp>
      <p:sp>
        <p:nvSpPr>
          <p:cNvPr id="448" name="Chỗ dành sẵn Ngày 2"/>
          <p:cNvSpPr>
            <a:spLocks noGrp="1"/>
          </p:cNvSpPr>
          <p:nvPr>
            <p:ph type="dt" sz="half" idx="10"/>
          </p:nvPr>
        </p:nvSpPr>
        <p:spPr/>
        <p:txBody>
          <a:bodyPr/>
          <a:lstStyle>
            <a:lvl1pPr>
              <a:defRPr/>
            </a:lvl1pPr>
          </a:lstStyle>
          <a:p>
            <a:pPr>
              <a:defRPr/>
            </a:pPr>
            <a:endParaRPr lang="en-US"/>
          </a:p>
        </p:txBody>
      </p:sp>
      <p:sp>
        <p:nvSpPr>
          <p:cNvPr id="449" name="Chỗ dành sẵn Chân trang 3"/>
          <p:cNvSpPr>
            <a:spLocks noGrp="1"/>
          </p:cNvSpPr>
          <p:nvPr>
            <p:ph type="ftr" sz="quarter" idx="11"/>
          </p:nvPr>
        </p:nvSpPr>
        <p:spPr/>
        <p:txBody>
          <a:bodyPr/>
          <a:lstStyle>
            <a:lvl1pPr>
              <a:defRPr/>
            </a:lvl1pPr>
          </a:lstStyle>
          <a:p>
            <a:pPr>
              <a:defRPr/>
            </a:pPr>
            <a:endParaRPr lang="en-US"/>
          </a:p>
        </p:txBody>
      </p:sp>
      <p:sp>
        <p:nvSpPr>
          <p:cNvPr id="450" name="Chỗ dành sẵn Số Bản chiếu 4"/>
          <p:cNvSpPr>
            <a:spLocks noGrp="1"/>
          </p:cNvSpPr>
          <p:nvPr>
            <p:ph type="sldNum" sz="quarter" idx="12"/>
          </p:nvPr>
        </p:nvSpPr>
        <p:spPr/>
        <p:txBody>
          <a:bodyPr/>
          <a:lstStyle>
            <a:lvl1pPr>
              <a:defRPr/>
            </a:lvl1pPr>
          </a:lstStyle>
          <a:p>
            <a:pPr>
              <a:defRPr/>
            </a:pPr>
            <a:fld id="{ADBA7528-D494-4457-A66C-2879DD758D87}" type="slidenum">
              <a:rPr lang="en-US" altLang="en-US"/>
              <a:pPr>
                <a:defRPr/>
              </a:pPr>
              <a:t>‹#›</a:t>
            </a:fld>
            <a:endParaRPr lang="en-US" altLang="en-US"/>
          </a:p>
        </p:txBody>
      </p:sp>
    </p:spTree>
    <p:extLst>
      <p:ext uri="{BB962C8B-B14F-4D97-AF65-F5344CB8AC3E}">
        <p14:creationId xmlns:p14="http://schemas.microsoft.com/office/powerpoint/2010/main" val="401303648"/>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BFB92D96-3D5C-462A-B858-0A699A933D9A}" type="slidenum">
              <a:rPr lang="en-US"/>
              <a:pPr>
                <a:defRPr/>
              </a:pPr>
              <a:t>‹#›</a:t>
            </a:fld>
            <a:endParaRPr lang="en-US"/>
          </a:p>
        </p:txBody>
      </p:sp>
    </p:spTree>
    <p:extLst>
      <p:ext uri="{BB962C8B-B14F-4D97-AF65-F5344CB8AC3E}">
        <p14:creationId xmlns:p14="http://schemas.microsoft.com/office/powerpoint/2010/main" val="5462864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9308C3C7-7FE3-41B6-9108-24673B5B7093}" type="slidenum">
              <a:rPr lang="en-US"/>
              <a:pPr>
                <a:defRPr/>
              </a:pPr>
              <a:t>‹#›</a:t>
            </a:fld>
            <a:endParaRPr lang="en-US"/>
          </a:p>
        </p:txBody>
      </p:sp>
    </p:spTree>
    <p:extLst>
      <p:ext uri="{BB962C8B-B14F-4D97-AF65-F5344CB8AC3E}">
        <p14:creationId xmlns:p14="http://schemas.microsoft.com/office/powerpoint/2010/main" val="1602236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1414000E-5434-48D0-B0BA-35C95D164860}" type="slidenum">
              <a:rPr lang="en-US"/>
              <a:pPr>
                <a:defRPr/>
              </a:pPr>
              <a:t>‹#›</a:t>
            </a:fld>
            <a:endParaRPr lang="en-US"/>
          </a:p>
        </p:txBody>
      </p:sp>
    </p:spTree>
    <p:extLst>
      <p:ext uri="{BB962C8B-B14F-4D97-AF65-F5344CB8AC3E}">
        <p14:creationId xmlns:p14="http://schemas.microsoft.com/office/powerpoint/2010/main" val="1083772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69EE7BF-002B-4128-8952-3587E0E1660D}" type="slidenum">
              <a:rPr lang="en-US"/>
              <a:pPr>
                <a:defRPr/>
              </a:pPr>
              <a:t>‹#›</a:t>
            </a:fld>
            <a:endParaRPr lang="en-US"/>
          </a:p>
        </p:txBody>
      </p:sp>
    </p:spTree>
    <p:extLst>
      <p:ext uri="{BB962C8B-B14F-4D97-AF65-F5344CB8AC3E}">
        <p14:creationId xmlns:p14="http://schemas.microsoft.com/office/powerpoint/2010/main" val="3751786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A06D454-3A0B-4AA5-B187-A367C138DC89}" type="slidenum">
              <a:rPr lang="en-US"/>
              <a:pPr>
                <a:defRPr/>
              </a:pPr>
              <a:t>‹#›</a:t>
            </a:fld>
            <a:endParaRPr lang="en-US"/>
          </a:p>
        </p:txBody>
      </p:sp>
    </p:spTree>
    <p:extLst>
      <p:ext uri="{BB962C8B-B14F-4D97-AF65-F5344CB8AC3E}">
        <p14:creationId xmlns:p14="http://schemas.microsoft.com/office/powerpoint/2010/main" val="782200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96B4884-F768-46DC-8B1A-8E9B7B497768}" type="slidenum">
              <a:rPr lang="en-US"/>
              <a:pPr>
                <a:defRPr/>
              </a:pPr>
              <a:t>‹#›</a:t>
            </a:fld>
            <a:endParaRPr lang="en-US"/>
          </a:p>
        </p:txBody>
      </p:sp>
    </p:spTree>
    <p:extLst>
      <p:ext uri="{BB962C8B-B14F-4D97-AF65-F5344CB8AC3E}">
        <p14:creationId xmlns:p14="http://schemas.microsoft.com/office/powerpoint/2010/main" val="7116219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CD91489-0384-42CB-8B1E-916F0B3EE0AD}" type="slidenum">
              <a:rPr lang="en-US"/>
              <a:pPr>
                <a:defRPr/>
              </a:pPr>
              <a:t>‹#›</a:t>
            </a:fld>
            <a:endParaRPr lang="en-US"/>
          </a:p>
        </p:txBody>
      </p:sp>
    </p:spTree>
    <p:extLst>
      <p:ext uri="{BB962C8B-B14F-4D97-AF65-F5344CB8AC3E}">
        <p14:creationId xmlns:p14="http://schemas.microsoft.com/office/powerpoint/2010/main" val="398213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ỗ dành sẵn Chân trang 4"/>
          <p:cNvSpPr>
            <a:spLocks noGrp="1"/>
          </p:cNvSpPr>
          <p:nvPr>
            <p:ph type="ftr" sz="quarter" idx="10"/>
          </p:nvPr>
        </p:nvSpPr>
        <p:spPr/>
        <p:txBody>
          <a:bodyPr/>
          <a:lstStyle>
            <a:lvl1pPr>
              <a:defRPr/>
            </a:lvl1pPr>
          </a:lstStyle>
          <a:p>
            <a:pPr>
              <a:defRPr/>
            </a:pPr>
            <a:endParaRPr lang="en-US"/>
          </a:p>
        </p:txBody>
      </p:sp>
      <p:sp>
        <p:nvSpPr>
          <p:cNvPr id="3" name="Chỗ dành sẵn Số Bản chiếu 5"/>
          <p:cNvSpPr>
            <a:spLocks noGrp="1"/>
          </p:cNvSpPr>
          <p:nvPr>
            <p:ph type="sldNum" sz="quarter" idx="11"/>
          </p:nvPr>
        </p:nvSpPr>
        <p:spPr/>
        <p:txBody>
          <a:bodyPr/>
          <a:lstStyle>
            <a:lvl1pPr>
              <a:defRPr/>
            </a:lvl1pPr>
          </a:lstStyle>
          <a:p>
            <a:pPr>
              <a:defRPr/>
            </a:pPr>
            <a:fld id="{07B21F2A-C794-4939-A87B-83D60B07010F}" type="slidenum">
              <a:rPr lang="en-US" altLang="en-US"/>
              <a:pPr>
                <a:defRPr/>
              </a:pPr>
              <a:t>‹#›</a:t>
            </a:fld>
            <a:endParaRPr lang="en-US" altLang="en-US"/>
          </a:p>
        </p:txBody>
      </p:sp>
      <p:sp>
        <p:nvSpPr>
          <p:cNvPr id="4" name="Chỗ dành sẵn Ngày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95632140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97280" y="1188720"/>
            <a:ext cx="3108960" cy="2286000"/>
          </a:xfrm>
        </p:spPr>
        <p:txBody>
          <a:bodyPr>
            <a:normAutofit/>
          </a:bodyPr>
          <a:lstStyle>
            <a:lvl1pPr latinLnBrk="0">
              <a:defRPr lang="vi-VN" sz="3400" b="0"/>
            </a:lvl1pPr>
          </a:lstStyle>
          <a:p>
            <a:r>
              <a:rPr lang="en-US"/>
              <a:t>Click to edit Master title style</a:t>
            </a:r>
            <a:endParaRPr lang="vi-VN"/>
          </a:p>
        </p:txBody>
      </p:sp>
      <p:sp>
        <p:nvSpPr>
          <p:cNvPr id="3" name="Chỗ dành sẵn Nội dung 2"/>
          <p:cNvSpPr>
            <a:spLocks noGrp="1"/>
          </p:cNvSpPr>
          <p:nvPr>
            <p:ph idx="1"/>
          </p:nvPr>
        </p:nvSpPr>
        <p:spPr>
          <a:xfrm>
            <a:off x="4480560" y="457200"/>
            <a:ext cx="6675120" cy="5943600"/>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400"/>
            </a:lvl6pPr>
            <a:lvl7pPr latinLnBrk="0">
              <a:defRPr lang="vi-VN" sz="1400"/>
            </a:lvl7pPr>
            <a:lvl8pPr latinLnBrk="0">
              <a:defRPr lang="vi-VN" sz="1400"/>
            </a:lvl8pPr>
            <a:lvl9pPr latinLnBrk="0">
              <a:defRPr lang="vi-VN"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dirty="0"/>
          </a:p>
        </p:txBody>
      </p:sp>
      <p:sp>
        <p:nvSpPr>
          <p:cNvPr id="4" name="Chỗ dành sẵn Văn bản 3"/>
          <p:cNvSpPr>
            <a:spLocks noGrp="1"/>
          </p:cNvSpPr>
          <p:nvPr>
            <p:ph type="body" sz="half" idx="2"/>
          </p:nvPr>
        </p:nvSpPr>
        <p:spPr>
          <a:xfrm>
            <a:off x="1097280" y="3474720"/>
            <a:ext cx="3108960" cy="1371600"/>
          </a:xfrm>
        </p:spPr>
        <p:txBody>
          <a:bodyPr>
            <a:normAutofit/>
          </a:bodyPr>
          <a:lstStyle>
            <a:lvl1pPr marL="0" indent="0" latinLnBrk="0">
              <a:spcBef>
                <a:spcPts val="1200"/>
              </a:spcBef>
              <a:buNone/>
              <a:defRPr lang="vi-VN" sz="1600"/>
            </a:lvl1pPr>
            <a:lvl2pPr marL="457200" indent="0" latinLnBrk="0">
              <a:buNone/>
              <a:defRPr lang="vi-VN" sz="1200"/>
            </a:lvl2pPr>
            <a:lvl3pPr marL="914400" indent="0" latinLnBrk="0">
              <a:buNone/>
              <a:defRPr lang="vi-VN" sz="1000"/>
            </a:lvl3pPr>
            <a:lvl4pPr marL="1371600" indent="0" latinLnBrk="0">
              <a:buNone/>
              <a:defRPr lang="vi-VN" sz="900"/>
            </a:lvl4pPr>
            <a:lvl5pPr marL="1828800" indent="0" latinLnBrk="0">
              <a:buNone/>
              <a:defRPr lang="vi-VN" sz="900"/>
            </a:lvl5pPr>
            <a:lvl6pPr marL="2286000" indent="0" latinLnBrk="0">
              <a:buNone/>
              <a:defRPr lang="vi-VN" sz="900"/>
            </a:lvl6pPr>
            <a:lvl7pPr marL="2743200" indent="0" latinLnBrk="0">
              <a:buNone/>
              <a:defRPr lang="vi-VN" sz="900"/>
            </a:lvl7pPr>
            <a:lvl8pPr marL="3200400" indent="0" latinLnBrk="0">
              <a:buNone/>
              <a:defRPr lang="vi-VN" sz="900"/>
            </a:lvl8pPr>
            <a:lvl9pPr marL="3657600" indent="0" latinLnBrk="0">
              <a:buNone/>
              <a:defRPr lang="vi-VN" sz="900"/>
            </a:lvl9pPr>
          </a:lstStyle>
          <a:p>
            <a:pPr lvl="0"/>
            <a:r>
              <a:rPr lang="en-US"/>
              <a:t>Click to edit Master text styles</a:t>
            </a:r>
          </a:p>
        </p:txBody>
      </p:sp>
      <p:sp>
        <p:nvSpPr>
          <p:cNvPr id="5" name="Chỗ dành sẵn Chân trang 4"/>
          <p:cNvSpPr>
            <a:spLocks noGrp="1"/>
          </p:cNvSpPr>
          <p:nvPr>
            <p:ph type="ftr" sz="quarter" idx="10"/>
          </p:nvPr>
        </p:nvSpPr>
        <p:spPr/>
        <p:txBody>
          <a:bodyPr/>
          <a:lstStyle>
            <a:lvl1pPr>
              <a:defRPr/>
            </a:lvl1pPr>
          </a:lstStyle>
          <a:p>
            <a:pPr>
              <a:defRPr/>
            </a:pPr>
            <a:endParaRPr lang="en-US"/>
          </a:p>
        </p:txBody>
      </p:sp>
      <p:sp>
        <p:nvSpPr>
          <p:cNvPr id="6" name="Chỗ dành sẵn Số Bản chiếu 5"/>
          <p:cNvSpPr>
            <a:spLocks noGrp="1"/>
          </p:cNvSpPr>
          <p:nvPr>
            <p:ph type="sldNum" sz="quarter" idx="11"/>
          </p:nvPr>
        </p:nvSpPr>
        <p:spPr/>
        <p:txBody>
          <a:bodyPr/>
          <a:lstStyle>
            <a:lvl1pPr>
              <a:defRPr/>
            </a:lvl1pPr>
          </a:lstStyle>
          <a:p>
            <a:pPr>
              <a:defRPr/>
            </a:pPr>
            <a:fld id="{6785E903-C006-4756-9E00-CB3DF4E654C8}" type="slidenum">
              <a:rPr lang="en-US" altLang="en-US"/>
              <a:pPr>
                <a:defRPr/>
              </a:pPr>
              <a:t>‹#›</a:t>
            </a:fld>
            <a:endParaRPr lang="en-US" altLang="en-US"/>
          </a:p>
        </p:txBody>
      </p:sp>
      <p:sp>
        <p:nvSpPr>
          <p:cNvPr id="7" name="Chỗ dành sẵn Ngày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15402668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1097280" y="1188720"/>
            <a:ext cx="3108960" cy="2286000"/>
          </a:xfrm>
        </p:spPr>
        <p:txBody>
          <a:bodyPr>
            <a:normAutofit/>
          </a:bodyPr>
          <a:lstStyle>
            <a:lvl1pPr latinLnBrk="0">
              <a:defRPr lang="vi-VN" sz="3400" b="0"/>
            </a:lvl1pPr>
          </a:lstStyle>
          <a:p>
            <a:r>
              <a:rPr lang="en-US"/>
              <a:t>Click to edit Master title style</a:t>
            </a:r>
            <a:endParaRPr lang="vi-VN"/>
          </a:p>
        </p:txBody>
      </p:sp>
      <p:sp>
        <p:nvSpPr>
          <p:cNvPr id="3" name="Chỗ dành sẵn Hình ảnh 2"/>
          <p:cNvSpPr>
            <a:spLocks noGrp="1"/>
          </p:cNvSpPr>
          <p:nvPr>
            <p:ph type="pic" idx="1"/>
          </p:nvPr>
        </p:nvSpPr>
        <p:spPr>
          <a:xfrm>
            <a:off x="4480560" y="457200"/>
            <a:ext cx="6675120" cy="5943600"/>
          </a:xfrm>
          <a:solidFill>
            <a:schemeClr val="bg1">
              <a:lumMod val="95000"/>
            </a:schemeClr>
          </a:solidFill>
        </p:spPr>
        <p:txBody>
          <a:bodyPr rtlCol="0">
            <a:normAutofit/>
          </a:bodyPr>
          <a:lstStyle>
            <a:lvl1pPr marL="0" indent="0" algn="ctr" latinLnBrk="0">
              <a:buNone/>
              <a:defRPr lang="vi-VN" sz="2000">
                <a:solidFill>
                  <a:schemeClr val="tx1"/>
                </a:solidFill>
              </a:defRPr>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pPr lvl="0"/>
            <a:r>
              <a:rPr lang="en-US" noProof="0"/>
              <a:t>Click icon to add picture</a:t>
            </a:r>
            <a:endParaRPr lang="vi-VN" noProof="0"/>
          </a:p>
        </p:txBody>
      </p:sp>
      <p:sp>
        <p:nvSpPr>
          <p:cNvPr id="4" name="Chỗ dành sẵn Văn bản 3"/>
          <p:cNvSpPr>
            <a:spLocks noGrp="1"/>
          </p:cNvSpPr>
          <p:nvPr>
            <p:ph type="body" sz="half" idx="2"/>
          </p:nvPr>
        </p:nvSpPr>
        <p:spPr>
          <a:xfrm>
            <a:off x="1097280" y="3474720"/>
            <a:ext cx="3108960" cy="1371600"/>
          </a:xfrm>
        </p:spPr>
        <p:txBody>
          <a:bodyPr>
            <a:normAutofit/>
          </a:bodyPr>
          <a:lstStyle>
            <a:lvl1pPr marL="0" indent="0" latinLnBrk="0">
              <a:spcBef>
                <a:spcPts val="1200"/>
              </a:spcBef>
              <a:buNone/>
              <a:defRPr lang="vi-VN" sz="1600"/>
            </a:lvl1pPr>
            <a:lvl2pPr marL="457200" indent="0" latinLnBrk="0">
              <a:buNone/>
              <a:defRPr lang="vi-VN" sz="1200"/>
            </a:lvl2pPr>
            <a:lvl3pPr marL="914400" indent="0" latinLnBrk="0">
              <a:buNone/>
              <a:defRPr lang="vi-VN" sz="1000"/>
            </a:lvl3pPr>
            <a:lvl4pPr marL="1371600" indent="0" latinLnBrk="0">
              <a:buNone/>
              <a:defRPr lang="vi-VN" sz="900"/>
            </a:lvl4pPr>
            <a:lvl5pPr marL="1828800" indent="0" latinLnBrk="0">
              <a:buNone/>
              <a:defRPr lang="vi-VN" sz="900"/>
            </a:lvl5pPr>
            <a:lvl6pPr marL="2286000" indent="0" latinLnBrk="0">
              <a:buNone/>
              <a:defRPr lang="vi-VN" sz="900"/>
            </a:lvl6pPr>
            <a:lvl7pPr marL="2743200" indent="0" latinLnBrk="0">
              <a:buNone/>
              <a:defRPr lang="vi-VN" sz="900"/>
            </a:lvl7pPr>
            <a:lvl8pPr marL="3200400" indent="0" latinLnBrk="0">
              <a:buNone/>
              <a:defRPr lang="vi-VN" sz="900"/>
            </a:lvl8pPr>
            <a:lvl9pPr marL="3657600" indent="0" latinLnBrk="0">
              <a:buNone/>
              <a:defRPr lang="vi-VN" sz="900"/>
            </a:lvl9pPr>
          </a:lstStyle>
          <a:p>
            <a:pPr lvl="0"/>
            <a:r>
              <a:rPr lang="en-US"/>
              <a:t>Click to edit Master text styles</a:t>
            </a:r>
          </a:p>
        </p:txBody>
      </p:sp>
      <p:sp>
        <p:nvSpPr>
          <p:cNvPr id="5" name="Chỗ dành sẵn Chân trang 4"/>
          <p:cNvSpPr>
            <a:spLocks noGrp="1"/>
          </p:cNvSpPr>
          <p:nvPr>
            <p:ph type="ftr" sz="quarter" idx="10"/>
          </p:nvPr>
        </p:nvSpPr>
        <p:spPr/>
        <p:txBody>
          <a:bodyPr/>
          <a:lstStyle>
            <a:lvl1pPr>
              <a:defRPr/>
            </a:lvl1pPr>
          </a:lstStyle>
          <a:p>
            <a:pPr>
              <a:defRPr/>
            </a:pPr>
            <a:endParaRPr lang="en-US"/>
          </a:p>
        </p:txBody>
      </p:sp>
      <p:sp>
        <p:nvSpPr>
          <p:cNvPr id="6" name="Chỗ dành sẵn Số Bản chiếu 5"/>
          <p:cNvSpPr>
            <a:spLocks noGrp="1"/>
          </p:cNvSpPr>
          <p:nvPr>
            <p:ph type="sldNum" sz="quarter" idx="11"/>
          </p:nvPr>
        </p:nvSpPr>
        <p:spPr/>
        <p:txBody>
          <a:bodyPr/>
          <a:lstStyle>
            <a:lvl1pPr>
              <a:defRPr/>
            </a:lvl1pPr>
          </a:lstStyle>
          <a:p>
            <a:pPr>
              <a:defRPr/>
            </a:pPr>
            <a:fld id="{62594258-90C0-4DBC-8CE1-C78C878A402F}" type="slidenum">
              <a:rPr lang="en-US" altLang="en-US"/>
              <a:pPr>
                <a:defRPr/>
              </a:pPr>
              <a:t>‹#›</a:t>
            </a:fld>
            <a:endParaRPr lang="en-US" altLang="en-US"/>
          </a:p>
        </p:txBody>
      </p:sp>
      <p:sp>
        <p:nvSpPr>
          <p:cNvPr id="7" name="Chỗ dành sẵn Ngày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12467745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EE0F8"/>
            </a:gs>
            <a:gs pos="17000">
              <a:srgbClr val="BFEBFA"/>
            </a:gs>
            <a:gs pos="50999">
              <a:srgbClr val="DFF5FD"/>
            </a:gs>
            <a:gs pos="92000">
              <a:srgbClr val="FFFFFF"/>
            </a:gs>
            <a:gs pos="100000">
              <a:srgbClr val="FFFFFF"/>
            </a:gs>
          </a:gsLst>
          <a:lin ang="5400000"/>
        </a:gradFill>
        <a:effectLst/>
      </p:bgPr>
    </p:bg>
    <p:spTree>
      <p:nvGrpSpPr>
        <p:cNvPr id="1" name=""/>
        <p:cNvGrpSpPr/>
        <p:nvPr/>
      </p:nvGrpSpPr>
      <p:grpSpPr>
        <a:xfrm>
          <a:off x="0" y="0"/>
          <a:ext cx="0" cy="0"/>
          <a:chOff x="0" y="0"/>
          <a:chExt cx="0" cy="0"/>
        </a:xfrm>
      </p:grpSpPr>
      <p:sp>
        <p:nvSpPr>
          <p:cNvPr id="1026" name="Chỗ dành sẵn Tiêu đề 1"/>
          <p:cNvSpPr>
            <a:spLocks noGrp="1"/>
          </p:cNvSpPr>
          <p:nvPr>
            <p:ph type="title"/>
          </p:nvPr>
        </p:nvSpPr>
        <p:spPr bwMode="auto">
          <a:xfrm>
            <a:off x="1524000" y="79375"/>
            <a:ext cx="913288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vi-VN" altLang="en-US" smtClean="0"/>
              <a:t>Bấm để chỉnh sửa kiểu Tiêu đề Bản cái</a:t>
            </a:r>
          </a:p>
        </p:txBody>
      </p:sp>
      <p:sp>
        <p:nvSpPr>
          <p:cNvPr id="1027" name="Chỗ dành sẵn Văn bản 2"/>
          <p:cNvSpPr>
            <a:spLocks noGrp="1"/>
          </p:cNvSpPr>
          <p:nvPr>
            <p:ph type="body" idx="1"/>
          </p:nvPr>
        </p:nvSpPr>
        <p:spPr bwMode="auto">
          <a:xfrm>
            <a:off x="1528763" y="1485900"/>
            <a:ext cx="91344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Bấm để chỉnh sửa kiểu văn bản Chủ</a:t>
            </a:r>
          </a:p>
          <a:p>
            <a:pPr lvl="1"/>
            <a:r>
              <a:rPr lang="vi-VN" altLang="en-US" smtClean="0"/>
              <a:t>Mức hai</a:t>
            </a:r>
          </a:p>
          <a:p>
            <a:pPr lvl="2"/>
            <a:r>
              <a:rPr lang="vi-VN" altLang="en-US" smtClean="0"/>
              <a:t>Mức ba</a:t>
            </a:r>
          </a:p>
          <a:p>
            <a:pPr lvl="3"/>
            <a:r>
              <a:rPr lang="vi-VN" altLang="en-US" smtClean="0"/>
              <a:t>Mức bốn</a:t>
            </a:r>
          </a:p>
          <a:p>
            <a:pPr lvl="4"/>
            <a:r>
              <a:rPr lang="vi-VN" altLang="en-US" smtClean="0"/>
              <a:t>Mức năm</a:t>
            </a:r>
          </a:p>
        </p:txBody>
      </p:sp>
      <p:sp>
        <p:nvSpPr>
          <p:cNvPr id="1028" name="Hình tự do 50"/>
          <p:cNvSpPr>
            <a:spLocks/>
          </p:cNvSpPr>
          <p:nvPr/>
        </p:nvSpPr>
        <p:spPr bwMode="auto">
          <a:xfrm>
            <a:off x="8764588" y="5535613"/>
            <a:ext cx="3429000" cy="1336675"/>
          </a:xfrm>
          <a:custGeom>
            <a:avLst/>
            <a:gdLst>
              <a:gd name="T0" fmla="*/ 1371642 w 5150129"/>
              <a:gd name="T1" fmla="*/ 130 h 2763306"/>
              <a:gd name="T2" fmla="*/ 1520080 w 5150129"/>
              <a:gd name="T3" fmla="*/ 1570 h 2763306"/>
              <a:gd name="T4" fmla="*/ 1520080 w 5150129"/>
              <a:gd name="T5" fmla="*/ 312766 h 2763306"/>
              <a:gd name="T6" fmla="*/ 1082079 w 5150129"/>
              <a:gd name="T7" fmla="*/ 312766 h 2763306"/>
              <a:gd name="T8" fmla="*/ 0 w 5150129"/>
              <a:gd name="T9" fmla="*/ 193863 h 2763306"/>
              <a:gd name="T10" fmla="*/ 1371642 w 5150129"/>
              <a:gd name="T11" fmla="*/ 130 h 27633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9" name="Hình tự do 51"/>
          <p:cNvSpPr>
            <a:spLocks/>
          </p:cNvSpPr>
          <p:nvPr/>
        </p:nvSpPr>
        <p:spPr bwMode="auto">
          <a:xfrm>
            <a:off x="4763" y="5657850"/>
            <a:ext cx="11414125" cy="1204913"/>
          </a:xfrm>
          <a:custGeom>
            <a:avLst/>
            <a:gdLst>
              <a:gd name="T0" fmla="*/ 2842820 w 12079179"/>
              <a:gd name="T1" fmla="*/ 153 h 2245075"/>
              <a:gd name="T2" fmla="*/ 10191850 w 12079179"/>
              <a:gd name="T3" fmla="*/ 347061 h 2245075"/>
              <a:gd name="T4" fmla="*/ 0 w 12079179"/>
              <a:gd name="T5" fmla="*/ 347061 h 2245075"/>
              <a:gd name="T6" fmla="*/ 0 w 12079179"/>
              <a:gd name="T7" fmla="*/ 77870 h 2245075"/>
              <a:gd name="T8" fmla="*/ 2842820 w 12079179"/>
              <a:gd name="T9" fmla="*/ 153 h 22450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0" name="Hình tự do 51"/>
          <p:cNvSpPr>
            <a:spLocks/>
          </p:cNvSpPr>
          <p:nvPr/>
        </p:nvSpPr>
        <p:spPr bwMode="auto">
          <a:xfrm>
            <a:off x="0" y="5851525"/>
            <a:ext cx="11415713" cy="1004888"/>
          </a:xfrm>
          <a:custGeom>
            <a:avLst/>
            <a:gdLst>
              <a:gd name="T0" fmla="*/ 0 w 12079179"/>
              <a:gd name="T1" fmla="*/ 20366 h 2313737"/>
              <a:gd name="T2" fmla="*/ 9635622 w 12079179"/>
              <a:gd name="T3" fmla="*/ 82325 h 2313737"/>
              <a:gd name="T4" fmla="*/ 0 w 12079179"/>
              <a:gd name="T5" fmla="*/ 82325 h 2313737"/>
              <a:gd name="T6" fmla="*/ 0 w 12079179"/>
              <a:gd name="T7" fmla="*/ 20366 h 23137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1" name="Nhóm 66"/>
          <p:cNvGrpSpPr>
            <a:grpSpLocks noChangeAspect="1"/>
          </p:cNvGrpSpPr>
          <p:nvPr/>
        </p:nvGrpSpPr>
        <p:grpSpPr bwMode="auto">
          <a:xfrm>
            <a:off x="11799888" y="1100138"/>
            <a:ext cx="425450" cy="400050"/>
            <a:chOff x="3636" y="1964"/>
            <a:chExt cx="413" cy="388"/>
          </a:xfrm>
        </p:grpSpPr>
        <p:sp>
          <p:nvSpPr>
            <p:cNvPr id="1086" name="Hình tự do 67"/>
            <p:cNvSpPr>
              <a:spLocks/>
            </p:cNvSpPr>
            <p:nvPr/>
          </p:nvSpPr>
          <p:spPr bwMode="auto">
            <a:xfrm>
              <a:off x="3971" y="1976"/>
              <a:ext cx="78" cy="109"/>
            </a:xfrm>
            <a:custGeom>
              <a:avLst/>
              <a:gdLst>
                <a:gd name="T0" fmla="*/ 118 w 33"/>
                <a:gd name="T1" fmla="*/ 1448 h 46"/>
                <a:gd name="T2" fmla="*/ 778 w 33"/>
                <a:gd name="T3" fmla="*/ 28 h 46"/>
                <a:gd name="T4" fmla="*/ 593 w 33"/>
                <a:gd name="T5" fmla="*/ 0 h 46"/>
                <a:gd name="T6" fmla="*/ 619 w 33"/>
                <a:gd name="T7" fmla="*/ 853 h 46"/>
                <a:gd name="T8" fmla="*/ 0 w 33"/>
                <a:gd name="T9" fmla="*/ 1426 h 46"/>
                <a:gd name="T10" fmla="*/ 118 w 33"/>
                <a:gd name="T11" fmla="*/ 1448 h 46"/>
                <a:gd name="T12" fmla="*/ 118 w 33"/>
                <a:gd name="T13" fmla="*/ 1448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7" name="Hình tự do 68"/>
            <p:cNvSpPr>
              <a:spLocks/>
            </p:cNvSpPr>
            <p:nvPr/>
          </p:nvSpPr>
          <p:spPr bwMode="auto">
            <a:xfrm>
              <a:off x="3636" y="1964"/>
              <a:ext cx="413" cy="388"/>
            </a:xfrm>
            <a:custGeom>
              <a:avLst/>
              <a:gdLst>
                <a:gd name="T0" fmla="*/ 4496 w 175"/>
                <a:gd name="T1" fmla="*/ 845 h 164"/>
                <a:gd name="T2" fmla="*/ 5308 w 175"/>
                <a:gd name="T3" fmla="*/ 3139 h 164"/>
                <a:gd name="T4" fmla="*/ 4746 w 175"/>
                <a:gd name="T5" fmla="*/ 4131 h 164"/>
                <a:gd name="T6" fmla="*/ 4652 w 175"/>
                <a:gd name="T7" fmla="*/ 2889 h 164"/>
                <a:gd name="T8" fmla="*/ 3382 w 175"/>
                <a:gd name="T9" fmla="*/ 4954 h 164"/>
                <a:gd name="T10" fmla="*/ 2764 w 175"/>
                <a:gd name="T11" fmla="*/ 5070 h 164"/>
                <a:gd name="T12" fmla="*/ 3103 w 175"/>
                <a:gd name="T13" fmla="*/ 3442 h 164"/>
                <a:gd name="T14" fmla="*/ 1119 w 175"/>
                <a:gd name="T15" fmla="*/ 3667 h 164"/>
                <a:gd name="T16" fmla="*/ 0 w 175"/>
                <a:gd name="T17" fmla="*/ 3393 h 164"/>
                <a:gd name="T18" fmla="*/ 2641 w 175"/>
                <a:gd name="T19" fmla="*/ 1975 h 164"/>
                <a:gd name="T20" fmla="*/ 1119 w 175"/>
                <a:gd name="T21" fmla="*/ 939 h 164"/>
                <a:gd name="T22" fmla="*/ 3129 w 175"/>
                <a:gd name="T23" fmla="*/ 660 h 164"/>
                <a:gd name="T24" fmla="*/ 2641 w 175"/>
                <a:gd name="T25" fmla="*/ 156 h 164"/>
                <a:gd name="T26" fmla="*/ 3625 w 175"/>
                <a:gd name="T27" fmla="*/ 156 h 164"/>
                <a:gd name="T28" fmla="*/ 4427 w 175"/>
                <a:gd name="T29" fmla="*/ 755 h 164"/>
                <a:gd name="T30" fmla="*/ 4496 w 175"/>
                <a:gd name="T31" fmla="*/ 845 h 164"/>
                <a:gd name="T32" fmla="*/ 4496 w 175"/>
                <a:gd name="T33" fmla="*/ 845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8" name="Hình tự do 69"/>
            <p:cNvSpPr>
              <a:spLocks/>
            </p:cNvSpPr>
            <p:nvPr/>
          </p:nvSpPr>
          <p:spPr bwMode="auto">
            <a:xfrm>
              <a:off x="3675" y="1964"/>
              <a:ext cx="366" cy="366"/>
            </a:xfrm>
            <a:custGeom>
              <a:avLst/>
              <a:gdLst>
                <a:gd name="T0" fmla="*/ 4173 w 154"/>
                <a:gd name="T1" fmla="*/ 1372 h 155"/>
                <a:gd name="T2" fmla="*/ 2683 w 154"/>
                <a:gd name="T3" fmla="*/ 279 h 155"/>
                <a:gd name="T4" fmla="*/ 3130 w 154"/>
                <a:gd name="T5" fmla="*/ 999 h 155"/>
                <a:gd name="T6" fmla="*/ 993 w 154"/>
                <a:gd name="T7" fmla="*/ 897 h 155"/>
                <a:gd name="T8" fmla="*/ 2593 w 154"/>
                <a:gd name="T9" fmla="*/ 1924 h 155"/>
                <a:gd name="T10" fmla="*/ 0 w 154"/>
                <a:gd name="T11" fmla="*/ 3289 h 155"/>
                <a:gd name="T12" fmla="*/ 2938 w 154"/>
                <a:gd name="T13" fmla="*/ 3039 h 155"/>
                <a:gd name="T14" fmla="*/ 2593 w 154"/>
                <a:gd name="T15" fmla="*/ 4817 h 155"/>
                <a:gd name="T16" fmla="*/ 4173 w 154"/>
                <a:gd name="T17" fmla="*/ 2515 h 155"/>
                <a:gd name="T18" fmla="*/ 4525 w 154"/>
                <a:gd name="T19" fmla="*/ 3580 h 155"/>
                <a:gd name="T20" fmla="*/ 4242 w 154"/>
                <a:gd name="T21" fmla="*/ 1393 h 155"/>
                <a:gd name="T22" fmla="*/ 4173 w 154"/>
                <a:gd name="T23" fmla="*/ 1372 h 155"/>
                <a:gd name="T24" fmla="*/ 4173 w 154"/>
                <a:gd name="T25" fmla="*/ 1372 h 1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9" name="Hình tự do 70"/>
            <p:cNvSpPr>
              <a:spLocks/>
            </p:cNvSpPr>
            <p:nvPr/>
          </p:nvSpPr>
          <p:spPr bwMode="auto">
            <a:xfrm>
              <a:off x="3772" y="2079"/>
              <a:ext cx="205" cy="117"/>
            </a:xfrm>
            <a:custGeom>
              <a:avLst/>
              <a:gdLst>
                <a:gd name="T0" fmla="*/ 2595 w 88"/>
                <a:gd name="T1" fmla="*/ 0 h 49"/>
                <a:gd name="T2" fmla="*/ 0 w 88"/>
                <a:gd name="T3" fmla="*/ 1590 h 49"/>
                <a:gd name="T4" fmla="*/ 2595 w 88"/>
                <a:gd name="T5" fmla="*/ 0 h 49"/>
                <a:gd name="T6" fmla="*/ 0 60000 65536"/>
                <a:gd name="T7" fmla="*/ 0 60000 65536"/>
                <a:gd name="T8" fmla="*/ 0 60000 65536"/>
              </a:gdLst>
              <a:ahLst/>
              <a:cxnLst>
                <a:cxn ang="T6">
                  <a:pos x="T0" y="T1"/>
                </a:cxn>
                <a:cxn ang="T7">
                  <a:pos x="T2" y="T3"/>
                </a:cxn>
                <a:cxn ang="T8">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0" name="Hình tự do 71"/>
            <p:cNvSpPr>
              <a:spLocks/>
            </p:cNvSpPr>
            <p:nvPr/>
          </p:nvSpPr>
          <p:spPr bwMode="auto">
            <a:xfrm>
              <a:off x="3905" y="2129"/>
              <a:ext cx="60" cy="151"/>
            </a:xfrm>
            <a:custGeom>
              <a:avLst/>
              <a:gdLst>
                <a:gd name="T0" fmla="*/ 593 w 25"/>
                <a:gd name="T1" fmla="*/ 0 h 64"/>
                <a:gd name="T2" fmla="*/ 0 w 25"/>
                <a:gd name="T3" fmla="*/ 1982 h 64"/>
                <a:gd name="T4" fmla="*/ 593 w 25"/>
                <a:gd name="T5" fmla="*/ 0 h 64"/>
                <a:gd name="T6" fmla="*/ 0 60000 65536"/>
                <a:gd name="T7" fmla="*/ 0 60000 65536"/>
                <a:gd name="T8" fmla="*/ 0 60000 65536"/>
              </a:gdLst>
              <a:ahLst/>
              <a:cxnLst>
                <a:cxn ang="T6">
                  <a:pos x="T0" y="T1"/>
                </a:cxn>
                <a:cxn ang="T7">
                  <a:pos x="T2" y="T3"/>
                </a:cxn>
                <a:cxn ang="T8">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1" name="Hình tự do 72"/>
            <p:cNvSpPr>
              <a:spLocks/>
            </p:cNvSpPr>
            <p:nvPr/>
          </p:nvSpPr>
          <p:spPr bwMode="auto">
            <a:xfrm>
              <a:off x="3983" y="2106"/>
              <a:ext cx="37" cy="91"/>
            </a:xfrm>
            <a:custGeom>
              <a:avLst/>
              <a:gdLst>
                <a:gd name="T0" fmla="*/ 0 w 16"/>
                <a:gd name="T1" fmla="*/ 0 h 38"/>
                <a:gd name="T2" fmla="*/ 432 w 16"/>
                <a:gd name="T3" fmla="*/ 1250 h 38"/>
                <a:gd name="T4" fmla="*/ 0 w 16"/>
                <a:gd name="T5" fmla="*/ 0 h 38"/>
                <a:gd name="T6" fmla="*/ 0 60000 65536"/>
                <a:gd name="T7" fmla="*/ 0 60000 65536"/>
                <a:gd name="T8" fmla="*/ 0 60000 65536"/>
              </a:gdLst>
              <a:ahLst/>
              <a:cxnLst>
                <a:cxn ang="T6">
                  <a:pos x="T0" y="T1"/>
                </a:cxn>
                <a:cxn ang="T7">
                  <a:pos x="T2" y="T3"/>
                </a:cxn>
                <a:cxn ang="T8">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2" name="Hình tự do 73"/>
            <p:cNvSpPr>
              <a:spLocks/>
            </p:cNvSpPr>
            <p:nvPr/>
          </p:nvSpPr>
          <p:spPr bwMode="auto">
            <a:xfrm>
              <a:off x="3909" y="2006"/>
              <a:ext cx="55" cy="77"/>
            </a:xfrm>
            <a:custGeom>
              <a:avLst/>
              <a:gdLst>
                <a:gd name="T0" fmla="*/ 756 w 23"/>
                <a:gd name="T1" fmla="*/ 980 h 33"/>
                <a:gd name="T2" fmla="*/ 0 w 23"/>
                <a:gd name="T3" fmla="*/ 0 h 33"/>
                <a:gd name="T4" fmla="*/ 756 w 23"/>
                <a:gd name="T5" fmla="*/ 980 h 33"/>
                <a:gd name="T6" fmla="*/ 0 60000 65536"/>
                <a:gd name="T7" fmla="*/ 0 60000 65536"/>
                <a:gd name="T8" fmla="*/ 0 60000 65536"/>
              </a:gdLst>
              <a:ahLst/>
              <a:cxnLst>
                <a:cxn ang="T6">
                  <a:pos x="T0" y="T1"/>
                </a:cxn>
                <a:cxn ang="T7">
                  <a:pos x="T2" y="T3"/>
                </a:cxn>
                <a:cxn ang="T8">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3" name="Hình tự do 74"/>
            <p:cNvSpPr>
              <a:spLocks/>
            </p:cNvSpPr>
            <p:nvPr/>
          </p:nvSpPr>
          <p:spPr bwMode="auto">
            <a:xfrm>
              <a:off x="3794" y="2033"/>
              <a:ext cx="140" cy="69"/>
            </a:xfrm>
            <a:custGeom>
              <a:avLst/>
              <a:gdLst>
                <a:gd name="T0" fmla="*/ 1870 w 59"/>
                <a:gd name="T1" fmla="*/ 928 h 29"/>
                <a:gd name="T2" fmla="*/ 0 w 59"/>
                <a:gd name="T3" fmla="*/ 0 h 29"/>
                <a:gd name="T4" fmla="*/ 1870 w 59"/>
                <a:gd name="T5" fmla="*/ 928 h 29"/>
                <a:gd name="T6" fmla="*/ 0 60000 65536"/>
                <a:gd name="T7" fmla="*/ 0 60000 65536"/>
                <a:gd name="T8" fmla="*/ 0 60000 65536"/>
              </a:gdLst>
              <a:ahLst/>
              <a:cxnLst>
                <a:cxn ang="T6">
                  <a:pos x="T0" y="T1"/>
                </a:cxn>
                <a:cxn ang="T7">
                  <a:pos x="T2" y="T3"/>
                </a:cxn>
                <a:cxn ang="T8">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2" name="Nhóm 18"/>
          <p:cNvGrpSpPr>
            <a:grpSpLocks/>
          </p:cNvGrpSpPr>
          <p:nvPr/>
        </p:nvGrpSpPr>
        <p:grpSpPr bwMode="auto">
          <a:xfrm>
            <a:off x="11314113" y="6215063"/>
            <a:ext cx="873125" cy="646112"/>
            <a:chOff x="7344986" y="5566058"/>
            <a:chExt cx="1750940" cy="1291943"/>
          </a:xfrm>
        </p:grpSpPr>
        <p:sp>
          <p:nvSpPr>
            <p:cNvPr id="1080" name="Hình tự do 99"/>
            <p:cNvSpPr>
              <a:spLocks/>
            </p:cNvSpPr>
            <p:nvPr/>
          </p:nvSpPr>
          <p:spPr bwMode="auto">
            <a:xfrm>
              <a:off x="7344986" y="5566058"/>
              <a:ext cx="1750940" cy="1291943"/>
            </a:xfrm>
            <a:custGeom>
              <a:avLst/>
              <a:gdLst>
                <a:gd name="T0" fmla="*/ 2147483647 w 549"/>
                <a:gd name="T1" fmla="*/ 2147483647 h 405"/>
                <a:gd name="T2" fmla="*/ 2147483647 w 549"/>
                <a:gd name="T3" fmla="*/ 2147483647 h 405"/>
                <a:gd name="T4" fmla="*/ 2147483647 w 549"/>
                <a:gd name="T5" fmla="*/ 2147483647 h 405"/>
                <a:gd name="T6" fmla="*/ 2147483647 w 549"/>
                <a:gd name="T7" fmla="*/ 2147483647 h 405"/>
                <a:gd name="T8" fmla="*/ 2147483647 w 549"/>
                <a:gd name="T9" fmla="*/ 2147483647 h 405"/>
                <a:gd name="T10" fmla="*/ 0 w 549"/>
                <a:gd name="T11" fmla="*/ 2147483647 h 405"/>
                <a:gd name="T12" fmla="*/ 2147483647 w 549"/>
                <a:gd name="T13" fmla="*/ 2147483647 h 405"/>
                <a:gd name="T14" fmla="*/ 2147483647 w 549"/>
                <a:gd name="T15" fmla="*/ 2147483647 h 405"/>
                <a:gd name="T16" fmla="*/ 2147483647 w 549"/>
                <a:gd name="T17" fmla="*/ 2147483647 h 405"/>
                <a:gd name="T18" fmla="*/ 2147483647 w 549"/>
                <a:gd name="T19" fmla="*/ 2147483647 h 405"/>
                <a:gd name="T20" fmla="*/ 2147483647 w 549"/>
                <a:gd name="T21" fmla="*/ 2147483647 h 4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1" name="Hình tự do 100"/>
            <p:cNvSpPr>
              <a:spLocks/>
            </p:cNvSpPr>
            <p:nvPr/>
          </p:nvSpPr>
          <p:spPr bwMode="auto">
            <a:xfrm>
              <a:off x="7531527" y="5746993"/>
              <a:ext cx="1564399" cy="1111008"/>
            </a:xfrm>
            <a:custGeom>
              <a:avLst/>
              <a:gdLst>
                <a:gd name="T0" fmla="*/ 2147483647 w 491"/>
                <a:gd name="T1" fmla="*/ 2147483647 h 349"/>
                <a:gd name="T2" fmla="*/ 2147483647 w 491"/>
                <a:gd name="T3" fmla="*/ 2147483647 h 349"/>
                <a:gd name="T4" fmla="*/ 2147483647 w 491"/>
                <a:gd name="T5" fmla="*/ 2147483647 h 349"/>
                <a:gd name="T6" fmla="*/ 2147483647 w 491"/>
                <a:gd name="T7" fmla="*/ 2147483647 h 349"/>
                <a:gd name="T8" fmla="*/ 2147483647 w 491"/>
                <a:gd name="T9" fmla="*/ 2147483647 h 349"/>
                <a:gd name="T10" fmla="*/ 0 w 491"/>
                <a:gd name="T11" fmla="*/ 2147483647 h 349"/>
                <a:gd name="T12" fmla="*/ 2147483647 w 491"/>
                <a:gd name="T13" fmla="*/ 2147483647 h 349"/>
                <a:gd name="T14" fmla="*/ 2147483647 w 491"/>
                <a:gd name="T15" fmla="*/ 2147483647 h 349"/>
                <a:gd name="T16" fmla="*/ 2147483647 w 491"/>
                <a:gd name="T17" fmla="*/ 2147483647 h 349"/>
                <a:gd name="T18" fmla="*/ 2147483647 w 491"/>
                <a:gd name="T19" fmla="*/ 2147483647 h 349"/>
                <a:gd name="T20" fmla="*/ 2147483647 w 491"/>
                <a:gd name="T21" fmla="*/ 2147483647 h 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2" name="Hình tự do 101"/>
            <p:cNvSpPr>
              <a:spLocks/>
            </p:cNvSpPr>
            <p:nvPr/>
          </p:nvSpPr>
          <p:spPr bwMode="auto">
            <a:xfrm>
              <a:off x="7989400" y="6515176"/>
              <a:ext cx="1106526" cy="219028"/>
            </a:xfrm>
            <a:custGeom>
              <a:avLst/>
              <a:gdLst>
                <a:gd name="T0" fmla="*/ 0 w 347"/>
                <a:gd name="T1" fmla="*/ 0 h 68"/>
                <a:gd name="T2" fmla="*/ 2147483647 w 347"/>
                <a:gd name="T3" fmla="*/ 2147483647 h 68"/>
                <a:gd name="T4" fmla="*/ 2147483647 w 347"/>
                <a:gd name="T5" fmla="*/ 2147483647 h 68"/>
                <a:gd name="T6" fmla="*/ 0 w 347"/>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3" name="Hình tự do 102"/>
            <p:cNvSpPr>
              <a:spLocks/>
            </p:cNvSpPr>
            <p:nvPr/>
          </p:nvSpPr>
          <p:spPr bwMode="auto">
            <a:xfrm>
              <a:off x="8807635" y="6670718"/>
              <a:ext cx="118708" cy="187283"/>
            </a:xfrm>
            <a:custGeom>
              <a:avLst/>
              <a:gdLst>
                <a:gd name="T0" fmla="*/ 2147483647 w 38"/>
                <a:gd name="T1" fmla="*/ 0 h 59"/>
                <a:gd name="T2" fmla="*/ 0 w 38"/>
                <a:gd name="T3" fmla="*/ 2147483647 h 59"/>
                <a:gd name="T4" fmla="*/ 2147483647 w 38"/>
                <a:gd name="T5" fmla="*/ 2147483647 h 59"/>
                <a:gd name="T6" fmla="*/ 2147483647 w 38"/>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4" name="Hình tự do 103"/>
            <p:cNvSpPr>
              <a:spLocks/>
            </p:cNvSpPr>
            <p:nvPr/>
          </p:nvSpPr>
          <p:spPr bwMode="auto">
            <a:xfrm>
              <a:off x="9066250" y="6035856"/>
              <a:ext cx="29676" cy="92054"/>
            </a:xfrm>
            <a:custGeom>
              <a:avLst/>
              <a:gdLst>
                <a:gd name="T0" fmla="*/ 0 w 9"/>
                <a:gd name="T1" fmla="*/ 0 h 29"/>
                <a:gd name="T2" fmla="*/ 2147483647 w 9"/>
                <a:gd name="T3" fmla="*/ 2147483647 h 29"/>
                <a:gd name="T4" fmla="*/ 2147483647 w 9"/>
                <a:gd name="T5" fmla="*/ 2147483647 h 29"/>
                <a:gd name="T6" fmla="*/ 0 w 9"/>
                <a:gd name="T7" fmla="*/ 0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5" name="Hình tự do 104"/>
            <p:cNvSpPr>
              <a:spLocks/>
            </p:cNvSpPr>
            <p:nvPr/>
          </p:nvSpPr>
          <p:spPr bwMode="auto">
            <a:xfrm>
              <a:off x="8489669" y="5873965"/>
              <a:ext cx="457873" cy="657083"/>
            </a:xfrm>
            <a:custGeom>
              <a:avLst/>
              <a:gdLst>
                <a:gd name="T0" fmla="*/ 2147483647 w 144"/>
                <a:gd name="T1" fmla="*/ 2147483647 h 206"/>
                <a:gd name="T2" fmla="*/ 0 w 144"/>
                <a:gd name="T3" fmla="*/ 0 h 206"/>
                <a:gd name="T4" fmla="*/ 2147483647 w 144"/>
                <a:gd name="T5" fmla="*/ 2147483647 h 206"/>
                <a:gd name="T6" fmla="*/ 0 60000 65536"/>
                <a:gd name="T7" fmla="*/ 0 60000 65536"/>
                <a:gd name="T8" fmla="*/ 0 60000 65536"/>
              </a:gdLst>
              <a:ahLst/>
              <a:cxnLst>
                <a:cxn ang="T6">
                  <a:pos x="T0" y="T1"/>
                </a:cxn>
                <a:cxn ang="T7">
                  <a:pos x="T2" y="T3"/>
                </a:cxn>
                <a:cxn ang="T8">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3" name="Nhóm 5"/>
          <p:cNvGrpSpPr>
            <a:grpSpLocks noChangeAspect="1"/>
          </p:cNvGrpSpPr>
          <p:nvPr/>
        </p:nvGrpSpPr>
        <p:grpSpPr bwMode="auto">
          <a:xfrm>
            <a:off x="153988" y="3025775"/>
            <a:ext cx="596900" cy="790575"/>
            <a:chOff x="2121" y="1060"/>
            <a:chExt cx="597" cy="789"/>
          </a:xfrm>
        </p:grpSpPr>
        <p:sp>
          <p:nvSpPr>
            <p:cNvPr id="1073" name="Hình tự do 6"/>
            <p:cNvSpPr>
              <a:spLocks/>
            </p:cNvSpPr>
            <p:nvPr/>
          </p:nvSpPr>
          <p:spPr bwMode="auto">
            <a:xfrm>
              <a:off x="2121" y="1060"/>
              <a:ext cx="597" cy="789"/>
            </a:xfrm>
            <a:custGeom>
              <a:avLst/>
              <a:gdLst>
                <a:gd name="T0" fmla="*/ 4561 w 253"/>
                <a:gd name="T1" fmla="*/ 9192 h 334"/>
                <a:gd name="T2" fmla="*/ 3440 w 253"/>
                <a:gd name="T3" fmla="*/ 8438 h 334"/>
                <a:gd name="T4" fmla="*/ 7383 w 253"/>
                <a:gd name="T5" fmla="*/ 7288 h 334"/>
                <a:gd name="T6" fmla="*/ 3849 w 253"/>
                <a:gd name="T7" fmla="*/ 5943 h 334"/>
                <a:gd name="T8" fmla="*/ 7846 w 253"/>
                <a:gd name="T9" fmla="*/ 2400 h 334"/>
                <a:gd name="T10" fmla="*/ 2350 w 253"/>
                <a:gd name="T11" fmla="*/ 3425 h 334"/>
                <a:gd name="T12" fmla="*/ 2482 w 253"/>
                <a:gd name="T13" fmla="*/ 0 h 334"/>
                <a:gd name="T14" fmla="*/ 0 w 253"/>
                <a:gd name="T15" fmla="*/ 2584 h 334"/>
                <a:gd name="T16" fmla="*/ 0 w 253"/>
                <a:gd name="T17" fmla="*/ 7907 h 334"/>
                <a:gd name="T18" fmla="*/ 4561 w 253"/>
                <a:gd name="T19" fmla="*/ 9192 h 3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4" name="Hình tự do 7"/>
            <p:cNvSpPr>
              <a:spLocks/>
            </p:cNvSpPr>
            <p:nvPr/>
          </p:nvSpPr>
          <p:spPr bwMode="auto">
            <a:xfrm>
              <a:off x="2121" y="1114"/>
              <a:ext cx="542" cy="691"/>
            </a:xfrm>
            <a:custGeom>
              <a:avLst/>
              <a:gdLst>
                <a:gd name="T0" fmla="*/ 409 w 229"/>
                <a:gd name="T1" fmla="*/ 6995 h 292"/>
                <a:gd name="T2" fmla="*/ 3607 w 229"/>
                <a:gd name="T3" fmla="*/ 8467 h 292"/>
                <a:gd name="T4" fmla="*/ 2414 w 229"/>
                <a:gd name="T5" fmla="*/ 7274 h 292"/>
                <a:gd name="T6" fmla="*/ 6431 w 229"/>
                <a:gd name="T7" fmla="*/ 6652 h 292"/>
                <a:gd name="T8" fmla="*/ 3103 w 229"/>
                <a:gd name="T9" fmla="*/ 5303 h 292"/>
                <a:gd name="T10" fmla="*/ 7188 w 229"/>
                <a:gd name="T11" fmla="*/ 1881 h 292"/>
                <a:gd name="T12" fmla="*/ 2000 w 229"/>
                <a:gd name="T13" fmla="*/ 3422 h 292"/>
                <a:gd name="T14" fmla="*/ 1950 w 229"/>
                <a:gd name="T15" fmla="*/ 0 h 292"/>
                <a:gd name="T16" fmla="*/ 0 w 229"/>
                <a:gd name="T17" fmla="*/ 3647 h 292"/>
                <a:gd name="T18" fmla="*/ 0 w 229"/>
                <a:gd name="T19" fmla="*/ 6586 h 292"/>
                <a:gd name="T20" fmla="*/ 279 w 229"/>
                <a:gd name="T21" fmla="*/ 6905 h 292"/>
                <a:gd name="T22" fmla="*/ 409 w 229"/>
                <a:gd name="T23" fmla="*/ 6995 h 292"/>
                <a:gd name="T24" fmla="*/ 409 w 229"/>
                <a:gd name="T25" fmla="*/ 6995 h 2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Hình tự do 8"/>
            <p:cNvSpPr>
              <a:spLocks/>
            </p:cNvSpPr>
            <p:nvPr/>
          </p:nvSpPr>
          <p:spPr bwMode="auto">
            <a:xfrm>
              <a:off x="2163" y="1325"/>
              <a:ext cx="337" cy="293"/>
            </a:xfrm>
            <a:custGeom>
              <a:avLst/>
              <a:gdLst>
                <a:gd name="T0" fmla="*/ 0 w 143"/>
                <a:gd name="T1" fmla="*/ 3863 h 124"/>
                <a:gd name="T2" fmla="*/ 4409 w 143"/>
                <a:gd name="T3" fmla="*/ 0 h 124"/>
                <a:gd name="T4" fmla="*/ 0 w 143"/>
                <a:gd name="T5" fmla="*/ 3863 h 124"/>
                <a:gd name="T6" fmla="*/ 0 60000 65536"/>
                <a:gd name="T7" fmla="*/ 0 60000 65536"/>
                <a:gd name="T8" fmla="*/ 0 60000 65536"/>
              </a:gdLst>
              <a:ahLst/>
              <a:cxnLst>
                <a:cxn ang="T6">
                  <a:pos x="T0" y="T1"/>
                </a:cxn>
                <a:cxn ang="T7">
                  <a:pos x="T2" y="T3"/>
                </a:cxn>
                <a:cxn ang="T8">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Hình tự do 9"/>
            <p:cNvSpPr>
              <a:spLocks/>
            </p:cNvSpPr>
            <p:nvPr/>
          </p:nvSpPr>
          <p:spPr bwMode="auto">
            <a:xfrm>
              <a:off x="2149" y="1226"/>
              <a:ext cx="74" cy="290"/>
            </a:xfrm>
            <a:custGeom>
              <a:avLst/>
              <a:gdLst>
                <a:gd name="T0" fmla="*/ 723 w 31"/>
                <a:gd name="T1" fmla="*/ 3803 h 123"/>
                <a:gd name="T2" fmla="*/ 1010 w 31"/>
                <a:gd name="T3" fmla="*/ 0 h 123"/>
                <a:gd name="T4" fmla="*/ 723 w 31"/>
                <a:gd name="T5" fmla="*/ 3803 h 123"/>
                <a:gd name="T6" fmla="*/ 0 60000 65536"/>
                <a:gd name="T7" fmla="*/ 0 60000 65536"/>
                <a:gd name="T8" fmla="*/ 0 60000 65536"/>
              </a:gdLst>
              <a:ahLst/>
              <a:cxnLst>
                <a:cxn ang="T6">
                  <a:pos x="T0" y="T1"/>
                </a:cxn>
                <a:cxn ang="T7">
                  <a:pos x="T2" y="T3"/>
                </a:cxn>
                <a:cxn ang="T8">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7" name="Hình tự do 10"/>
            <p:cNvSpPr>
              <a:spLocks/>
            </p:cNvSpPr>
            <p:nvPr/>
          </p:nvSpPr>
          <p:spPr bwMode="auto">
            <a:xfrm>
              <a:off x="2121" y="1554"/>
              <a:ext cx="32" cy="27"/>
            </a:xfrm>
            <a:custGeom>
              <a:avLst/>
              <a:gdLst>
                <a:gd name="T0" fmla="*/ 478 w 13"/>
                <a:gd name="T1" fmla="*/ 308 h 12"/>
                <a:gd name="T2" fmla="*/ 0 w 13"/>
                <a:gd name="T3" fmla="*/ 0 h 12"/>
                <a:gd name="T4" fmla="*/ 0 w 13"/>
                <a:gd name="T5" fmla="*/ 81 h 12"/>
                <a:gd name="T6" fmla="*/ 478 w 13"/>
                <a:gd name="T7" fmla="*/ 308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8" name="Hình tự do 11"/>
            <p:cNvSpPr>
              <a:spLocks/>
            </p:cNvSpPr>
            <p:nvPr/>
          </p:nvSpPr>
          <p:spPr bwMode="auto">
            <a:xfrm>
              <a:off x="2233" y="1559"/>
              <a:ext cx="286" cy="82"/>
            </a:xfrm>
            <a:custGeom>
              <a:avLst/>
              <a:gdLst>
                <a:gd name="T0" fmla="*/ 3777 w 121"/>
                <a:gd name="T1" fmla="*/ 900 h 35"/>
                <a:gd name="T2" fmla="*/ 0 w 121"/>
                <a:gd name="T3" fmla="*/ 0 h 35"/>
                <a:gd name="T4" fmla="*/ 3777 w 121"/>
                <a:gd name="T5" fmla="*/ 900 h 35"/>
                <a:gd name="T6" fmla="*/ 0 60000 65536"/>
                <a:gd name="T7" fmla="*/ 0 60000 65536"/>
                <a:gd name="T8" fmla="*/ 0 60000 65536"/>
              </a:gdLst>
              <a:ahLst/>
              <a:cxnLst>
                <a:cxn ang="T6">
                  <a:pos x="T0" y="T1"/>
                </a:cxn>
                <a:cxn ang="T7">
                  <a:pos x="T2" y="T3"/>
                </a:cxn>
                <a:cxn ang="T8">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9" name="Hình tự do 12"/>
            <p:cNvSpPr>
              <a:spLocks/>
            </p:cNvSpPr>
            <p:nvPr/>
          </p:nvSpPr>
          <p:spPr bwMode="auto">
            <a:xfrm>
              <a:off x="2174" y="1603"/>
              <a:ext cx="191" cy="147"/>
            </a:xfrm>
            <a:custGeom>
              <a:avLst/>
              <a:gdLst>
                <a:gd name="T0" fmla="*/ 0 w 81"/>
                <a:gd name="T1" fmla="*/ 0 h 62"/>
                <a:gd name="T2" fmla="*/ 2502 w 81"/>
                <a:gd name="T3" fmla="*/ 1961 h 62"/>
                <a:gd name="T4" fmla="*/ 0 w 81"/>
                <a:gd name="T5" fmla="*/ 0 h 62"/>
                <a:gd name="T6" fmla="*/ 0 60000 65536"/>
                <a:gd name="T7" fmla="*/ 0 60000 65536"/>
                <a:gd name="T8" fmla="*/ 0 60000 65536"/>
              </a:gdLst>
              <a:ahLst/>
              <a:cxnLst>
                <a:cxn ang="T6">
                  <a:pos x="T0" y="T1"/>
                </a:cxn>
                <a:cxn ang="T7">
                  <a:pos x="T2" y="T3"/>
                </a:cxn>
                <a:cxn ang="T8">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4" name="Nhóm 16"/>
          <p:cNvGrpSpPr>
            <a:grpSpLocks noChangeAspect="1"/>
          </p:cNvGrpSpPr>
          <p:nvPr/>
        </p:nvGrpSpPr>
        <p:grpSpPr bwMode="auto">
          <a:xfrm>
            <a:off x="292100" y="139700"/>
            <a:ext cx="1382713" cy="803275"/>
            <a:chOff x="1922" y="1129"/>
            <a:chExt cx="987" cy="574"/>
          </a:xfrm>
        </p:grpSpPr>
        <p:sp>
          <p:nvSpPr>
            <p:cNvPr id="1065" name="Hình tự do 34"/>
            <p:cNvSpPr>
              <a:spLocks/>
            </p:cNvSpPr>
            <p:nvPr/>
          </p:nvSpPr>
          <p:spPr bwMode="auto">
            <a:xfrm>
              <a:off x="1922" y="1129"/>
              <a:ext cx="261" cy="174"/>
            </a:xfrm>
            <a:custGeom>
              <a:avLst/>
              <a:gdLst>
                <a:gd name="T0" fmla="*/ 66 w 111"/>
                <a:gd name="T1" fmla="*/ 1898 h 74"/>
                <a:gd name="T2" fmla="*/ 249 w 111"/>
                <a:gd name="T3" fmla="*/ 2262 h 74"/>
                <a:gd name="T4" fmla="*/ 1587 w 111"/>
                <a:gd name="T5" fmla="*/ 973 h 74"/>
                <a:gd name="T6" fmla="*/ 3395 w 111"/>
                <a:gd name="T7" fmla="*/ 1223 h 74"/>
                <a:gd name="T8" fmla="*/ 3212 w 111"/>
                <a:gd name="T9" fmla="*/ 924 h 74"/>
                <a:gd name="T10" fmla="*/ 66 w 111"/>
                <a:gd name="T11" fmla="*/ 1898 h 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Hình tự do 35"/>
            <p:cNvSpPr>
              <a:spLocks/>
            </p:cNvSpPr>
            <p:nvPr/>
          </p:nvSpPr>
          <p:spPr bwMode="auto">
            <a:xfrm>
              <a:off x="2066" y="1136"/>
              <a:ext cx="843" cy="567"/>
            </a:xfrm>
            <a:custGeom>
              <a:avLst/>
              <a:gdLst>
                <a:gd name="T0" fmla="*/ 156 w 357"/>
                <a:gd name="T1" fmla="*/ 2216 h 240"/>
                <a:gd name="T2" fmla="*/ 406 w 357"/>
                <a:gd name="T3" fmla="*/ 4460 h 240"/>
                <a:gd name="T4" fmla="*/ 1896 w 357"/>
                <a:gd name="T5" fmla="*/ 6039 h 240"/>
                <a:gd name="T6" fmla="*/ 1924 w 357"/>
                <a:gd name="T7" fmla="*/ 4548 h 240"/>
                <a:gd name="T8" fmla="*/ 5436 w 357"/>
                <a:gd name="T9" fmla="*/ 7480 h 240"/>
                <a:gd name="T10" fmla="*/ 4817 w 357"/>
                <a:gd name="T11" fmla="*/ 3404 h 240"/>
                <a:gd name="T12" fmla="*/ 11101 w 357"/>
                <a:gd name="T13" fmla="*/ 5642 h 240"/>
                <a:gd name="T14" fmla="*/ 9913 w 357"/>
                <a:gd name="T15" fmla="*/ 3428 h 240"/>
                <a:gd name="T16" fmla="*/ 6557 w 357"/>
                <a:gd name="T17" fmla="*/ 406 h 240"/>
                <a:gd name="T18" fmla="*/ 7119 w 357"/>
                <a:gd name="T19" fmla="*/ 0 h 240"/>
                <a:gd name="T20" fmla="*/ 843 w 357"/>
                <a:gd name="T21" fmla="*/ 0 h 240"/>
                <a:gd name="T22" fmla="*/ 222 w 357"/>
                <a:gd name="T23" fmla="*/ 1992 h 240"/>
                <a:gd name="T24" fmla="*/ 156 w 357"/>
                <a:gd name="T25" fmla="*/ 2216 h 240"/>
                <a:gd name="T26" fmla="*/ 156 w 357"/>
                <a:gd name="T27" fmla="*/ 2216 h 2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Hình tự do 36"/>
            <p:cNvSpPr>
              <a:spLocks/>
            </p:cNvSpPr>
            <p:nvPr/>
          </p:nvSpPr>
          <p:spPr bwMode="auto">
            <a:xfrm>
              <a:off x="2066" y="1136"/>
              <a:ext cx="775" cy="524"/>
            </a:xfrm>
            <a:custGeom>
              <a:avLst/>
              <a:gdLst>
                <a:gd name="T0" fmla="*/ 959 w 328"/>
                <a:gd name="T1" fmla="*/ 1053 h 222"/>
                <a:gd name="T2" fmla="*/ 1344 w 328"/>
                <a:gd name="T3" fmla="*/ 5115 h 222"/>
                <a:gd name="T4" fmla="*/ 1831 w 328"/>
                <a:gd name="T5" fmla="*/ 3260 h 222"/>
                <a:gd name="T6" fmla="*/ 4830 w 328"/>
                <a:gd name="T7" fmla="*/ 6892 h 222"/>
                <a:gd name="T8" fmla="*/ 4232 w 328"/>
                <a:gd name="T9" fmla="*/ 2785 h 222"/>
                <a:gd name="T10" fmla="*/ 10221 w 328"/>
                <a:gd name="T11" fmla="*/ 4881 h 222"/>
                <a:gd name="T12" fmla="*/ 5555 w 328"/>
                <a:gd name="T13" fmla="*/ 590 h 222"/>
                <a:gd name="T14" fmla="*/ 6079 w 328"/>
                <a:gd name="T15" fmla="*/ 0 h 222"/>
                <a:gd name="T16" fmla="*/ 1344 w 328"/>
                <a:gd name="T17" fmla="*/ 0 h 222"/>
                <a:gd name="T18" fmla="*/ 959 w 328"/>
                <a:gd name="T19" fmla="*/ 937 h 222"/>
                <a:gd name="T20" fmla="*/ 959 w 328"/>
                <a:gd name="T21" fmla="*/ 1053 h 222"/>
                <a:gd name="T22" fmla="*/ 959 w 328"/>
                <a:gd name="T23" fmla="*/ 1053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Hình tự do 37"/>
            <p:cNvSpPr>
              <a:spLocks/>
            </p:cNvSpPr>
            <p:nvPr/>
          </p:nvSpPr>
          <p:spPr bwMode="auto">
            <a:xfrm>
              <a:off x="2170" y="1158"/>
              <a:ext cx="499" cy="226"/>
            </a:xfrm>
            <a:custGeom>
              <a:avLst/>
              <a:gdLst>
                <a:gd name="T0" fmla="*/ 0 w 211"/>
                <a:gd name="T1" fmla="*/ 702 h 95"/>
                <a:gd name="T2" fmla="*/ 6601 w 211"/>
                <a:gd name="T3" fmla="*/ 3045 h 95"/>
                <a:gd name="T4" fmla="*/ 0 w 211"/>
                <a:gd name="T5" fmla="*/ 702 h 95"/>
                <a:gd name="T6" fmla="*/ 0 60000 65536"/>
                <a:gd name="T7" fmla="*/ 0 60000 65536"/>
                <a:gd name="T8" fmla="*/ 0 60000 65536"/>
              </a:gdLst>
              <a:ahLst/>
              <a:cxnLst>
                <a:cxn ang="T6">
                  <a:pos x="T0" y="T1"/>
                </a:cxn>
                <a:cxn ang="T7">
                  <a:pos x="T2" y="T3"/>
                </a:cxn>
                <a:cxn ang="T8">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Hình tự do 38"/>
            <p:cNvSpPr>
              <a:spLocks/>
            </p:cNvSpPr>
            <p:nvPr/>
          </p:nvSpPr>
          <p:spPr bwMode="auto">
            <a:xfrm>
              <a:off x="2292" y="1136"/>
              <a:ext cx="71" cy="57"/>
            </a:xfrm>
            <a:custGeom>
              <a:avLst/>
              <a:gdLst>
                <a:gd name="T0" fmla="*/ 0 w 30"/>
                <a:gd name="T1" fmla="*/ 762 h 24"/>
                <a:gd name="T2" fmla="*/ 942 w 30"/>
                <a:gd name="T3" fmla="*/ 0 h 24"/>
                <a:gd name="T4" fmla="*/ 689 w 30"/>
                <a:gd name="T5" fmla="*/ 0 h 24"/>
                <a:gd name="T6" fmla="*/ 0 w 30"/>
                <a:gd name="T7" fmla="*/ 762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Hình tự do 39"/>
            <p:cNvSpPr>
              <a:spLocks/>
            </p:cNvSpPr>
            <p:nvPr/>
          </p:nvSpPr>
          <p:spPr bwMode="auto">
            <a:xfrm>
              <a:off x="2202" y="1136"/>
              <a:ext cx="9" cy="28"/>
            </a:xfrm>
            <a:custGeom>
              <a:avLst/>
              <a:gdLst>
                <a:gd name="T0" fmla="*/ 25 w 4"/>
                <a:gd name="T1" fmla="*/ 355 h 12"/>
                <a:gd name="T2" fmla="*/ 101 w 4"/>
                <a:gd name="T3" fmla="*/ 0 h 12"/>
                <a:gd name="T4" fmla="*/ 25 w 4"/>
                <a:gd name="T5" fmla="*/ 0 h 12"/>
                <a:gd name="T6" fmla="*/ 25 w 4"/>
                <a:gd name="T7" fmla="*/ 35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Hình tự do 40"/>
            <p:cNvSpPr>
              <a:spLocks/>
            </p:cNvSpPr>
            <p:nvPr/>
          </p:nvSpPr>
          <p:spPr bwMode="auto">
            <a:xfrm>
              <a:off x="2143" y="1228"/>
              <a:ext cx="53" cy="210"/>
            </a:xfrm>
            <a:custGeom>
              <a:avLst/>
              <a:gdLst>
                <a:gd name="T0" fmla="*/ 85 w 23"/>
                <a:gd name="T1" fmla="*/ 2761 h 89"/>
                <a:gd name="T2" fmla="*/ 648 w 23"/>
                <a:gd name="T3" fmla="*/ 0 h 89"/>
                <a:gd name="T4" fmla="*/ 85 w 23"/>
                <a:gd name="T5" fmla="*/ 2761 h 89"/>
                <a:gd name="T6" fmla="*/ 0 60000 65536"/>
                <a:gd name="T7" fmla="*/ 0 60000 65536"/>
                <a:gd name="T8" fmla="*/ 0 60000 65536"/>
              </a:gdLst>
              <a:ahLst/>
              <a:cxnLst>
                <a:cxn ang="T6">
                  <a:pos x="T0" y="T1"/>
                </a:cxn>
                <a:cxn ang="T7">
                  <a:pos x="T2" y="T3"/>
                </a:cxn>
                <a:cxn ang="T8">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Hình tự do 41"/>
            <p:cNvSpPr>
              <a:spLocks/>
            </p:cNvSpPr>
            <p:nvPr/>
          </p:nvSpPr>
          <p:spPr bwMode="auto">
            <a:xfrm>
              <a:off x="2229" y="1249"/>
              <a:ext cx="139" cy="340"/>
            </a:xfrm>
            <a:custGeom>
              <a:avLst/>
              <a:gdLst>
                <a:gd name="T0" fmla="*/ 499 w 59"/>
                <a:gd name="T1" fmla="*/ 0 h 144"/>
                <a:gd name="T2" fmla="*/ 1814 w 59"/>
                <a:gd name="T3" fmla="*/ 4477 h 144"/>
                <a:gd name="T4" fmla="*/ 499 w 59"/>
                <a:gd name="T5" fmla="*/ 0 h 144"/>
                <a:gd name="T6" fmla="*/ 0 60000 65536"/>
                <a:gd name="T7" fmla="*/ 0 60000 65536"/>
                <a:gd name="T8" fmla="*/ 0 60000 65536"/>
              </a:gdLst>
              <a:ahLst/>
              <a:cxnLst>
                <a:cxn ang="T6">
                  <a:pos x="T0" y="T1"/>
                </a:cxn>
                <a:cxn ang="T7">
                  <a:pos x="T2" y="T3"/>
                </a:cxn>
                <a:cxn ang="T8">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5" name="Nhóm 28"/>
          <p:cNvGrpSpPr>
            <a:grpSpLocks noChangeAspect="1"/>
          </p:cNvGrpSpPr>
          <p:nvPr/>
        </p:nvGrpSpPr>
        <p:grpSpPr bwMode="auto">
          <a:xfrm>
            <a:off x="152400" y="5159375"/>
            <a:ext cx="687388" cy="1147763"/>
            <a:chOff x="1901" y="2020"/>
            <a:chExt cx="1059" cy="1767"/>
          </a:xfrm>
        </p:grpSpPr>
        <p:sp>
          <p:nvSpPr>
            <p:cNvPr id="1057" name="Hình tự do 29"/>
            <p:cNvSpPr>
              <a:spLocks/>
            </p:cNvSpPr>
            <p:nvPr/>
          </p:nvSpPr>
          <p:spPr bwMode="auto">
            <a:xfrm>
              <a:off x="1901" y="2020"/>
              <a:ext cx="1059" cy="1640"/>
            </a:xfrm>
            <a:custGeom>
              <a:avLst/>
              <a:gdLst>
                <a:gd name="T0" fmla="*/ 11361 w 448"/>
                <a:gd name="T1" fmla="*/ 16903 h 694"/>
                <a:gd name="T2" fmla="*/ 7711 w 448"/>
                <a:gd name="T3" fmla="*/ 17088 h 694"/>
                <a:gd name="T4" fmla="*/ 13672 w 448"/>
                <a:gd name="T5" fmla="*/ 8325 h 694"/>
                <a:gd name="T6" fmla="*/ 7276 w 448"/>
                <a:gd name="T7" fmla="*/ 11192 h 694"/>
                <a:gd name="T8" fmla="*/ 5125 w 448"/>
                <a:gd name="T9" fmla="*/ 0 h 694"/>
                <a:gd name="T10" fmla="*/ 1442 w 448"/>
                <a:gd name="T11" fmla="*/ 10107 h 694"/>
                <a:gd name="T12" fmla="*/ 0 w 448"/>
                <a:gd name="T13" fmla="*/ 8606 h 694"/>
                <a:gd name="T14" fmla="*/ 0 w 448"/>
                <a:gd name="T15" fmla="*/ 18685 h 694"/>
                <a:gd name="T16" fmla="*/ 2430 w 448"/>
                <a:gd name="T17" fmla="*/ 19148 h 694"/>
                <a:gd name="T18" fmla="*/ 11361 w 448"/>
                <a:gd name="T19" fmla="*/ 16903 h 6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Hình tự do 30"/>
            <p:cNvSpPr>
              <a:spLocks/>
            </p:cNvSpPr>
            <p:nvPr/>
          </p:nvSpPr>
          <p:spPr bwMode="auto">
            <a:xfrm>
              <a:off x="1901" y="2135"/>
              <a:ext cx="951" cy="1366"/>
            </a:xfrm>
            <a:custGeom>
              <a:avLst/>
              <a:gdLst>
                <a:gd name="T0" fmla="*/ 958 w 403"/>
                <a:gd name="T1" fmla="*/ 16567 h 578"/>
                <a:gd name="T2" fmla="*/ 9121 w 403"/>
                <a:gd name="T3" fmla="*/ 16286 h 578"/>
                <a:gd name="T4" fmla="*/ 5062 w 403"/>
                <a:gd name="T5" fmla="*/ 15695 h 578"/>
                <a:gd name="T6" fmla="*/ 12495 w 403"/>
                <a:gd name="T7" fmla="*/ 8451 h 578"/>
                <a:gd name="T8" fmla="*/ 6110 w 403"/>
                <a:gd name="T9" fmla="*/ 10824 h 578"/>
                <a:gd name="T10" fmla="*/ 5307 w 403"/>
                <a:gd name="T11" fmla="*/ 0 h 578"/>
                <a:gd name="T12" fmla="*/ 1867 w 403"/>
                <a:gd name="T13" fmla="*/ 10165 h 578"/>
                <a:gd name="T14" fmla="*/ 0 w 403"/>
                <a:gd name="T15" fmla="*/ 8451 h 578"/>
                <a:gd name="T16" fmla="*/ 0 w 403"/>
                <a:gd name="T17" fmla="*/ 16092 h 578"/>
                <a:gd name="T18" fmla="*/ 753 w 403"/>
                <a:gd name="T19" fmla="*/ 16432 h 578"/>
                <a:gd name="T20" fmla="*/ 958 w 403"/>
                <a:gd name="T21" fmla="*/ 16567 h 578"/>
                <a:gd name="T22" fmla="*/ 958 w 403"/>
                <a:gd name="T23" fmla="*/ 16567 h 5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Hình tự do 31"/>
            <p:cNvSpPr>
              <a:spLocks/>
            </p:cNvSpPr>
            <p:nvPr/>
          </p:nvSpPr>
          <p:spPr bwMode="auto">
            <a:xfrm>
              <a:off x="1992" y="2494"/>
              <a:ext cx="316" cy="853"/>
            </a:xfrm>
            <a:custGeom>
              <a:avLst/>
              <a:gdLst>
                <a:gd name="T0" fmla="*/ 0 w 133"/>
                <a:gd name="T1" fmla="*/ 11257 h 361"/>
                <a:gd name="T2" fmla="*/ 3984 w 133"/>
                <a:gd name="T3" fmla="*/ 0 h 361"/>
                <a:gd name="T4" fmla="*/ 0 w 133"/>
                <a:gd name="T5" fmla="*/ 11257 h 361"/>
                <a:gd name="T6" fmla="*/ 0 60000 65536"/>
                <a:gd name="T7" fmla="*/ 0 60000 65536"/>
                <a:gd name="T8" fmla="*/ 0 60000 65536"/>
              </a:gdLst>
              <a:ahLst/>
              <a:cxnLst>
                <a:cxn ang="T6">
                  <a:pos x="T0" y="T1"/>
                </a:cxn>
                <a:cxn ang="T7">
                  <a:pos x="T2" y="T3"/>
                </a:cxn>
                <a:cxn ang="T8">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Hình tự do 32"/>
            <p:cNvSpPr>
              <a:spLocks/>
            </p:cNvSpPr>
            <p:nvPr/>
          </p:nvSpPr>
          <p:spPr bwMode="auto">
            <a:xfrm>
              <a:off x="2152" y="2949"/>
              <a:ext cx="541" cy="291"/>
            </a:xfrm>
            <a:custGeom>
              <a:avLst/>
              <a:gdLst>
                <a:gd name="T0" fmla="*/ 0 w 229"/>
                <a:gd name="T1" fmla="*/ 3286 h 123"/>
                <a:gd name="T2" fmla="*/ 7132 w 229"/>
                <a:gd name="T3" fmla="*/ 0 h 123"/>
                <a:gd name="T4" fmla="*/ 0 w 229"/>
                <a:gd name="T5" fmla="*/ 3286 h 123"/>
                <a:gd name="T6" fmla="*/ 0 60000 65536"/>
                <a:gd name="T7" fmla="*/ 0 60000 65536"/>
                <a:gd name="T8" fmla="*/ 0 60000 65536"/>
              </a:gdLst>
              <a:ahLst/>
              <a:cxnLst>
                <a:cxn ang="T6">
                  <a:pos x="T0" y="T1"/>
                </a:cxn>
                <a:cxn ang="T7">
                  <a:pos x="T2" y="T3"/>
                </a:cxn>
                <a:cxn ang="T8">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Hình tự do 33"/>
            <p:cNvSpPr>
              <a:spLocks/>
            </p:cNvSpPr>
            <p:nvPr/>
          </p:nvSpPr>
          <p:spPr bwMode="auto">
            <a:xfrm>
              <a:off x="2070" y="3342"/>
              <a:ext cx="358" cy="86"/>
            </a:xfrm>
            <a:custGeom>
              <a:avLst/>
              <a:gdLst>
                <a:gd name="T0" fmla="*/ 0 w 152"/>
                <a:gd name="T1" fmla="*/ 0 h 37"/>
                <a:gd name="T2" fmla="*/ 4675 w 152"/>
                <a:gd name="T3" fmla="*/ 902 h 37"/>
                <a:gd name="T4" fmla="*/ 0 w 152"/>
                <a:gd name="T5" fmla="*/ 0 h 37"/>
                <a:gd name="T6" fmla="*/ 0 60000 65536"/>
                <a:gd name="T7" fmla="*/ 0 60000 65536"/>
                <a:gd name="T8" fmla="*/ 0 60000 65536"/>
              </a:gdLst>
              <a:ahLst/>
              <a:cxnLst>
                <a:cxn ang="T6">
                  <a:pos x="T0" y="T1"/>
                </a:cxn>
                <a:cxn ang="T7">
                  <a:pos x="T2" y="T3"/>
                </a:cxn>
                <a:cxn ang="T8">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Hình tự do 34"/>
            <p:cNvSpPr>
              <a:spLocks/>
            </p:cNvSpPr>
            <p:nvPr/>
          </p:nvSpPr>
          <p:spPr bwMode="auto">
            <a:xfrm>
              <a:off x="1901" y="3034"/>
              <a:ext cx="143" cy="137"/>
            </a:xfrm>
            <a:custGeom>
              <a:avLst/>
              <a:gdLst>
                <a:gd name="T0" fmla="*/ 1840 w 61"/>
                <a:gd name="T1" fmla="*/ 1807 h 58"/>
                <a:gd name="T2" fmla="*/ 0 w 61"/>
                <a:gd name="T3" fmla="*/ 0 h 58"/>
                <a:gd name="T4" fmla="*/ 0 w 61"/>
                <a:gd name="T5" fmla="*/ 368 h 58"/>
                <a:gd name="T6" fmla="*/ 1840 w 61"/>
                <a:gd name="T7" fmla="*/ 1807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Hình tự do 35"/>
            <p:cNvSpPr>
              <a:spLocks/>
            </p:cNvSpPr>
            <p:nvPr/>
          </p:nvSpPr>
          <p:spPr bwMode="auto">
            <a:xfrm>
              <a:off x="1901" y="3279"/>
              <a:ext cx="114" cy="42"/>
            </a:xfrm>
            <a:custGeom>
              <a:avLst/>
              <a:gdLst>
                <a:gd name="T0" fmla="*/ 1530 w 48"/>
                <a:gd name="T1" fmla="*/ 556 h 17"/>
                <a:gd name="T2" fmla="*/ 0 w 48"/>
                <a:gd name="T3" fmla="*/ 0 h 17"/>
                <a:gd name="T4" fmla="*/ 0 w 48"/>
                <a:gd name="T5" fmla="*/ 225 h 17"/>
                <a:gd name="T6" fmla="*/ 1530 w 48"/>
                <a:gd name="T7" fmla="*/ 55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Hình tự do 36"/>
            <p:cNvSpPr>
              <a:spLocks/>
            </p:cNvSpPr>
            <p:nvPr/>
          </p:nvSpPr>
          <p:spPr bwMode="auto">
            <a:xfrm>
              <a:off x="1904" y="3455"/>
              <a:ext cx="196" cy="332"/>
            </a:xfrm>
            <a:custGeom>
              <a:avLst/>
              <a:gdLst>
                <a:gd name="T0" fmla="*/ 1306 w 83"/>
                <a:gd name="T1" fmla="*/ 2157 h 141"/>
                <a:gd name="T2" fmla="*/ 2052 w 83"/>
                <a:gd name="T3" fmla="*/ 0 h 141"/>
                <a:gd name="T4" fmla="*/ 1712 w 83"/>
                <a:gd name="T5" fmla="*/ 66 h 141"/>
                <a:gd name="T6" fmla="*/ 2052 w 83"/>
                <a:gd name="T7" fmla="*/ 4269 h 141"/>
                <a:gd name="T8" fmla="*/ 2581 w 83"/>
                <a:gd name="T9" fmla="*/ 4125 h 141"/>
                <a:gd name="T10" fmla="*/ 1306 w 83"/>
                <a:gd name="T11" fmla="*/ 2157 h 1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Nhóm 52"/>
          <p:cNvGrpSpPr>
            <a:grpSpLocks noChangeAspect="1"/>
          </p:cNvGrpSpPr>
          <p:nvPr/>
        </p:nvGrpSpPr>
        <p:grpSpPr bwMode="auto">
          <a:xfrm rot="-1651836">
            <a:off x="11296650" y="257175"/>
            <a:ext cx="673100" cy="773113"/>
            <a:chOff x="4634" y="754"/>
            <a:chExt cx="1164" cy="1332"/>
          </a:xfrm>
        </p:grpSpPr>
        <p:sp>
          <p:nvSpPr>
            <p:cNvPr id="1049" name="Hình tự do 53"/>
            <p:cNvSpPr>
              <a:spLocks/>
            </p:cNvSpPr>
            <p:nvPr/>
          </p:nvSpPr>
          <p:spPr bwMode="auto">
            <a:xfrm>
              <a:off x="4628" y="752"/>
              <a:ext cx="1164" cy="1236"/>
            </a:xfrm>
            <a:custGeom>
              <a:avLst/>
              <a:gdLst>
                <a:gd name="T0" fmla="*/ 6684 w 493"/>
                <a:gd name="T1" fmla="*/ 14532 h 523"/>
                <a:gd name="T2" fmla="*/ 937 w 493"/>
                <a:gd name="T3" fmla="*/ 10294 h 523"/>
                <a:gd name="T4" fmla="*/ 3539 w 493"/>
                <a:gd name="T5" fmla="*/ 11512 h 523"/>
                <a:gd name="T6" fmla="*/ 1801 w 493"/>
                <a:gd name="T7" fmla="*/ 3457 h 523"/>
                <a:gd name="T8" fmla="*/ 5570 w 493"/>
                <a:gd name="T9" fmla="*/ 7390 h 523"/>
                <a:gd name="T10" fmla="*/ 10386 w 493"/>
                <a:gd name="T11" fmla="*/ 0 h 523"/>
                <a:gd name="T12" fmla="*/ 10001 w 493"/>
                <a:gd name="T13" fmla="*/ 8328 h 523"/>
                <a:gd name="T14" fmla="*/ 15319 w 493"/>
                <a:gd name="T15" fmla="*/ 5837 h 523"/>
                <a:gd name="T16" fmla="*/ 12398 w 493"/>
                <a:gd name="T17" fmla="*/ 11540 h 523"/>
                <a:gd name="T18" fmla="*/ 14478 w 493"/>
                <a:gd name="T19" fmla="*/ 11074 h 523"/>
                <a:gd name="T20" fmla="*/ 6684 w 493"/>
                <a:gd name="T21" fmla="*/ 14532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Hình tự do 54"/>
            <p:cNvSpPr>
              <a:spLocks/>
            </p:cNvSpPr>
            <p:nvPr/>
          </p:nvSpPr>
          <p:spPr bwMode="auto">
            <a:xfrm>
              <a:off x="4731" y="823"/>
              <a:ext cx="988" cy="1004"/>
            </a:xfrm>
            <a:custGeom>
              <a:avLst/>
              <a:gdLst>
                <a:gd name="T0" fmla="*/ 6961 w 418"/>
                <a:gd name="T1" fmla="*/ 13267 h 424"/>
                <a:gd name="T2" fmla="*/ 12017 w 418"/>
                <a:gd name="T3" fmla="*/ 11259 h 424"/>
                <a:gd name="T4" fmla="*/ 9492 w 418"/>
                <a:gd name="T5" fmla="*/ 11309 h 424"/>
                <a:gd name="T6" fmla="*/ 13024 w 418"/>
                <a:gd name="T7" fmla="*/ 6161 h 424"/>
                <a:gd name="T8" fmla="*/ 7961 w 418"/>
                <a:gd name="T9" fmla="*/ 8432 h 424"/>
                <a:gd name="T10" fmla="*/ 8493 w 418"/>
                <a:gd name="T11" fmla="*/ 0 h 424"/>
                <a:gd name="T12" fmla="*/ 4687 w 418"/>
                <a:gd name="T13" fmla="*/ 7608 h 424"/>
                <a:gd name="T14" fmla="*/ 778 w 418"/>
                <a:gd name="T15" fmla="*/ 3959 h 424"/>
                <a:gd name="T16" fmla="*/ 4056 w 418"/>
                <a:gd name="T17" fmla="*/ 11473 h 424"/>
                <a:gd name="T18" fmla="*/ 938 w 418"/>
                <a:gd name="T19" fmla="*/ 10658 h 424"/>
                <a:gd name="T20" fmla="*/ 6777 w 418"/>
                <a:gd name="T21" fmla="*/ 13329 h 424"/>
                <a:gd name="T22" fmla="*/ 6961 w 418"/>
                <a:gd name="T23" fmla="*/ 13267 h 424"/>
                <a:gd name="T24" fmla="*/ 6961 w 418"/>
                <a:gd name="T25" fmla="*/ 13267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Hình tự do 55"/>
            <p:cNvSpPr>
              <a:spLocks/>
            </p:cNvSpPr>
            <p:nvPr/>
          </p:nvSpPr>
          <p:spPr bwMode="auto">
            <a:xfrm>
              <a:off x="5115" y="1089"/>
              <a:ext cx="165" cy="697"/>
            </a:xfrm>
            <a:custGeom>
              <a:avLst/>
              <a:gdLst>
                <a:gd name="T0" fmla="*/ 1738 w 69"/>
                <a:gd name="T1" fmla="*/ 9193 h 295"/>
                <a:gd name="T2" fmla="*/ 2260 w 69"/>
                <a:gd name="T3" fmla="*/ 0 h 295"/>
                <a:gd name="T4" fmla="*/ 1738 w 69"/>
                <a:gd name="T5" fmla="*/ 9193 h 295"/>
                <a:gd name="T6" fmla="*/ 0 60000 65536"/>
                <a:gd name="T7" fmla="*/ 0 60000 65536"/>
                <a:gd name="T8" fmla="*/ 0 60000 65536"/>
              </a:gdLst>
              <a:ahLst/>
              <a:cxnLst>
                <a:cxn ang="T6">
                  <a:pos x="T0" y="T1"/>
                </a:cxn>
                <a:cxn ang="T7">
                  <a:pos x="T2" y="T3"/>
                </a:cxn>
                <a:cxn ang="T8">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Hình tự do 56"/>
            <p:cNvSpPr>
              <a:spLocks/>
            </p:cNvSpPr>
            <p:nvPr/>
          </p:nvSpPr>
          <p:spPr bwMode="auto">
            <a:xfrm>
              <a:off x="4852" y="1292"/>
              <a:ext cx="318" cy="339"/>
            </a:xfrm>
            <a:custGeom>
              <a:avLst/>
              <a:gdLst>
                <a:gd name="T0" fmla="*/ 4253 w 134"/>
                <a:gd name="T1" fmla="*/ 4518 h 143"/>
                <a:gd name="T2" fmla="*/ 0 w 134"/>
                <a:gd name="T3" fmla="*/ 0 h 143"/>
                <a:gd name="T4" fmla="*/ 4253 w 134"/>
                <a:gd name="T5" fmla="*/ 4518 h 143"/>
                <a:gd name="T6" fmla="*/ 0 60000 65536"/>
                <a:gd name="T7" fmla="*/ 0 60000 65536"/>
                <a:gd name="T8" fmla="*/ 0 60000 65536"/>
              </a:gdLst>
              <a:ahLst/>
              <a:cxnLst>
                <a:cxn ang="T6">
                  <a:pos x="T0" y="T1"/>
                </a:cxn>
                <a:cxn ang="T7">
                  <a:pos x="T2" y="T3"/>
                </a:cxn>
                <a:cxn ang="T8">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Hình tự do 57"/>
            <p:cNvSpPr>
              <a:spLocks/>
            </p:cNvSpPr>
            <p:nvPr/>
          </p:nvSpPr>
          <p:spPr bwMode="auto">
            <a:xfrm>
              <a:off x="4906" y="1707"/>
              <a:ext cx="278" cy="93"/>
            </a:xfrm>
            <a:custGeom>
              <a:avLst/>
              <a:gdLst>
                <a:gd name="T0" fmla="*/ 3733 w 117"/>
                <a:gd name="T1" fmla="*/ 644 h 40"/>
                <a:gd name="T2" fmla="*/ 0 w 117"/>
                <a:gd name="T3" fmla="*/ 0 h 40"/>
                <a:gd name="T4" fmla="*/ 3733 w 117"/>
                <a:gd name="T5" fmla="*/ 644 h 40"/>
                <a:gd name="T6" fmla="*/ 0 60000 65536"/>
                <a:gd name="T7" fmla="*/ 0 60000 65536"/>
                <a:gd name="T8" fmla="*/ 0 60000 65536"/>
              </a:gdLst>
              <a:ahLst/>
              <a:cxnLst>
                <a:cxn ang="T6">
                  <a:pos x="T0" y="T1"/>
                </a:cxn>
                <a:cxn ang="T7">
                  <a:pos x="T2" y="T3"/>
                </a:cxn>
                <a:cxn ang="T8">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Hình tự do 58"/>
            <p:cNvSpPr>
              <a:spLocks/>
            </p:cNvSpPr>
            <p:nvPr/>
          </p:nvSpPr>
          <p:spPr bwMode="auto">
            <a:xfrm>
              <a:off x="5257" y="1397"/>
              <a:ext cx="388" cy="260"/>
            </a:xfrm>
            <a:custGeom>
              <a:avLst/>
              <a:gdLst>
                <a:gd name="T0" fmla="*/ 0 w 164"/>
                <a:gd name="T1" fmla="*/ 3274 h 110"/>
                <a:gd name="T2" fmla="*/ 5139 w 164"/>
                <a:gd name="T3" fmla="*/ 0 h 110"/>
                <a:gd name="T4" fmla="*/ 0 w 164"/>
                <a:gd name="T5" fmla="*/ 3274 h 110"/>
                <a:gd name="T6" fmla="*/ 0 60000 65536"/>
                <a:gd name="T7" fmla="*/ 0 60000 65536"/>
                <a:gd name="T8" fmla="*/ 0 60000 65536"/>
              </a:gdLst>
              <a:ahLst/>
              <a:cxnLst>
                <a:cxn ang="T6">
                  <a:pos x="T0" y="T1"/>
                </a:cxn>
                <a:cxn ang="T7">
                  <a:pos x="T2" y="T3"/>
                </a:cxn>
                <a:cxn ang="T8">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Hình tự do 59"/>
            <p:cNvSpPr>
              <a:spLocks/>
            </p:cNvSpPr>
            <p:nvPr/>
          </p:nvSpPr>
          <p:spPr bwMode="auto">
            <a:xfrm>
              <a:off x="5233" y="1697"/>
              <a:ext cx="373" cy="118"/>
            </a:xfrm>
            <a:custGeom>
              <a:avLst/>
              <a:gdLst>
                <a:gd name="T0" fmla="*/ 0 w 158"/>
                <a:gd name="T1" fmla="*/ 802 h 50"/>
                <a:gd name="T2" fmla="*/ 4910 w 158"/>
                <a:gd name="T3" fmla="*/ 0 h 50"/>
                <a:gd name="T4" fmla="*/ 0 w 158"/>
                <a:gd name="T5" fmla="*/ 802 h 50"/>
                <a:gd name="T6" fmla="*/ 0 60000 65536"/>
                <a:gd name="T7" fmla="*/ 0 60000 65536"/>
                <a:gd name="T8" fmla="*/ 0 60000 65536"/>
              </a:gdLst>
              <a:ahLst/>
              <a:cxnLst>
                <a:cxn ang="T6">
                  <a:pos x="T0" y="T1"/>
                </a:cxn>
                <a:cxn ang="T7">
                  <a:pos x="T2" y="T3"/>
                </a:cxn>
                <a:cxn ang="T8">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Hình tự do 60"/>
            <p:cNvSpPr>
              <a:spLocks/>
            </p:cNvSpPr>
            <p:nvPr/>
          </p:nvSpPr>
          <p:spPr bwMode="auto">
            <a:xfrm>
              <a:off x="5035" y="1844"/>
              <a:ext cx="190" cy="238"/>
            </a:xfrm>
            <a:custGeom>
              <a:avLst/>
              <a:gdLst>
                <a:gd name="T0" fmla="*/ 1979 w 79"/>
                <a:gd name="T1" fmla="*/ 184 h 101"/>
                <a:gd name="T2" fmla="*/ 366 w 79"/>
                <a:gd name="T3" fmla="*/ 3115 h 101"/>
                <a:gd name="T4" fmla="*/ 0 w 79"/>
                <a:gd name="T5" fmla="*/ 2837 h 101"/>
                <a:gd name="T6" fmla="*/ 1643 w 79"/>
                <a:gd name="T7" fmla="*/ 1793 h 101"/>
                <a:gd name="T8" fmla="*/ 1741 w 79"/>
                <a:gd name="T9" fmla="*/ 0 h 101"/>
                <a:gd name="T10" fmla="*/ 1979 w 79"/>
                <a:gd name="T11" fmla="*/ 184 h 101"/>
                <a:gd name="T12" fmla="*/ 1979 w 79"/>
                <a:gd name="T13" fmla="*/ 184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Nhóm 64"/>
          <p:cNvGrpSpPr>
            <a:grpSpLocks noChangeAspect="1"/>
          </p:cNvGrpSpPr>
          <p:nvPr/>
        </p:nvGrpSpPr>
        <p:grpSpPr bwMode="auto">
          <a:xfrm flipH="1">
            <a:off x="10934700" y="3111500"/>
            <a:ext cx="1028700" cy="1139825"/>
            <a:chOff x="2052" y="995"/>
            <a:chExt cx="768" cy="852"/>
          </a:xfrm>
        </p:grpSpPr>
        <p:sp>
          <p:nvSpPr>
            <p:cNvPr id="1041" name="Hình tự do 65"/>
            <p:cNvSpPr>
              <a:spLocks/>
            </p:cNvSpPr>
            <p:nvPr/>
          </p:nvSpPr>
          <p:spPr bwMode="auto">
            <a:xfrm>
              <a:off x="2430" y="1616"/>
              <a:ext cx="152" cy="231"/>
            </a:xfrm>
            <a:custGeom>
              <a:avLst/>
              <a:gdLst>
                <a:gd name="T0" fmla="*/ 1043 w 64"/>
                <a:gd name="T1" fmla="*/ 118 h 98"/>
                <a:gd name="T2" fmla="*/ 390 w 64"/>
                <a:gd name="T3" fmla="*/ 3001 h 98"/>
                <a:gd name="T4" fmla="*/ 0 w 64"/>
                <a:gd name="T5" fmla="*/ 2845 h 98"/>
                <a:gd name="T6" fmla="*/ 1112 w 64"/>
                <a:gd name="T7" fmla="*/ 1572 h 98"/>
                <a:gd name="T8" fmla="*/ 762 w 64"/>
                <a:gd name="T9" fmla="*/ 0 h 98"/>
                <a:gd name="T10" fmla="*/ 1043 w 64"/>
                <a:gd name="T11" fmla="*/ 118 h 98"/>
                <a:gd name="T12" fmla="*/ 1043 w 64"/>
                <a:gd name="T13" fmla="*/ 118 h 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Hình tự do 66"/>
            <p:cNvSpPr>
              <a:spLocks/>
            </p:cNvSpPr>
            <p:nvPr/>
          </p:nvSpPr>
          <p:spPr bwMode="auto">
            <a:xfrm>
              <a:off x="2052" y="995"/>
              <a:ext cx="768" cy="729"/>
            </a:xfrm>
            <a:custGeom>
              <a:avLst/>
              <a:gdLst>
                <a:gd name="T0" fmla="*/ 5055 w 325"/>
                <a:gd name="T1" fmla="*/ 9324 h 309"/>
                <a:gd name="T2" fmla="*/ 9079 w 325"/>
                <a:gd name="T3" fmla="*/ 6908 h 309"/>
                <a:gd name="T4" fmla="*/ 9476 w 325"/>
                <a:gd name="T5" fmla="*/ 4714 h 309"/>
                <a:gd name="T6" fmla="*/ 7756 w 325"/>
                <a:gd name="T7" fmla="*/ 6405 h 309"/>
                <a:gd name="T8" fmla="*/ 8353 w 325"/>
                <a:gd name="T9" fmla="*/ 1798 h 309"/>
                <a:gd name="T10" fmla="*/ 7571 w 325"/>
                <a:gd name="T11" fmla="*/ 840 h 309"/>
                <a:gd name="T12" fmla="*/ 6149 w 325"/>
                <a:gd name="T13" fmla="*/ 3718 h 309"/>
                <a:gd name="T14" fmla="*/ 3367 w 325"/>
                <a:gd name="T15" fmla="*/ 934 h 309"/>
                <a:gd name="T16" fmla="*/ 1307 w 325"/>
                <a:gd name="T17" fmla="*/ 0 h 309"/>
                <a:gd name="T18" fmla="*/ 3613 w 325"/>
                <a:gd name="T19" fmla="*/ 5360 h 309"/>
                <a:gd name="T20" fmla="*/ 0 w 325"/>
                <a:gd name="T21" fmla="*/ 5016 h 309"/>
                <a:gd name="T22" fmla="*/ 2720 w 325"/>
                <a:gd name="T23" fmla="*/ 7960 h 309"/>
                <a:gd name="T24" fmla="*/ 1441 w 325"/>
                <a:gd name="T25" fmla="*/ 8087 h 309"/>
                <a:gd name="T26" fmla="*/ 2933 w 325"/>
                <a:gd name="T27" fmla="*/ 9295 h 309"/>
                <a:gd name="T28" fmla="*/ 4896 w 325"/>
                <a:gd name="T29" fmla="*/ 9390 h 309"/>
                <a:gd name="T30" fmla="*/ 5055 w 325"/>
                <a:gd name="T31" fmla="*/ 9324 h 309"/>
                <a:gd name="T32" fmla="*/ 5055 w 325"/>
                <a:gd name="T33" fmla="*/ 9324 h 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Hình tự do 67"/>
            <p:cNvSpPr>
              <a:spLocks/>
            </p:cNvSpPr>
            <p:nvPr/>
          </p:nvSpPr>
          <p:spPr bwMode="auto">
            <a:xfrm>
              <a:off x="2090" y="1054"/>
              <a:ext cx="649" cy="675"/>
            </a:xfrm>
            <a:custGeom>
              <a:avLst/>
              <a:gdLst>
                <a:gd name="T0" fmla="*/ 5336 w 275"/>
                <a:gd name="T1" fmla="*/ 7766 h 287"/>
                <a:gd name="T2" fmla="*/ 1711 w 275"/>
                <a:gd name="T3" fmla="*/ 7623 h 287"/>
                <a:gd name="T4" fmla="*/ 3354 w 275"/>
                <a:gd name="T5" fmla="*/ 7103 h 287"/>
                <a:gd name="T6" fmla="*/ 0 w 275"/>
                <a:gd name="T7" fmla="*/ 4774 h 287"/>
                <a:gd name="T8" fmla="*/ 3625 w 275"/>
                <a:gd name="T9" fmla="*/ 5024 h 287"/>
                <a:gd name="T10" fmla="*/ 1527 w 275"/>
                <a:gd name="T11" fmla="*/ 0 h 287"/>
                <a:gd name="T12" fmla="*/ 5520 w 275"/>
                <a:gd name="T13" fmla="*/ 3822 h 287"/>
                <a:gd name="T14" fmla="*/ 7200 w 275"/>
                <a:gd name="T15" fmla="*/ 769 h 287"/>
                <a:gd name="T16" fmla="*/ 6757 w 275"/>
                <a:gd name="T17" fmla="*/ 6023 h 287"/>
                <a:gd name="T18" fmla="*/ 8534 w 275"/>
                <a:gd name="T19" fmla="*/ 4890 h 287"/>
                <a:gd name="T20" fmla="*/ 5452 w 275"/>
                <a:gd name="T21" fmla="*/ 7766 h 287"/>
                <a:gd name="T22" fmla="*/ 5336 w 275"/>
                <a:gd name="T23" fmla="*/ 7766 h 287"/>
                <a:gd name="T24" fmla="*/ 5336 w 275"/>
                <a:gd name="T25" fmla="*/ 7766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Hình tự do 68"/>
            <p:cNvSpPr>
              <a:spLocks/>
            </p:cNvSpPr>
            <p:nvPr/>
          </p:nvSpPr>
          <p:spPr bwMode="auto">
            <a:xfrm>
              <a:off x="2322" y="1198"/>
              <a:ext cx="212" cy="430"/>
            </a:xfrm>
            <a:custGeom>
              <a:avLst/>
              <a:gdLst>
                <a:gd name="T0" fmla="*/ 2313 w 90"/>
                <a:gd name="T1" fmla="*/ 5670 h 182"/>
                <a:gd name="T2" fmla="*/ 0 w 90"/>
                <a:gd name="T3" fmla="*/ 0 h 182"/>
                <a:gd name="T4" fmla="*/ 2313 w 90"/>
                <a:gd name="T5" fmla="*/ 5670 h 182"/>
                <a:gd name="T6" fmla="*/ 0 60000 65536"/>
                <a:gd name="T7" fmla="*/ 0 60000 65536"/>
                <a:gd name="T8" fmla="*/ 0 60000 65536"/>
              </a:gdLst>
              <a:ahLst/>
              <a:cxnLst>
                <a:cxn ang="T6">
                  <a:pos x="T0" y="T1"/>
                </a:cxn>
                <a:cxn ang="T7">
                  <a:pos x="T2" y="T3"/>
                </a:cxn>
                <a:cxn ang="T8">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Hình tự do 69"/>
            <p:cNvSpPr>
              <a:spLocks/>
            </p:cNvSpPr>
            <p:nvPr/>
          </p:nvSpPr>
          <p:spPr bwMode="auto">
            <a:xfrm>
              <a:off x="2509" y="1235"/>
              <a:ext cx="128" cy="281"/>
            </a:xfrm>
            <a:custGeom>
              <a:avLst/>
              <a:gdLst>
                <a:gd name="T0" fmla="*/ 0 w 54"/>
                <a:gd name="T1" fmla="*/ 3703 h 119"/>
                <a:gd name="T2" fmla="*/ 1640 w 54"/>
                <a:gd name="T3" fmla="*/ 0 h 119"/>
                <a:gd name="T4" fmla="*/ 0 w 54"/>
                <a:gd name="T5" fmla="*/ 3703 h 119"/>
                <a:gd name="T6" fmla="*/ 0 60000 65536"/>
                <a:gd name="T7" fmla="*/ 0 60000 65536"/>
                <a:gd name="T8" fmla="*/ 0 60000 65536"/>
              </a:gdLst>
              <a:ahLst/>
              <a:cxnLst>
                <a:cxn ang="T6">
                  <a:pos x="T0" y="T1"/>
                </a:cxn>
                <a:cxn ang="T7">
                  <a:pos x="T2" y="T3"/>
                </a:cxn>
                <a:cxn ang="T8">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Hình tự do 70"/>
            <p:cNvSpPr>
              <a:spLocks/>
            </p:cNvSpPr>
            <p:nvPr/>
          </p:nvSpPr>
          <p:spPr bwMode="auto">
            <a:xfrm>
              <a:off x="2539" y="1501"/>
              <a:ext cx="163" cy="102"/>
            </a:xfrm>
            <a:custGeom>
              <a:avLst/>
              <a:gdLst>
                <a:gd name="T0" fmla="*/ 0 w 69"/>
                <a:gd name="T1" fmla="*/ 1267 h 43"/>
                <a:gd name="T2" fmla="*/ 2147 w 69"/>
                <a:gd name="T3" fmla="*/ 0 h 43"/>
                <a:gd name="T4" fmla="*/ 0 w 69"/>
                <a:gd name="T5" fmla="*/ 1267 h 43"/>
                <a:gd name="T6" fmla="*/ 0 60000 65536"/>
                <a:gd name="T7" fmla="*/ 0 60000 65536"/>
                <a:gd name="T8" fmla="*/ 0 60000 65536"/>
              </a:gdLst>
              <a:ahLst/>
              <a:cxnLst>
                <a:cxn ang="T6">
                  <a:pos x="T0" y="T1"/>
                </a:cxn>
                <a:cxn ang="T7">
                  <a:pos x="T2" y="T3"/>
                </a:cxn>
                <a:cxn ang="T8">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Hình tự do 71"/>
            <p:cNvSpPr>
              <a:spLocks/>
            </p:cNvSpPr>
            <p:nvPr/>
          </p:nvSpPr>
          <p:spPr bwMode="auto">
            <a:xfrm>
              <a:off x="2303" y="1604"/>
              <a:ext cx="177" cy="59"/>
            </a:xfrm>
            <a:custGeom>
              <a:avLst/>
              <a:gdLst>
                <a:gd name="T0" fmla="*/ 2327 w 75"/>
                <a:gd name="T1" fmla="*/ 0 h 25"/>
                <a:gd name="T2" fmla="*/ 0 w 75"/>
                <a:gd name="T3" fmla="*/ 708 h 25"/>
                <a:gd name="T4" fmla="*/ 2327 w 75"/>
                <a:gd name="T5" fmla="*/ 0 h 25"/>
                <a:gd name="T6" fmla="*/ 0 60000 65536"/>
                <a:gd name="T7" fmla="*/ 0 60000 65536"/>
                <a:gd name="T8" fmla="*/ 0 60000 65536"/>
              </a:gdLst>
              <a:ahLst/>
              <a:cxnLst>
                <a:cxn ang="T6">
                  <a:pos x="T0" y="T1"/>
                </a:cxn>
                <a:cxn ang="T7">
                  <a:pos x="T2" y="T3"/>
                </a:cxn>
                <a:cxn ang="T8">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Hình tự do 72"/>
            <p:cNvSpPr>
              <a:spLocks/>
            </p:cNvSpPr>
            <p:nvPr/>
          </p:nvSpPr>
          <p:spPr bwMode="auto">
            <a:xfrm>
              <a:off x="2161" y="1472"/>
              <a:ext cx="300" cy="112"/>
            </a:xfrm>
            <a:custGeom>
              <a:avLst/>
              <a:gdLst>
                <a:gd name="T0" fmla="*/ 3957 w 127"/>
                <a:gd name="T1" fmla="*/ 960 h 47"/>
                <a:gd name="T2" fmla="*/ 0 w 127"/>
                <a:gd name="T3" fmla="*/ 0 h 47"/>
                <a:gd name="T4" fmla="*/ 3957 w 127"/>
                <a:gd name="T5" fmla="*/ 960 h 47"/>
                <a:gd name="T6" fmla="*/ 0 60000 65536"/>
                <a:gd name="T7" fmla="*/ 0 60000 65536"/>
                <a:gd name="T8" fmla="*/ 0 60000 65536"/>
              </a:gdLst>
              <a:ahLst/>
              <a:cxnLst>
                <a:cxn ang="T6">
                  <a:pos x="T0" y="T1"/>
                </a:cxn>
                <a:cxn ang="T7">
                  <a:pos x="T2" y="T3"/>
                </a:cxn>
                <a:cxn ang="T8">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 name="Chỗ dành sẵn Chân trang 4"/>
          <p:cNvSpPr>
            <a:spLocks noGrp="1"/>
          </p:cNvSpPr>
          <p:nvPr>
            <p:ph type="ftr" sz="quarter" idx="3"/>
          </p:nvPr>
        </p:nvSpPr>
        <p:spPr>
          <a:xfrm>
            <a:off x="1522413" y="6602413"/>
            <a:ext cx="6978650" cy="236537"/>
          </a:xfrm>
          <a:prstGeom prst="rect">
            <a:avLst/>
          </a:prstGeom>
        </p:spPr>
        <p:txBody>
          <a:bodyPr vert="horz" lIns="91440" tIns="45720" rIns="91440" bIns="45720" rtlCol="0" anchor="ctr"/>
          <a:lstStyle>
            <a:lvl1pPr algn="l" eaLnBrk="1" latinLnBrk="0" hangingPunct="1">
              <a:defRPr lang="vi-VN" sz="800" cap="none" baseline="0">
                <a:solidFill>
                  <a:schemeClr val="tx1"/>
                </a:solidFill>
                <a:latin typeface="Arial" charset="0"/>
              </a:defRPr>
            </a:lvl1pPr>
          </a:lstStyle>
          <a:p>
            <a:pPr>
              <a:defRPr/>
            </a:pPr>
            <a:endParaRPr lang="en-US"/>
          </a:p>
        </p:txBody>
      </p:sp>
      <p:sp>
        <p:nvSpPr>
          <p:cNvPr id="6" name="Chỗ dành sẵn Số Bản chiếu 5"/>
          <p:cNvSpPr>
            <a:spLocks noGrp="1"/>
          </p:cNvSpPr>
          <p:nvPr>
            <p:ph type="sldNum" sz="quarter" idx="4"/>
          </p:nvPr>
        </p:nvSpPr>
        <p:spPr>
          <a:xfrm>
            <a:off x="10021888" y="6602413"/>
            <a:ext cx="641350"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pPr>
              <a:defRPr/>
            </a:pPr>
            <a:fld id="{AC721ABF-78F0-43C6-8859-D849056E93E1}" type="slidenum">
              <a:rPr lang="en-US" altLang="en-US"/>
              <a:pPr>
                <a:defRPr/>
              </a:pPr>
              <a:t>‹#›</a:t>
            </a:fld>
            <a:endParaRPr lang="en-US" altLang="en-US"/>
          </a:p>
        </p:txBody>
      </p:sp>
      <p:sp>
        <p:nvSpPr>
          <p:cNvPr id="4" name="Chỗ dành sẵn Ngày 3"/>
          <p:cNvSpPr>
            <a:spLocks noGrp="1"/>
          </p:cNvSpPr>
          <p:nvPr>
            <p:ph type="dt" sz="half" idx="2"/>
          </p:nvPr>
        </p:nvSpPr>
        <p:spPr>
          <a:xfrm>
            <a:off x="8875713" y="6602413"/>
            <a:ext cx="960437" cy="236537"/>
          </a:xfrm>
          <a:prstGeom prst="rect">
            <a:avLst/>
          </a:prstGeom>
        </p:spPr>
        <p:txBody>
          <a:bodyPr vert="horz" lIns="91440" tIns="45720" rIns="91440" bIns="45720" rtlCol="0" anchor="ctr"/>
          <a:lstStyle>
            <a:lvl1pPr algn="r" eaLnBrk="1" latinLnBrk="0" hangingPunct="1">
              <a:defRPr lang="vi-VN" sz="800">
                <a:solidFill>
                  <a:schemeClr val="tx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92" r:id="rId1"/>
    <p:sldLayoutId id="2147484039" r:id="rId2"/>
    <p:sldLayoutId id="2147484040" r:id="rId3"/>
    <p:sldLayoutId id="2147484041" r:id="rId4"/>
    <p:sldLayoutId id="2147484042" r:id="rId5"/>
    <p:sldLayoutId id="2147484093" r:id="rId6"/>
    <p:sldLayoutId id="2147484043" r:id="rId7"/>
    <p:sldLayoutId id="2147484044" r:id="rId8"/>
    <p:sldLayoutId id="2147484045" r:id="rId9"/>
    <p:sldLayoutId id="2147484046" r:id="rId10"/>
    <p:sldLayoutId id="2147484047" r:id="rId11"/>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buFont typeface="Arial" pitchFamily="34" charset="0"/>
        <a:defRPr lang="vi-VN" sz="3400" kern="1200">
          <a:solidFill>
            <a:schemeClr val="tx1"/>
          </a:solidFill>
          <a:latin typeface="+mj-lt"/>
          <a:ea typeface="+mj-ea"/>
          <a:cs typeface="+mj-cs"/>
        </a:defRPr>
      </a:lvl1pPr>
      <a:lvl2pPr algn="l" rtl="0" eaLnBrk="0" fontAlgn="base" hangingPunct="0">
        <a:lnSpc>
          <a:spcPct val="90000"/>
        </a:lnSpc>
        <a:spcBef>
          <a:spcPct val="0"/>
        </a:spcBef>
        <a:spcAft>
          <a:spcPct val="0"/>
        </a:spcAft>
        <a:buFont typeface="Arial" pitchFamily="34" charset="0"/>
        <a:defRPr sz="3400">
          <a:solidFill>
            <a:schemeClr val="tx1"/>
          </a:solidFill>
          <a:latin typeface="Cambria" pitchFamily="18" charset="0"/>
        </a:defRPr>
      </a:lvl2pPr>
      <a:lvl3pPr algn="l" rtl="0" eaLnBrk="0" fontAlgn="base" hangingPunct="0">
        <a:lnSpc>
          <a:spcPct val="90000"/>
        </a:lnSpc>
        <a:spcBef>
          <a:spcPct val="0"/>
        </a:spcBef>
        <a:spcAft>
          <a:spcPct val="0"/>
        </a:spcAft>
        <a:buFont typeface="Arial" pitchFamily="34" charset="0"/>
        <a:defRPr sz="3400">
          <a:solidFill>
            <a:schemeClr val="tx1"/>
          </a:solidFill>
          <a:latin typeface="Cambria" pitchFamily="18" charset="0"/>
        </a:defRPr>
      </a:lvl3pPr>
      <a:lvl4pPr algn="l" rtl="0" eaLnBrk="0" fontAlgn="base" hangingPunct="0">
        <a:lnSpc>
          <a:spcPct val="90000"/>
        </a:lnSpc>
        <a:spcBef>
          <a:spcPct val="0"/>
        </a:spcBef>
        <a:spcAft>
          <a:spcPct val="0"/>
        </a:spcAft>
        <a:buFont typeface="Arial" pitchFamily="34" charset="0"/>
        <a:defRPr sz="3400">
          <a:solidFill>
            <a:schemeClr val="tx1"/>
          </a:solidFill>
          <a:latin typeface="Cambria" pitchFamily="18" charset="0"/>
        </a:defRPr>
      </a:lvl4pPr>
      <a:lvl5pPr algn="l" rtl="0" eaLnBrk="0" fontAlgn="base" hangingPunct="0">
        <a:lnSpc>
          <a:spcPct val="90000"/>
        </a:lnSpc>
        <a:spcBef>
          <a:spcPct val="0"/>
        </a:spcBef>
        <a:spcAft>
          <a:spcPct val="0"/>
        </a:spcAft>
        <a:buFont typeface="Arial" pitchFamily="34" charset="0"/>
        <a:defRPr sz="3400">
          <a:solidFill>
            <a:schemeClr val="tx1"/>
          </a:solidFill>
          <a:latin typeface="Cambria" pitchFamily="18" charset="0"/>
        </a:defRPr>
      </a:lvl5pPr>
      <a:lvl6pPr marL="457200" algn="l" rtl="0" fontAlgn="base">
        <a:lnSpc>
          <a:spcPct val="90000"/>
        </a:lnSpc>
        <a:spcBef>
          <a:spcPct val="0"/>
        </a:spcBef>
        <a:spcAft>
          <a:spcPct val="0"/>
        </a:spcAft>
        <a:buFont typeface="Arial" charset="0"/>
        <a:defRPr sz="3400">
          <a:solidFill>
            <a:schemeClr val="tx1"/>
          </a:solidFill>
          <a:latin typeface="Cambria" pitchFamily="18" charset="0"/>
        </a:defRPr>
      </a:lvl6pPr>
      <a:lvl7pPr marL="914400" algn="l" rtl="0" fontAlgn="base">
        <a:lnSpc>
          <a:spcPct val="90000"/>
        </a:lnSpc>
        <a:spcBef>
          <a:spcPct val="0"/>
        </a:spcBef>
        <a:spcAft>
          <a:spcPct val="0"/>
        </a:spcAft>
        <a:buFont typeface="Arial" charset="0"/>
        <a:defRPr sz="3400">
          <a:solidFill>
            <a:schemeClr val="tx1"/>
          </a:solidFill>
          <a:latin typeface="Cambria" pitchFamily="18" charset="0"/>
        </a:defRPr>
      </a:lvl7pPr>
      <a:lvl8pPr marL="1371600" algn="l" rtl="0" fontAlgn="base">
        <a:lnSpc>
          <a:spcPct val="90000"/>
        </a:lnSpc>
        <a:spcBef>
          <a:spcPct val="0"/>
        </a:spcBef>
        <a:spcAft>
          <a:spcPct val="0"/>
        </a:spcAft>
        <a:buFont typeface="Arial" charset="0"/>
        <a:defRPr sz="3400">
          <a:solidFill>
            <a:schemeClr val="tx1"/>
          </a:solidFill>
          <a:latin typeface="Cambria" pitchFamily="18" charset="0"/>
        </a:defRPr>
      </a:lvl8pPr>
      <a:lvl9pPr marL="1828800" algn="l" rtl="0" fontAlgn="base">
        <a:lnSpc>
          <a:spcPct val="90000"/>
        </a:lnSpc>
        <a:spcBef>
          <a:spcPct val="0"/>
        </a:spcBef>
        <a:spcAft>
          <a:spcPct val="0"/>
        </a:spcAft>
        <a:buFont typeface="Arial" charset="0"/>
        <a:defRPr sz="3400">
          <a:solidFill>
            <a:schemeClr val="tx1"/>
          </a:solidFill>
          <a:latin typeface="Cambria" pitchFamily="18" charset="0"/>
        </a:defRPr>
      </a:lvl9pPr>
    </p:titleStyle>
    <p:bodyStyle>
      <a:lvl1pPr marL="273050" indent="-228600" algn="l" rtl="0" eaLnBrk="0" fontAlgn="base" hangingPunct="0">
        <a:spcBef>
          <a:spcPts val="1800"/>
        </a:spcBef>
        <a:spcAft>
          <a:spcPct val="0"/>
        </a:spcAft>
        <a:buClr>
          <a:srgbClr val="404040"/>
        </a:buClr>
        <a:buSzPct val="100000"/>
        <a:buFont typeface="Arial" pitchFamily="34" charset="0"/>
        <a:buChar char="•"/>
        <a:defRPr lang="vi-VN" sz="2000" kern="1200">
          <a:solidFill>
            <a:schemeClr val="tx1"/>
          </a:solidFill>
          <a:latin typeface="+mn-lt"/>
          <a:ea typeface="+mn-ea"/>
          <a:cs typeface="+mn-cs"/>
        </a:defRPr>
      </a:lvl1pPr>
      <a:lvl2pPr marL="593725" indent="-228600" algn="l" rtl="0" eaLnBrk="0" fontAlgn="base" hangingPunct="0">
        <a:spcBef>
          <a:spcPts val="1000"/>
        </a:spcBef>
        <a:spcAft>
          <a:spcPct val="0"/>
        </a:spcAft>
        <a:buClr>
          <a:srgbClr val="404040"/>
        </a:buClr>
        <a:buSzPct val="100000"/>
        <a:buFont typeface="Arial" pitchFamily="34" charset="0"/>
        <a:buChar char="•"/>
        <a:defRPr lang="vi-VN" kern="1200">
          <a:solidFill>
            <a:schemeClr val="tx1"/>
          </a:solidFill>
          <a:latin typeface="+mn-lt"/>
          <a:ea typeface="+mn-ea"/>
          <a:cs typeface="+mn-cs"/>
        </a:defRPr>
      </a:lvl2pPr>
      <a:lvl3pPr marL="914400" indent="-228600" algn="l" rtl="0" eaLnBrk="0" fontAlgn="base" hangingPunct="0">
        <a:spcBef>
          <a:spcPts val="800"/>
        </a:spcBef>
        <a:spcAft>
          <a:spcPct val="0"/>
        </a:spcAft>
        <a:buClr>
          <a:srgbClr val="404040"/>
        </a:buClr>
        <a:buSzPct val="100000"/>
        <a:buFont typeface="Arial" pitchFamily="34" charset="0"/>
        <a:buChar char="•"/>
        <a:defRPr lang="vi-VN" sz="1600" kern="1200">
          <a:solidFill>
            <a:schemeClr val="tx1"/>
          </a:solidFill>
          <a:latin typeface="+mn-lt"/>
          <a:ea typeface="+mn-ea"/>
          <a:cs typeface="+mn-cs"/>
        </a:defRPr>
      </a:lvl3pPr>
      <a:lvl4pPr marL="1233488" indent="-228600" algn="l" rtl="0" eaLnBrk="0" fontAlgn="base" hangingPunct="0">
        <a:spcBef>
          <a:spcPts val="800"/>
        </a:spcBef>
        <a:spcAft>
          <a:spcPct val="0"/>
        </a:spcAft>
        <a:buClr>
          <a:srgbClr val="404040"/>
        </a:buClr>
        <a:buSzPct val="100000"/>
        <a:buFont typeface="Arial" pitchFamily="34" charset="0"/>
        <a:buChar char="•"/>
        <a:defRPr lang="vi-VN" sz="1400" kern="1200">
          <a:solidFill>
            <a:schemeClr val="tx1"/>
          </a:solidFill>
          <a:latin typeface="+mn-lt"/>
          <a:ea typeface="+mn-ea"/>
          <a:cs typeface="+mn-cs"/>
        </a:defRPr>
      </a:lvl4pPr>
      <a:lvl5pPr marL="1554163" indent="-228600" algn="l" rtl="0" eaLnBrk="0" fontAlgn="base" hangingPunct="0">
        <a:spcBef>
          <a:spcPts val="800"/>
        </a:spcBef>
        <a:spcAft>
          <a:spcPct val="0"/>
        </a:spcAft>
        <a:buClr>
          <a:srgbClr val="404040"/>
        </a:buClr>
        <a:buSzPct val="100000"/>
        <a:buFont typeface="Arial"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lang="vi-VN"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lang="vi-VN"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lang="vi-VN" sz="1400" kern="1200" baseline="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1ABF27-8070-4C74-9149-9C8F4FE98E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EEAAC08-8BE7-411A-95FA-18DE5BD5AA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DE04F363-1E21-40C7-BDB3-BEE8ABEE5776}" type="datetimeFigureOut">
              <a:rPr lang="en-US"/>
              <a:pPr>
                <a:defRPr/>
              </a:pPr>
              <a:t>2/11/2026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A2D0EA6-D8A9-4850-9A38-624ACCFDB8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ransition spd="slow" advClick="0" advTm="500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3D2E9EFF-3AF5-4B28-A30D-A9A2CE9C00E7}" type="datetimeFigureOut">
              <a:rPr lang="en-US"/>
              <a:pPr>
                <a:defRPr/>
              </a:pPr>
              <a:t>2/11/2026</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A8C04F5-4258-4BB8-9890-319339D19D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anim calcmode="lin" valueType="num">
                                      <p:cBhvr>
                                        <p:cTn id="1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tgtEl>
                                          <p:spTgt spid="1027">
                                            <p:txEl>
                                              <p:pRg st="2" end="2"/>
                                            </p:txEl>
                                          </p:spTgt>
                                        </p:tgtEl>
                                      </p:cBhvr>
                                    </p:animEffect>
                                    <p:anim calcmode="lin" valueType="num">
                                      <p:cBhvr>
                                        <p:cTn id="1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1000"/>
                                        <p:tgtEl>
                                          <p:spTgt spid="1027">
                                            <p:txEl>
                                              <p:pRg st="3" end="3"/>
                                            </p:txEl>
                                          </p:spTgt>
                                        </p:tgtEl>
                                      </p:cBhvr>
                                    </p:animEffect>
                                    <p:anim calcmode="lin" valueType="num">
                                      <p:cBhvr>
                                        <p:cTn id="2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1000"/>
                                        <p:tgtEl>
                                          <p:spTgt spid="1027">
                                            <p:txEl>
                                              <p:pRg st="4" end="4"/>
                                            </p:txEl>
                                          </p:spTgt>
                                        </p:tgtEl>
                                      </p:cBhvr>
                                    </p:animEffect>
                                    <p:anim calcmode="lin" valueType="num">
                                      <p:cBhvr>
                                        <p:cTn id="2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2"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i="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i="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i="0">
                <a:solidFill>
                  <a:srgbClr val="000000"/>
                </a:solidFill>
                <a:latin typeface="+mn-lt"/>
              </a:defRPr>
            </a:lvl1pPr>
          </a:lstStyle>
          <a:p>
            <a:pPr>
              <a:defRPr/>
            </a:pPr>
            <a:fld id="{ADCD48EA-DE32-4286-9EBE-33D6FD1D64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Avant" pitchFamily="34" charset="0"/>
        </a:defRPr>
      </a:lvl2pPr>
      <a:lvl3pPr algn="ctr" rtl="0" eaLnBrk="0" fontAlgn="base" hangingPunct="0">
        <a:spcBef>
          <a:spcPct val="0"/>
        </a:spcBef>
        <a:spcAft>
          <a:spcPct val="0"/>
        </a:spcAft>
        <a:defRPr sz="4400">
          <a:solidFill>
            <a:schemeClr val="tx2"/>
          </a:solidFill>
          <a:latin typeface=".VnAvant" pitchFamily="34" charset="0"/>
        </a:defRPr>
      </a:lvl3pPr>
      <a:lvl4pPr algn="ctr" rtl="0" eaLnBrk="0" fontAlgn="base" hangingPunct="0">
        <a:spcBef>
          <a:spcPct val="0"/>
        </a:spcBef>
        <a:spcAft>
          <a:spcPct val="0"/>
        </a:spcAft>
        <a:defRPr sz="4400">
          <a:solidFill>
            <a:schemeClr val="tx2"/>
          </a:solidFill>
          <a:latin typeface=".VnAvant" pitchFamily="34" charset="0"/>
        </a:defRPr>
      </a:lvl4pPr>
      <a:lvl5pPr algn="ctr" rtl="0" eaLnBrk="0" fontAlgn="base" hangingPunct="0">
        <a:spcBef>
          <a:spcPct val="0"/>
        </a:spcBef>
        <a:spcAft>
          <a:spcPct val="0"/>
        </a:spcAft>
        <a:defRPr sz="4400">
          <a:solidFill>
            <a:schemeClr val="tx2"/>
          </a:solidFill>
          <a:latin typeface=".VnAvant" pitchFamily="34" charset="0"/>
        </a:defRPr>
      </a:lvl5pPr>
      <a:lvl6pPr marL="457200" algn="ctr" rtl="0" fontAlgn="base">
        <a:spcBef>
          <a:spcPct val="0"/>
        </a:spcBef>
        <a:spcAft>
          <a:spcPct val="0"/>
        </a:spcAft>
        <a:defRPr sz="4400">
          <a:solidFill>
            <a:schemeClr val="tx2"/>
          </a:solidFill>
          <a:latin typeface=".VnAvant" pitchFamily="34" charset="0"/>
        </a:defRPr>
      </a:lvl6pPr>
      <a:lvl7pPr marL="914400" algn="ctr" rtl="0" fontAlgn="base">
        <a:spcBef>
          <a:spcPct val="0"/>
        </a:spcBef>
        <a:spcAft>
          <a:spcPct val="0"/>
        </a:spcAft>
        <a:defRPr sz="4400">
          <a:solidFill>
            <a:schemeClr val="tx2"/>
          </a:solidFill>
          <a:latin typeface=".VnAvant" pitchFamily="34" charset="0"/>
        </a:defRPr>
      </a:lvl7pPr>
      <a:lvl8pPr marL="1371600" algn="ctr" rtl="0" fontAlgn="base">
        <a:spcBef>
          <a:spcPct val="0"/>
        </a:spcBef>
        <a:spcAft>
          <a:spcPct val="0"/>
        </a:spcAft>
        <a:defRPr sz="4400">
          <a:solidFill>
            <a:schemeClr val="tx2"/>
          </a:solidFill>
          <a:latin typeface=".VnAvant" pitchFamily="34" charset="0"/>
        </a:defRPr>
      </a:lvl8pPr>
      <a:lvl9pPr marL="1828800" algn="ctr" rtl="0" fontAlgn="base">
        <a:spcBef>
          <a:spcPct val="0"/>
        </a:spcBef>
        <a:spcAft>
          <a:spcPct val="0"/>
        </a:spcAft>
        <a:defRPr sz="4400">
          <a:solidFill>
            <a:schemeClr val="tx2"/>
          </a:solidFill>
          <a:latin typeface=".VnAvant"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Documents%20and%20Settings\Administrator\Desktop\NHAC%20NEN.wa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image" Target="../media/image20.wmf"/><Relationship Id="rId1" Type="http://schemas.openxmlformats.org/officeDocument/2006/relationships/slideLayout" Target="../slideLayouts/slideLayout51.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6700" y="457200"/>
            <a:ext cx="9144000" cy="768350"/>
          </a:xfrm>
          <a:prstGeom prst="rect">
            <a:avLst/>
          </a:prstGeom>
          <a:noFill/>
          <a:ln>
            <a:noFill/>
          </a:ln>
        </p:spPr>
        <p:txBody>
          <a:bodyPr>
            <a:spAutoFit/>
          </a:bodyPr>
          <a:lstStyle/>
          <a:p>
            <a:pPr algn="ctr" eaLnBrk="1" hangingPunct="1">
              <a:defRPr/>
            </a:pPr>
            <a:r>
              <a:rPr lang="en-US" sz="2200" b="1" dirty="0" smtClean="0">
                <a:latin typeface="+mn-lt"/>
              </a:rPr>
              <a:t>UBND PHƯỜNG VIỆT HƯNG</a:t>
            </a:r>
            <a:endParaRPr lang="vi-VN" sz="2200" b="1" dirty="0">
              <a:latin typeface="+mn-lt"/>
            </a:endParaRPr>
          </a:p>
          <a:p>
            <a:pPr algn="ctr" eaLnBrk="1" hangingPunct="1">
              <a:defRPr/>
            </a:pPr>
            <a:r>
              <a:rPr lang="vi-VN" sz="2200" b="1" dirty="0">
                <a:latin typeface="+mn-lt"/>
              </a:rPr>
              <a:t>TRƯỜNG MẦM NON </a:t>
            </a:r>
            <a:r>
              <a:rPr lang="en-US" sz="2200" b="1" dirty="0">
                <a:latin typeface="+mn-lt"/>
              </a:rPr>
              <a:t>GIANG BIÊN</a:t>
            </a:r>
          </a:p>
        </p:txBody>
      </p:sp>
      <p:sp>
        <p:nvSpPr>
          <p:cNvPr id="23553" name="Rectangle 1"/>
          <p:cNvSpPr>
            <a:spLocks noChangeArrowheads="1"/>
          </p:cNvSpPr>
          <p:nvPr/>
        </p:nvSpPr>
        <p:spPr bwMode="auto">
          <a:xfrm>
            <a:off x="2216727" y="13716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eaLnBrk="1" hangingPunct="1">
              <a:tabLst>
                <a:tab pos="1371600" algn="l"/>
              </a:tabLst>
            </a:pPr>
            <a:r>
              <a:rPr lang="en-US" altLang="en-US" sz="3200" b="1" dirty="0">
                <a:solidFill>
                  <a:srgbClr val="FF0000"/>
                </a:solidFill>
                <a:latin typeface="Times New Roman" pitchFamily="18" charset="0"/>
                <a:cs typeface="Times New Roman" pitchFamily="18" charset="0"/>
              </a:rPr>
              <a:t>LĨNH V</a:t>
            </a:r>
            <a:r>
              <a:rPr lang="vi-VN" altLang="en-US" sz="3200" b="1" dirty="0">
                <a:solidFill>
                  <a:srgbClr val="FF0000"/>
                </a:solidFill>
                <a:latin typeface="Times New Roman" pitchFamily="18" charset="0"/>
                <a:cs typeface="Times New Roman" pitchFamily="18" charset="0"/>
              </a:rPr>
              <a:t>Ự</a:t>
            </a:r>
            <a:r>
              <a:rPr lang="en-US" altLang="en-US" sz="3200" b="1" dirty="0">
                <a:solidFill>
                  <a:srgbClr val="FF0000"/>
                </a:solidFill>
                <a:latin typeface="Times New Roman" pitchFamily="18" charset="0"/>
                <a:cs typeface="Times New Roman" pitchFamily="18" charset="0"/>
              </a:rPr>
              <a:t>C</a:t>
            </a:r>
            <a:r>
              <a:rPr lang="vi-VN" altLang="en-US" sz="3200" b="1" dirty="0">
                <a:solidFill>
                  <a:srgbClr val="FF0000"/>
                </a:solidFill>
                <a:latin typeface="Times New Roman" pitchFamily="18" charset="0"/>
                <a:cs typeface="Times New Roman" pitchFamily="18" charset="0"/>
              </a:rPr>
              <a:t> P</a:t>
            </a:r>
            <a:r>
              <a:rPr lang="en-US" altLang="en-US" sz="3200" b="1" dirty="0">
                <a:solidFill>
                  <a:srgbClr val="FF0000"/>
                </a:solidFill>
                <a:latin typeface="Times New Roman" pitchFamily="18" charset="0"/>
                <a:cs typeface="Times New Roman" pitchFamily="18" charset="0"/>
              </a:rPr>
              <a:t>HÁT TRI</a:t>
            </a:r>
            <a:r>
              <a:rPr lang="vi-VN" altLang="en-US" sz="3200" b="1" dirty="0">
                <a:solidFill>
                  <a:srgbClr val="FF0000"/>
                </a:solidFill>
                <a:latin typeface="Times New Roman" pitchFamily="18" charset="0"/>
                <a:cs typeface="Times New Roman" pitchFamily="18" charset="0"/>
              </a:rPr>
              <a:t>Ể</a:t>
            </a:r>
            <a:r>
              <a:rPr lang="en-US" altLang="en-US" sz="3200" b="1" dirty="0">
                <a:solidFill>
                  <a:srgbClr val="FF0000"/>
                </a:solidFill>
                <a:latin typeface="Times New Roman" pitchFamily="18" charset="0"/>
                <a:cs typeface="Times New Roman" pitchFamily="18" charset="0"/>
              </a:rPr>
              <a:t>N </a:t>
            </a:r>
            <a:r>
              <a:rPr lang="vi-VN" altLang="en-US" sz="3200" b="1" dirty="0">
                <a:solidFill>
                  <a:srgbClr val="FF0000"/>
                </a:solidFill>
                <a:latin typeface="Times New Roman" pitchFamily="18" charset="0"/>
                <a:cs typeface="Times New Roman" pitchFamily="18" charset="0"/>
              </a:rPr>
              <a:t>NGÔN NGỮ</a:t>
            </a:r>
            <a:endParaRPr lang="en-US" altLang="en-US" sz="3200" dirty="0">
              <a:solidFill>
                <a:srgbClr val="FF0000"/>
              </a:solidFill>
            </a:endParaRPr>
          </a:p>
          <a:p>
            <a:pPr indent="457200">
              <a:tabLst>
                <a:tab pos="1371600" algn="l"/>
              </a:tabLst>
            </a:pPr>
            <a:endParaRPr lang="vi-VN" altLang="en-US" sz="3200" dirty="0">
              <a:solidFill>
                <a:srgbClr val="002060"/>
              </a:solidFill>
            </a:endParaRPr>
          </a:p>
        </p:txBody>
      </p:sp>
      <p:pic>
        <p:nvPicPr>
          <p:cNvPr id="4101" name="NHAC NEN.wav">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9220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40"/>
          <p:cNvSpPr>
            <a:spLocks noChangeArrowheads="1" noChangeShapeType="1" noTextEdit="1"/>
          </p:cNvSpPr>
          <p:nvPr/>
        </p:nvSpPr>
        <p:spPr bwMode="auto">
          <a:xfrm>
            <a:off x="2468363" y="3581400"/>
            <a:ext cx="7636274" cy="1349535"/>
          </a:xfrm>
          <a:prstGeom prst="rect">
            <a:avLst/>
          </a:prstGeom>
        </p:spPr>
        <p:txBody>
          <a:bodyPr spcFirstLastPara="1" wrap="none" fromWordArt="1">
            <a:prstTxWarp prst="textArchUp">
              <a:avLst>
                <a:gd name="adj" fmla="val 10819804"/>
              </a:avLst>
            </a:prstTxWarp>
          </a:bodyPr>
          <a:lstStyle/>
          <a:p>
            <a:pPr algn="ctr">
              <a:defRPr/>
            </a:pPr>
            <a:r>
              <a:rPr lang="en-US" sz="4800" b="1" i="1" kern="10" spc="50" dirty="0" err="1">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Câu</a:t>
            </a:r>
            <a:r>
              <a:rPr lang="en-US" sz="4800" b="1" i="1" kern="10" spc="50" dirty="0">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4800" b="1" i="1" kern="10" spc="50" dirty="0" err="1">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chuyện</a:t>
            </a:r>
            <a:r>
              <a:rPr lang="en-US" sz="4800" b="1" i="1" kern="10" spc="50" dirty="0">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p>
          <a:p>
            <a:pPr algn="ctr">
              <a:defRPr/>
            </a:pPr>
            <a:r>
              <a:rPr lang="en-US" sz="4800" b="1" i="1" kern="10" spc="50" dirty="0" err="1">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Sự</a:t>
            </a:r>
            <a:r>
              <a:rPr lang="en-US" sz="4800" b="1" i="1" kern="10" spc="50" dirty="0">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4800" b="1" i="1" kern="10" spc="50" dirty="0" err="1">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tích</a:t>
            </a:r>
            <a:r>
              <a:rPr lang="en-US" sz="4800" b="1" i="1" kern="10" spc="50" dirty="0">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4800" b="1" i="1" kern="10" spc="50" dirty="0" err="1">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bánh</a:t>
            </a:r>
            <a:r>
              <a:rPr lang="en-US" sz="4800" b="1" i="1" kern="10" spc="50" dirty="0">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4800" b="1" i="1" kern="10" spc="50" dirty="0" err="1">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chưng</a:t>
            </a:r>
            <a:r>
              <a:rPr lang="en-US" sz="4800" b="1" i="1" kern="10" spc="50" dirty="0">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4800" b="1" i="1" kern="10" spc="50" dirty="0" err="1">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bánh</a:t>
            </a:r>
            <a:r>
              <a:rPr lang="en-US" sz="4800" b="1" i="1" kern="10" spc="50" dirty="0">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r>
              <a:rPr lang="en-US" sz="4800" b="1" i="1" kern="10" spc="50" dirty="0" err="1">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dày</a:t>
            </a:r>
            <a:endParaRPr lang="en-US" sz="4800" b="1" i="1" kern="10" spc="50" dirty="0">
              <a:ln w="0"/>
              <a:solidFill>
                <a:srgbClr val="010199"/>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8" name="TextBox 24"/>
          <p:cNvSpPr txBox="1">
            <a:spLocks noChangeArrowheads="1"/>
          </p:cNvSpPr>
          <p:nvPr/>
        </p:nvSpPr>
        <p:spPr bwMode="auto">
          <a:xfrm>
            <a:off x="3314700" y="4576992"/>
            <a:ext cx="558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itchFamily="34" charset="0"/>
              </a:defRPr>
            </a:lvl1pPr>
            <a:lvl2pPr marL="742950" indent="-285750" defTabSz="685800">
              <a:defRPr>
                <a:solidFill>
                  <a:schemeClr val="tx1"/>
                </a:solidFill>
                <a:latin typeface="Arial" pitchFamily="34" charset="0"/>
              </a:defRPr>
            </a:lvl2pPr>
            <a:lvl3pPr marL="1143000" indent="-228600" defTabSz="685800">
              <a:defRPr>
                <a:solidFill>
                  <a:schemeClr val="tx1"/>
                </a:solidFill>
                <a:latin typeface="Arial" pitchFamily="34" charset="0"/>
              </a:defRPr>
            </a:lvl3pPr>
            <a:lvl4pPr marL="1600200" indent="-228600" defTabSz="685800">
              <a:defRPr>
                <a:solidFill>
                  <a:schemeClr val="tx1"/>
                </a:solidFill>
                <a:latin typeface="Arial" pitchFamily="34" charset="0"/>
              </a:defRPr>
            </a:lvl4pPr>
            <a:lvl5pPr marL="2057400" indent="-228600" defTabSz="685800">
              <a:defRPr>
                <a:solidFill>
                  <a:schemeClr val="tx1"/>
                </a:solidFill>
                <a:latin typeface="Arial" pitchFamily="34" charset="0"/>
              </a:defRPr>
            </a:lvl5pPr>
            <a:lvl6pPr marL="2514600" indent="-228600" defTabSz="685800" eaLnBrk="0" fontAlgn="base" hangingPunct="0">
              <a:spcBef>
                <a:spcPct val="0"/>
              </a:spcBef>
              <a:spcAft>
                <a:spcPct val="0"/>
              </a:spcAft>
              <a:defRPr>
                <a:solidFill>
                  <a:schemeClr val="tx1"/>
                </a:solidFill>
                <a:latin typeface="Arial" pitchFamily="34" charset="0"/>
              </a:defRPr>
            </a:lvl6pPr>
            <a:lvl7pPr marL="2971800" indent="-228600" defTabSz="685800" eaLnBrk="0" fontAlgn="base" hangingPunct="0">
              <a:spcBef>
                <a:spcPct val="0"/>
              </a:spcBef>
              <a:spcAft>
                <a:spcPct val="0"/>
              </a:spcAft>
              <a:defRPr>
                <a:solidFill>
                  <a:schemeClr val="tx1"/>
                </a:solidFill>
                <a:latin typeface="Arial" pitchFamily="34" charset="0"/>
              </a:defRPr>
            </a:lvl7pPr>
            <a:lvl8pPr marL="3429000" indent="-228600" defTabSz="685800" eaLnBrk="0" fontAlgn="base" hangingPunct="0">
              <a:spcBef>
                <a:spcPct val="0"/>
              </a:spcBef>
              <a:spcAft>
                <a:spcPct val="0"/>
              </a:spcAft>
              <a:defRPr>
                <a:solidFill>
                  <a:schemeClr val="tx1"/>
                </a:solidFill>
                <a:latin typeface="Arial" pitchFamily="34" charset="0"/>
              </a:defRPr>
            </a:lvl8pPr>
            <a:lvl9pPr marL="3886200" indent="-228600" defTabSz="6858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4000" b="1" i="1" dirty="0" smtClean="0">
                <a:solidFill>
                  <a:srgbClr val="FF0066"/>
                </a:solidFill>
                <a:latin typeface="Times New Roman" pitchFamily="18" charset="0"/>
                <a:cs typeface="Times New Roman" pitchFamily="18" charset="0"/>
              </a:rPr>
              <a:t>LỚP: MGL A3</a:t>
            </a:r>
            <a:endParaRPr lang="en-US" altLang="en-US" sz="4000" b="1" i="1" dirty="0">
              <a:solidFill>
                <a:srgbClr val="FF0066"/>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04310" fill="hold"/>
                                        <p:tgtEl>
                                          <p:spTgt spid="4101"/>
                                        </p:tgtEl>
                                      </p:cBhvr>
                                    </p:cmd>
                                  </p:childTnLst>
                                </p:cTn>
                              </p:par>
                              <p:par>
                                <p:cTn id="7" presetID="20" presetClass="entr" presetSubtype="0" fill="hold" grpId="0" nodeType="withEffect">
                                  <p:stCondLst>
                                    <p:cond delay="0"/>
                                  </p:stCondLst>
                                  <p:iterate type="lt">
                                    <p:tmPct val="0"/>
                                  </p:iterate>
                                  <p:childTnLst>
                                    <p:set>
                                      <p:cBhvr>
                                        <p:cTn id="8" dur="1" fill="hold">
                                          <p:stCondLst>
                                            <p:cond delay="0"/>
                                          </p:stCondLst>
                                        </p:cTn>
                                        <p:tgtEl>
                                          <p:spTgt spid="5"/>
                                        </p:tgtEl>
                                        <p:attrNameLst>
                                          <p:attrName>style.visibility</p:attrName>
                                        </p:attrNameLst>
                                      </p:cBhvr>
                                      <p:to>
                                        <p:strVal val="visible"/>
                                      </p:to>
                                    </p:set>
                                    <p:animEffect transition="in" filter="wedge">
                                      <p:cBhvr>
                                        <p:cTn id="9" dur="1500"/>
                                        <p:tgtEl>
                                          <p:spTgt spid="5"/>
                                        </p:tgtEl>
                                      </p:cBhvr>
                                    </p:animEffect>
                                  </p:childTnLst>
                                </p:cTn>
                              </p:par>
                              <p:par>
                                <p:cTn id="10" presetID="7" presetClass="entr" presetSubtype="4" fill="hold" grpId="0" nodeType="withEffect">
                                  <p:stCondLst>
                                    <p:cond delay="0"/>
                                  </p:stCondLst>
                                  <p:iterate type="lt">
                                    <p:tmPct val="0"/>
                                  </p:iterate>
                                  <p:childTnLst>
                                    <p:set>
                                      <p:cBhvr>
                                        <p:cTn id="11" dur="1" fill="hold">
                                          <p:stCondLst>
                                            <p:cond delay="0"/>
                                          </p:stCondLst>
                                        </p:cTn>
                                        <p:tgtEl>
                                          <p:spTgt spid="23553"/>
                                        </p:tgtEl>
                                        <p:attrNameLst>
                                          <p:attrName>style.visibility</p:attrName>
                                        </p:attrNameLst>
                                      </p:cBhvr>
                                      <p:to>
                                        <p:strVal val="visible"/>
                                      </p:to>
                                    </p:set>
                                    <p:anim calcmode="lin" valueType="num">
                                      <p:cBhvr additive="base">
                                        <p:cTn id="12" dur="2000" fill="hold"/>
                                        <p:tgtEl>
                                          <p:spTgt spid="23553"/>
                                        </p:tgtEl>
                                        <p:attrNameLst>
                                          <p:attrName>ppt_x</p:attrName>
                                        </p:attrNameLst>
                                      </p:cBhvr>
                                      <p:tavLst>
                                        <p:tav tm="0">
                                          <p:val>
                                            <p:strVal val="#ppt_x"/>
                                          </p:val>
                                        </p:tav>
                                        <p:tav tm="100000">
                                          <p:val>
                                            <p:strVal val="#ppt_x"/>
                                          </p:val>
                                        </p:tav>
                                      </p:tavLst>
                                    </p:anim>
                                    <p:anim calcmode="lin" valueType="num">
                                      <p:cBhvr additive="base">
                                        <p:cTn id="13" dur="2000" fill="hold"/>
                                        <p:tgtEl>
                                          <p:spTgt spid="23553"/>
                                        </p:tgtEl>
                                        <p:attrNameLst>
                                          <p:attrName>ppt_y</p:attrName>
                                        </p:attrNameLst>
                                      </p:cBhvr>
                                      <p:tavLst>
                                        <p:tav tm="0">
                                          <p:val>
                                            <p:strVal val="1+#ppt_h/2"/>
                                          </p:val>
                                        </p:tav>
                                        <p:tav tm="100000">
                                          <p:val>
                                            <p:strVal val="#ppt_y"/>
                                          </p:val>
                                        </p:tav>
                                      </p:tavLst>
                                    </p:anim>
                                  </p:childTnLst>
                                </p:cTn>
                              </p:par>
                              <p:par>
                                <p:cTn id="14" presetID="40" presetClass="entr" presetSubtype="0" fill="hold" grpId="1" nodeType="withEffect">
                                  <p:stCondLst>
                                    <p:cond delay="0"/>
                                  </p:stCondLst>
                                  <p:iterate type="lt">
                                    <p:tmPct val="10000"/>
                                  </p:iterate>
                                  <p:childTnLst>
                                    <p:set>
                                      <p:cBhvr>
                                        <p:cTn id="15" dur="1" fill="hold">
                                          <p:stCondLst>
                                            <p:cond delay="0"/>
                                          </p:stCondLst>
                                        </p:cTn>
                                        <p:tgtEl>
                                          <p:spTgt spid="23553"/>
                                        </p:tgtEl>
                                        <p:attrNameLst>
                                          <p:attrName>style.visibility</p:attrName>
                                        </p:attrNameLst>
                                      </p:cBhvr>
                                      <p:to>
                                        <p:strVal val="visible"/>
                                      </p:to>
                                    </p:set>
                                    <p:animEffect transition="in" filter="fade">
                                      <p:cBhvr>
                                        <p:cTn id="16" dur="1000"/>
                                        <p:tgtEl>
                                          <p:spTgt spid="23553"/>
                                        </p:tgtEl>
                                      </p:cBhvr>
                                    </p:animEffect>
                                    <p:anim calcmode="lin" valueType="num">
                                      <p:cBhvr>
                                        <p:cTn id="17" dur="1000" fill="hold"/>
                                        <p:tgtEl>
                                          <p:spTgt spid="23553"/>
                                        </p:tgtEl>
                                        <p:attrNameLst>
                                          <p:attrName>ppt_x</p:attrName>
                                        </p:attrNameLst>
                                      </p:cBhvr>
                                      <p:tavLst>
                                        <p:tav tm="0">
                                          <p:val>
                                            <p:strVal val="#ppt_x-.1"/>
                                          </p:val>
                                        </p:tav>
                                        <p:tav tm="100000">
                                          <p:val>
                                            <p:strVal val="#ppt_x"/>
                                          </p:val>
                                        </p:tav>
                                      </p:tavLst>
                                    </p:anim>
                                    <p:anim calcmode="lin" valueType="num">
                                      <p:cBhvr>
                                        <p:cTn id="18" dur="1000" fill="hold"/>
                                        <p:tgtEl>
                                          <p:spTgt spid="23553"/>
                                        </p:tgtEl>
                                        <p:attrNameLst>
                                          <p:attrName>ppt_y</p:attrName>
                                        </p:attrNameLst>
                                      </p:cBhvr>
                                      <p:tavLst>
                                        <p:tav tm="0">
                                          <p:val>
                                            <p:strVal val="#ppt_y"/>
                                          </p:val>
                                        </p:tav>
                                        <p:tav tm="100000">
                                          <p:val>
                                            <p:strVal val="#ppt_y"/>
                                          </p:val>
                                        </p:tav>
                                      </p:tavLst>
                                    </p:anim>
                                  </p:childTnLst>
                                </p:cTn>
                              </p:par>
                              <p:par>
                                <p:cTn id="19" presetID="8" presetClass="entr" presetSubtype="16" fill="hold" grpId="1" nodeType="withEffect">
                                  <p:stCondLst>
                                    <p:cond delay="0"/>
                                  </p:stCondLst>
                                  <p:iterate type="lt">
                                    <p:tmPct val="0"/>
                                  </p:iterate>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par>
                                <p:cTn id="22" presetID="8" presetClass="entr" presetSubtype="16" fill="hold" grpId="2" nodeType="withEffect">
                                  <p:stCondLst>
                                    <p:cond delay="0"/>
                                  </p:stCondLst>
                                  <p:iterate type="lt">
                                    <p:tmPct val="0"/>
                                  </p:iterate>
                                  <p:childTnLst>
                                    <p:set>
                                      <p:cBhvr>
                                        <p:cTn id="23" dur="1" fill="hold">
                                          <p:stCondLst>
                                            <p:cond delay="0"/>
                                          </p:stCondLst>
                                        </p:cTn>
                                        <p:tgtEl>
                                          <p:spTgt spid="23553"/>
                                        </p:tgtEl>
                                        <p:attrNameLst>
                                          <p:attrName>style.visibility</p:attrName>
                                        </p:attrNameLst>
                                      </p:cBhvr>
                                      <p:to>
                                        <p:strVal val="visible"/>
                                      </p:to>
                                    </p:set>
                                    <p:animEffect transition="in" filter="diamond(in)">
                                      <p:cBhvr>
                                        <p:cTn id="24" dur="2000"/>
                                        <p:tgtEl>
                                          <p:spTgt spid="23553"/>
                                        </p:tgtEl>
                                      </p:cBhvr>
                                    </p:animEffect>
                                  </p:childTnLst>
                                </p:cTn>
                              </p:par>
                              <p:par>
                                <p:cTn id="25" presetID="8"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amond(in)">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4101"/>
                </p:tgtEl>
              </p:cMediaNode>
            </p:audio>
          </p:childTnLst>
        </p:cTn>
      </p:par>
    </p:tnLst>
    <p:bldLst>
      <p:bldP spid="5" grpId="0"/>
      <p:bldP spid="5" grpId="1"/>
      <p:bldP spid="23553" grpId="0"/>
      <p:bldP spid="23553" grpId="1"/>
      <p:bldP spid="23553" grpId="2"/>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13" name="Group 69"/>
          <p:cNvGraphicFramePr>
            <a:graphicFrameLocks noGrp="1"/>
          </p:cNvGraphicFramePr>
          <p:nvPr/>
        </p:nvGraphicFramePr>
        <p:xfrm>
          <a:off x="3276600" y="1143000"/>
          <a:ext cx="5562600" cy="4064000"/>
        </p:xfrm>
        <a:graphic>
          <a:graphicData uri="http://schemas.openxmlformats.org/drawingml/2006/table">
            <a:tbl>
              <a:tblPr/>
              <a:tblGrid>
                <a:gridCol w="1752600"/>
                <a:gridCol w="1676400"/>
                <a:gridCol w="2133600"/>
              </a:tblGrid>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r>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r>
            </a:tbl>
          </a:graphicData>
        </a:graphic>
      </p:graphicFrame>
      <p:sp>
        <p:nvSpPr>
          <p:cNvPr id="6176" name="WordArt 32"/>
          <p:cNvSpPr>
            <a:spLocks noChangeArrowheads="1" noChangeShapeType="1" noTextEdit="1"/>
          </p:cNvSpPr>
          <p:nvPr/>
        </p:nvSpPr>
        <p:spPr bwMode="auto">
          <a:xfrm>
            <a:off x="3875088" y="1717675"/>
            <a:ext cx="533400" cy="1143000"/>
          </a:xfrm>
          <a:prstGeom prst="rect">
            <a:avLst/>
          </a:prstGeom>
        </p:spPr>
        <p:txBody>
          <a:bodyPr wrap="none" fromWordArt="1">
            <a:prstTxWarp prst="textPlain">
              <a:avLst>
                <a:gd name="adj" fmla="val 50000"/>
              </a:avLst>
            </a:prstTxWarp>
          </a:bodyPr>
          <a:lstStyle/>
          <a:p>
            <a:pPr algn="ctr"/>
            <a:r>
              <a:rPr lang="en-US" sz="4800" b="1" kern="10">
                <a:ln w="9525">
                  <a:solidFill>
                    <a:srgbClr val="000000"/>
                  </a:solidFill>
                  <a:round/>
                  <a:headEnd/>
                  <a:tailEnd/>
                </a:ln>
                <a:solidFill>
                  <a:srgbClr val="000000"/>
                </a:solidFill>
                <a:latin typeface="Arial Black"/>
              </a:rPr>
              <a:t>1</a:t>
            </a:r>
          </a:p>
        </p:txBody>
      </p:sp>
      <p:sp>
        <p:nvSpPr>
          <p:cNvPr id="6180" name="WordArt 36"/>
          <p:cNvSpPr>
            <a:spLocks noChangeArrowheads="1" noChangeShapeType="1" noTextEdit="1"/>
          </p:cNvSpPr>
          <p:nvPr/>
        </p:nvSpPr>
        <p:spPr bwMode="auto">
          <a:xfrm>
            <a:off x="5524500" y="1600200"/>
            <a:ext cx="533400" cy="1243013"/>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2</a:t>
            </a:r>
          </a:p>
        </p:txBody>
      </p:sp>
      <p:sp>
        <p:nvSpPr>
          <p:cNvPr id="6181" name="WordArt 37"/>
          <p:cNvSpPr>
            <a:spLocks noChangeArrowheads="1" noChangeShapeType="1" noTextEdit="1"/>
          </p:cNvSpPr>
          <p:nvPr/>
        </p:nvSpPr>
        <p:spPr bwMode="auto">
          <a:xfrm>
            <a:off x="7391400" y="1565275"/>
            <a:ext cx="409575" cy="1295400"/>
          </a:xfrm>
          <a:prstGeom prst="rect">
            <a:avLst/>
          </a:prstGeom>
        </p:spPr>
        <p:txBody>
          <a:bodyPr wrap="none" fromWordArt="1">
            <a:prstTxWarp prst="textPlain">
              <a:avLst>
                <a:gd name="adj" fmla="val 50000"/>
              </a:avLst>
            </a:prstTxWarp>
          </a:bodyPr>
          <a:lstStyle/>
          <a:p>
            <a:pPr algn="ctr"/>
            <a:r>
              <a:rPr lang="en-US" sz="4800" b="1" kern="10">
                <a:ln w="9525">
                  <a:solidFill>
                    <a:srgbClr val="000000"/>
                  </a:solidFill>
                  <a:round/>
                  <a:headEnd/>
                  <a:tailEnd/>
                </a:ln>
                <a:solidFill>
                  <a:srgbClr val="000000"/>
                </a:solidFill>
                <a:latin typeface="Arial Black"/>
              </a:rPr>
              <a:t>3</a:t>
            </a:r>
          </a:p>
        </p:txBody>
      </p:sp>
      <p:sp>
        <p:nvSpPr>
          <p:cNvPr id="6183" name="WordArt 39"/>
          <p:cNvSpPr>
            <a:spLocks noChangeArrowheads="1" noChangeShapeType="1" noTextEdit="1"/>
          </p:cNvSpPr>
          <p:nvPr/>
        </p:nvSpPr>
        <p:spPr bwMode="auto">
          <a:xfrm>
            <a:off x="3998913" y="3581400"/>
            <a:ext cx="409575" cy="12954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4</a:t>
            </a:r>
          </a:p>
        </p:txBody>
      </p:sp>
      <p:sp>
        <p:nvSpPr>
          <p:cNvPr id="6185" name="WordArt 41"/>
          <p:cNvSpPr>
            <a:spLocks noChangeArrowheads="1" noChangeShapeType="1" noTextEdit="1"/>
          </p:cNvSpPr>
          <p:nvPr/>
        </p:nvSpPr>
        <p:spPr bwMode="auto">
          <a:xfrm>
            <a:off x="5656263" y="342900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5</a:t>
            </a:r>
          </a:p>
        </p:txBody>
      </p:sp>
      <p:sp>
        <p:nvSpPr>
          <p:cNvPr id="6187" name="WordArt 43"/>
          <p:cNvSpPr>
            <a:spLocks noChangeArrowheads="1" noChangeShapeType="1" noTextEdit="1"/>
          </p:cNvSpPr>
          <p:nvPr/>
        </p:nvSpPr>
        <p:spPr bwMode="auto">
          <a:xfrm>
            <a:off x="7391400" y="342265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6</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213"/>
                                        </p:tgtEl>
                                        <p:attrNameLst>
                                          <p:attrName>style.visibility</p:attrName>
                                        </p:attrNameLst>
                                      </p:cBhvr>
                                      <p:to>
                                        <p:strVal val="visible"/>
                                      </p:to>
                                    </p:set>
                                    <p:animEffect transition="in" filter="blinds(horizontal)">
                                      <p:cBhvr>
                                        <p:cTn id="7" dur="500"/>
                                        <p:tgtEl>
                                          <p:spTgt spid="6213"/>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176"/>
                                        </p:tgtEl>
                                        <p:attrNameLst>
                                          <p:attrName>style.visibility</p:attrName>
                                        </p:attrNameLst>
                                      </p:cBhvr>
                                      <p:to>
                                        <p:strVal val="visible"/>
                                      </p:to>
                                    </p:set>
                                    <p:animEffect transition="in" filter="checkerboard(across)">
                                      <p:cBhvr>
                                        <p:cTn id="11" dur="500"/>
                                        <p:tgtEl>
                                          <p:spTgt spid="617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6180"/>
                                        </p:tgtEl>
                                        <p:attrNameLst>
                                          <p:attrName>style.visibility</p:attrName>
                                        </p:attrNameLst>
                                      </p:cBhvr>
                                      <p:to>
                                        <p:strVal val="visible"/>
                                      </p:to>
                                    </p:set>
                                    <p:animEffect transition="in" filter="checkerboard(across)">
                                      <p:cBhvr>
                                        <p:cTn id="14" dur="500"/>
                                        <p:tgtEl>
                                          <p:spTgt spid="6180"/>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6181"/>
                                        </p:tgtEl>
                                        <p:attrNameLst>
                                          <p:attrName>style.visibility</p:attrName>
                                        </p:attrNameLst>
                                      </p:cBhvr>
                                      <p:to>
                                        <p:strVal val="visible"/>
                                      </p:to>
                                    </p:set>
                                    <p:animEffect transition="in" filter="checkerboard(across)">
                                      <p:cBhvr>
                                        <p:cTn id="17" dur="500"/>
                                        <p:tgtEl>
                                          <p:spTgt spid="6181"/>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183"/>
                                        </p:tgtEl>
                                        <p:attrNameLst>
                                          <p:attrName>style.visibility</p:attrName>
                                        </p:attrNameLst>
                                      </p:cBhvr>
                                      <p:to>
                                        <p:strVal val="visible"/>
                                      </p:to>
                                    </p:set>
                                    <p:animEffect transition="in" filter="checkerboard(across)">
                                      <p:cBhvr>
                                        <p:cTn id="20" dur="500"/>
                                        <p:tgtEl>
                                          <p:spTgt spid="618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187"/>
                                        </p:tgtEl>
                                        <p:attrNameLst>
                                          <p:attrName>style.visibility</p:attrName>
                                        </p:attrNameLst>
                                      </p:cBhvr>
                                      <p:to>
                                        <p:strVal val="visible"/>
                                      </p:to>
                                    </p:set>
                                    <p:animEffect transition="in" filter="checkerboard(across)">
                                      <p:cBhvr>
                                        <p:cTn id="23" dur="500"/>
                                        <p:tgtEl>
                                          <p:spTgt spid="618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185"/>
                                        </p:tgtEl>
                                        <p:attrNameLst>
                                          <p:attrName>style.visibility</p:attrName>
                                        </p:attrNameLst>
                                      </p:cBhvr>
                                      <p:to>
                                        <p:strVal val="visible"/>
                                      </p:to>
                                    </p:set>
                                    <p:animEffect transition="in" filter="checkerboard(across)">
                                      <p:cBhvr>
                                        <p:cTn id="26" dur="500"/>
                                        <p:tgtEl>
                                          <p:spTgt spid="61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grpId="1" nodeType="clickEffect">
                                  <p:stCondLst>
                                    <p:cond delay="0"/>
                                  </p:stCondLst>
                                  <p:childTnLst>
                                    <p:animEffect transition="out" filter="blinds(horizontal)">
                                      <p:cBhvr>
                                        <p:cTn id="30" dur="500"/>
                                        <p:tgtEl>
                                          <p:spTgt spid="6176"/>
                                        </p:tgtEl>
                                      </p:cBhvr>
                                    </p:animEffect>
                                    <p:set>
                                      <p:cBhvr>
                                        <p:cTn id="31" dur="1" fill="hold">
                                          <p:stCondLst>
                                            <p:cond delay="499"/>
                                          </p:stCondLst>
                                        </p:cTn>
                                        <p:tgtEl>
                                          <p:spTgt spid="6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6" grpId="0" animBg="1"/>
      <p:bldP spid="6176" grpId="1" animBg="1"/>
      <p:bldP spid="6180" grpId="0" animBg="1"/>
      <p:bldP spid="6181" grpId="0" animBg="1"/>
      <p:bldP spid="6183" grpId="0" animBg="1"/>
      <p:bldP spid="6185" grpId="0" animBg="1"/>
      <p:bldP spid="61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05000" y="1143000"/>
            <a:ext cx="8229600" cy="1143000"/>
          </a:xfrm>
        </p:spPr>
        <p:txBody>
          <a:bodyPr/>
          <a:lstStyle/>
          <a:p>
            <a:pPr eaLnBrk="1" hangingPunct="1"/>
            <a:r>
              <a:rPr lang="en-US" altLang="en-US" sz="4000" i="1" smtClean="0">
                <a:latin typeface="Times New Roman" pitchFamily="18" charset="0"/>
              </a:rPr>
              <a:t>Hoàng Tử Lang Liêu là người như thế nào?</a:t>
            </a:r>
          </a:p>
        </p:txBody>
      </p:sp>
      <p:sp>
        <p:nvSpPr>
          <p:cNvPr id="13315" name="Rectangle 3"/>
          <p:cNvSpPr>
            <a:spLocks noGrp="1" noChangeArrowheads="1"/>
          </p:cNvSpPr>
          <p:nvPr>
            <p:ph type="body" idx="1"/>
          </p:nvPr>
        </p:nvSpPr>
        <p:spPr>
          <a:xfrm>
            <a:off x="2133600" y="2971800"/>
            <a:ext cx="8229600" cy="4525963"/>
          </a:xfrm>
        </p:spPr>
        <p:txBody>
          <a:bodyPr/>
          <a:lstStyle/>
          <a:p>
            <a:pPr eaLnBrk="1" hangingPunct="1"/>
            <a:r>
              <a:rPr lang="en-US" altLang="en-US" sz="4000" b="1" smtClean="0">
                <a:solidFill>
                  <a:srgbClr val="FF0000"/>
                </a:solidFill>
                <a:latin typeface="Times New Roman" pitchFamily="18" charset="0"/>
              </a:rPr>
              <a:t>Đáp án: Hiền hậu, chăm chỉ.</a:t>
            </a:r>
          </a:p>
        </p:txBody>
      </p:sp>
      <p:pic>
        <p:nvPicPr>
          <p:cNvPr id="3072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303838"/>
            <a:ext cx="14478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029200"/>
            <a:ext cx="152400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13" name="Group 69"/>
          <p:cNvGraphicFramePr>
            <a:graphicFrameLocks noGrp="1"/>
          </p:cNvGraphicFramePr>
          <p:nvPr/>
        </p:nvGraphicFramePr>
        <p:xfrm>
          <a:off x="3276600" y="1143000"/>
          <a:ext cx="5562600" cy="4064000"/>
        </p:xfrm>
        <a:graphic>
          <a:graphicData uri="http://schemas.openxmlformats.org/drawingml/2006/table">
            <a:tbl>
              <a:tblPr/>
              <a:tblGrid>
                <a:gridCol w="1752600"/>
                <a:gridCol w="1676400"/>
                <a:gridCol w="2133600"/>
              </a:tblGrid>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r>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r>
            </a:tbl>
          </a:graphicData>
        </a:graphic>
      </p:graphicFrame>
      <p:sp>
        <p:nvSpPr>
          <p:cNvPr id="6176" name="WordArt 32"/>
          <p:cNvSpPr>
            <a:spLocks noChangeArrowheads="1" noChangeShapeType="1" noTextEdit="1"/>
          </p:cNvSpPr>
          <p:nvPr/>
        </p:nvSpPr>
        <p:spPr bwMode="auto">
          <a:xfrm>
            <a:off x="3875088" y="1717675"/>
            <a:ext cx="533400" cy="1143000"/>
          </a:xfrm>
          <a:prstGeom prst="rect">
            <a:avLst/>
          </a:prstGeom>
        </p:spPr>
        <p:txBody>
          <a:bodyPr wrap="none" fromWordArt="1">
            <a:prstTxWarp prst="textPlain">
              <a:avLst>
                <a:gd name="adj" fmla="val 50000"/>
              </a:avLst>
            </a:prstTxWarp>
          </a:bodyPr>
          <a:lstStyle/>
          <a:p>
            <a:pPr algn="ctr"/>
            <a:endParaRPr lang="en-US" sz="4800" b="1" kern="10">
              <a:ln w="9525">
                <a:solidFill>
                  <a:srgbClr val="000000"/>
                </a:solidFill>
                <a:round/>
                <a:headEnd/>
                <a:tailEnd/>
              </a:ln>
              <a:solidFill>
                <a:srgbClr val="000000"/>
              </a:solidFill>
              <a:latin typeface="Arial Black"/>
            </a:endParaRPr>
          </a:p>
        </p:txBody>
      </p:sp>
      <p:sp>
        <p:nvSpPr>
          <p:cNvPr id="6180" name="WordArt 36"/>
          <p:cNvSpPr>
            <a:spLocks noChangeArrowheads="1" noChangeShapeType="1" noTextEdit="1"/>
          </p:cNvSpPr>
          <p:nvPr/>
        </p:nvSpPr>
        <p:spPr bwMode="auto">
          <a:xfrm>
            <a:off x="5524500" y="1600200"/>
            <a:ext cx="533400" cy="1243013"/>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2</a:t>
            </a:r>
          </a:p>
        </p:txBody>
      </p:sp>
      <p:sp>
        <p:nvSpPr>
          <p:cNvPr id="6181" name="WordArt 37"/>
          <p:cNvSpPr>
            <a:spLocks noChangeArrowheads="1" noChangeShapeType="1" noTextEdit="1"/>
          </p:cNvSpPr>
          <p:nvPr/>
        </p:nvSpPr>
        <p:spPr bwMode="auto">
          <a:xfrm>
            <a:off x="7391400" y="1565275"/>
            <a:ext cx="409575" cy="1295400"/>
          </a:xfrm>
          <a:prstGeom prst="rect">
            <a:avLst/>
          </a:prstGeom>
        </p:spPr>
        <p:txBody>
          <a:bodyPr wrap="none" fromWordArt="1">
            <a:prstTxWarp prst="textPlain">
              <a:avLst>
                <a:gd name="adj" fmla="val 50000"/>
              </a:avLst>
            </a:prstTxWarp>
          </a:bodyPr>
          <a:lstStyle/>
          <a:p>
            <a:pPr algn="ctr"/>
            <a:r>
              <a:rPr lang="en-US" sz="4800" b="1" kern="10">
                <a:ln w="9525">
                  <a:solidFill>
                    <a:srgbClr val="000000"/>
                  </a:solidFill>
                  <a:round/>
                  <a:headEnd/>
                  <a:tailEnd/>
                </a:ln>
                <a:solidFill>
                  <a:srgbClr val="000000"/>
                </a:solidFill>
                <a:latin typeface="Arial Black"/>
              </a:rPr>
              <a:t>3</a:t>
            </a:r>
          </a:p>
        </p:txBody>
      </p:sp>
      <p:sp>
        <p:nvSpPr>
          <p:cNvPr id="6183" name="WordArt 39"/>
          <p:cNvSpPr>
            <a:spLocks noChangeArrowheads="1" noChangeShapeType="1" noTextEdit="1"/>
          </p:cNvSpPr>
          <p:nvPr/>
        </p:nvSpPr>
        <p:spPr bwMode="auto">
          <a:xfrm>
            <a:off x="3998913" y="3581400"/>
            <a:ext cx="409575" cy="12954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4</a:t>
            </a:r>
          </a:p>
        </p:txBody>
      </p:sp>
      <p:sp>
        <p:nvSpPr>
          <p:cNvPr id="6185" name="WordArt 41"/>
          <p:cNvSpPr>
            <a:spLocks noChangeArrowheads="1" noChangeShapeType="1" noTextEdit="1"/>
          </p:cNvSpPr>
          <p:nvPr/>
        </p:nvSpPr>
        <p:spPr bwMode="auto">
          <a:xfrm>
            <a:off x="5656263" y="342900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5</a:t>
            </a:r>
          </a:p>
        </p:txBody>
      </p:sp>
      <p:sp>
        <p:nvSpPr>
          <p:cNvPr id="6187" name="WordArt 43"/>
          <p:cNvSpPr>
            <a:spLocks noChangeArrowheads="1" noChangeShapeType="1" noTextEdit="1"/>
          </p:cNvSpPr>
          <p:nvPr/>
        </p:nvSpPr>
        <p:spPr bwMode="auto">
          <a:xfrm>
            <a:off x="7391400" y="342265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6</a:t>
            </a:r>
          </a:p>
        </p:txBody>
      </p:sp>
    </p:spTree>
  </p:cSld>
  <p:clrMapOvr>
    <a:masterClrMapping/>
  </p:clrMapOvr>
  <p:transition spd="slow"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213"/>
                                        </p:tgtEl>
                                        <p:attrNameLst>
                                          <p:attrName>style.visibility</p:attrName>
                                        </p:attrNameLst>
                                      </p:cBhvr>
                                      <p:to>
                                        <p:strVal val="visible"/>
                                      </p:to>
                                    </p:set>
                                    <p:animEffect transition="in" filter="blinds(horizontal)">
                                      <p:cBhvr>
                                        <p:cTn id="7" dur="500"/>
                                        <p:tgtEl>
                                          <p:spTgt spid="6213"/>
                                        </p:tgtEl>
                                      </p:cBhvr>
                                    </p:animEffect>
                                  </p:childTnLst>
                                </p:cTn>
                              </p:par>
                            </p:childTnLst>
                          </p:cTn>
                        </p:par>
                        <p:par>
                          <p:cTn id="8" fill="hold" nodeType="afterGroup">
                            <p:stCondLst>
                              <p:cond delay="500"/>
                            </p:stCondLst>
                            <p:childTnLst>
                              <p:par>
                                <p:cTn id="9" presetID="5" presetClass="entr" presetSubtype="10" fill="hold" grpId="0" nodeType="afterEffect" nodePh="1">
                                  <p:stCondLst>
                                    <p:cond delay="0"/>
                                  </p:stCondLst>
                                  <p:endCondLst>
                                    <p:cond evt="begin" delay="0">
                                      <p:tn val="9"/>
                                    </p:cond>
                                  </p:endCondLst>
                                  <p:childTnLst>
                                    <p:set>
                                      <p:cBhvr>
                                        <p:cTn id="10" dur="1" fill="hold">
                                          <p:stCondLst>
                                            <p:cond delay="0"/>
                                          </p:stCondLst>
                                        </p:cTn>
                                        <p:tgtEl>
                                          <p:spTgt spid="6176"/>
                                        </p:tgtEl>
                                        <p:attrNameLst>
                                          <p:attrName>style.visibility</p:attrName>
                                        </p:attrNameLst>
                                      </p:cBhvr>
                                      <p:to>
                                        <p:strVal val="visible"/>
                                      </p:to>
                                    </p:set>
                                    <p:animEffect transition="in" filter="checkerboard(across)">
                                      <p:cBhvr>
                                        <p:cTn id="11" dur="500"/>
                                        <p:tgtEl>
                                          <p:spTgt spid="617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6181"/>
                                        </p:tgtEl>
                                        <p:attrNameLst>
                                          <p:attrName>style.visibility</p:attrName>
                                        </p:attrNameLst>
                                      </p:cBhvr>
                                      <p:to>
                                        <p:strVal val="visible"/>
                                      </p:to>
                                    </p:set>
                                    <p:animEffect transition="in" filter="checkerboard(across)">
                                      <p:cBhvr>
                                        <p:cTn id="14" dur="500"/>
                                        <p:tgtEl>
                                          <p:spTgt spid="6181"/>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6183"/>
                                        </p:tgtEl>
                                        <p:attrNameLst>
                                          <p:attrName>style.visibility</p:attrName>
                                        </p:attrNameLst>
                                      </p:cBhvr>
                                      <p:to>
                                        <p:strVal val="visible"/>
                                      </p:to>
                                    </p:set>
                                    <p:animEffect transition="in" filter="checkerboard(across)">
                                      <p:cBhvr>
                                        <p:cTn id="17" dur="500"/>
                                        <p:tgtEl>
                                          <p:spTgt spid="6183"/>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187"/>
                                        </p:tgtEl>
                                        <p:attrNameLst>
                                          <p:attrName>style.visibility</p:attrName>
                                        </p:attrNameLst>
                                      </p:cBhvr>
                                      <p:to>
                                        <p:strVal val="visible"/>
                                      </p:to>
                                    </p:set>
                                    <p:animEffect transition="in" filter="checkerboard(across)">
                                      <p:cBhvr>
                                        <p:cTn id="20" dur="500"/>
                                        <p:tgtEl>
                                          <p:spTgt spid="618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185"/>
                                        </p:tgtEl>
                                        <p:attrNameLst>
                                          <p:attrName>style.visibility</p:attrName>
                                        </p:attrNameLst>
                                      </p:cBhvr>
                                      <p:to>
                                        <p:strVal val="visible"/>
                                      </p:to>
                                    </p:set>
                                    <p:animEffect transition="in" filter="checkerboard(across)">
                                      <p:cBhvr>
                                        <p:cTn id="23" dur="500"/>
                                        <p:tgtEl>
                                          <p:spTgt spid="6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6" grpId="0" animBg="1"/>
      <p:bldP spid="6181" grpId="0" animBg="1"/>
      <p:bldP spid="6183" grpId="0" animBg="1"/>
      <p:bldP spid="6185" grpId="0" animBg="1"/>
      <p:bldP spid="618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1905000"/>
            <a:ext cx="8229600" cy="1143000"/>
          </a:xfrm>
        </p:spPr>
        <p:txBody>
          <a:bodyPr/>
          <a:lstStyle/>
          <a:p>
            <a:pPr eaLnBrk="1" hangingPunct="1"/>
            <a:r>
              <a:rPr lang="en-US" altLang="en-US" sz="4000" b="1" i="1" smtClean="0">
                <a:latin typeface="Times New Roman" pitchFamily="18" charset="0"/>
              </a:rPr>
              <a:t>           Vua cha có ý định gì nhân ngày hội? Các hoàng tử đã làm gì?</a:t>
            </a:r>
          </a:p>
        </p:txBody>
      </p:sp>
      <p:sp>
        <p:nvSpPr>
          <p:cNvPr id="16387" name="Rectangle 3"/>
          <p:cNvSpPr>
            <a:spLocks noGrp="1" noChangeArrowheads="1"/>
          </p:cNvSpPr>
          <p:nvPr>
            <p:ph type="body" idx="1"/>
          </p:nvPr>
        </p:nvSpPr>
        <p:spPr>
          <a:xfrm>
            <a:off x="2286000" y="3200400"/>
            <a:ext cx="8229600" cy="4525963"/>
          </a:xfrm>
        </p:spPr>
        <p:txBody>
          <a:bodyPr/>
          <a:lstStyle/>
          <a:p>
            <a:pPr eaLnBrk="1" hangingPunct="1"/>
            <a:r>
              <a:rPr lang="en-US" altLang="en-US" b="1" smtClean="0">
                <a:solidFill>
                  <a:srgbClr val="FF0000"/>
                </a:solidFill>
              </a:rPr>
              <a:t>Đáp án: - Vua cha có ý định nhường ngôi cho người nào có của ngon vật lạ dâng lên trong ngày hội lớn đầu năm</a:t>
            </a:r>
          </a:p>
          <a:p>
            <a:pPr eaLnBrk="1" hangingPunct="1"/>
            <a:r>
              <a:rPr lang="en-US" altLang="en-US" b="1" smtClean="0">
                <a:solidFill>
                  <a:srgbClr val="FF0000"/>
                </a:solidFill>
              </a:rPr>
              <a:t>- Các hoàng tử tỏa đi khắp bốn phương tìm lễ vật.</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3145">
            <a:off x="1828800" y="457200"/>
            <a:ext cx="16684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lide(fromBottom)">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ox(in)">
                                      <p:cBhvr>
                                        <p:cTn id="12" dur="5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box(in)">
                                      <p:cBhvr>
                                        <p:cTn id="17"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13" name="Group 69"/>
          <p:cNvGraphicFramePr>
            <a:graphicFrameLocks noGrp="1"/>
          </p:cNvGraphicFramePr>
          <p:nvPr/>
        </p:nvGraphicFramePr>
        <p:xfrm>
          <a:off x="3276600" y="1143000"/>
          <a:ext cx="5562600" cy="4064000"/>
        </p:xfrm>
        <a:graphic>
          <a:graphicData uri="http://schemas.openxmlformats.org/drawingml/2006/table">
            <a:tbl>
              <a:tblPr/>
              <a:tblGrid>
                <a:gridCol w="1752600"/>
                <a:gridCol w="1676400"/>
                <a:gridCol w="2133600"/>
              </a:tblGrid>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r>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r>
            </a:tbl>
          </a:graphicData>
        </a:graphic>
      </p:graphicFrame>
      <p:sp>
        <p:nvSpPr>
          <p:cNvPr id="6176" name="WordArt 32"/>
          <p:cNvSpPr>
            <a:spLocks noChangeArrowheads="1" noChangeShapeType="1" noTextEdit="1"/>
          </p:cNvSpPr>
          <p:nvPr/>
        </p:nvSpPr>
        <p:spPr bwMode="auto">
          <a:xfrm>
            <a:off x="3875088" y="1717675"/>
            <a:ext cx="533400" cy="1143000"/>
          </a:xfrm>
          <a:prstGeom prst="rect">
            <a:avLst/>
          </a:prstGeom>
        </p:spPr>
        <p:txBody>
          <a:bodyPr wrap="none" fromWordArt="1">
            <a:prstTxWarp prst="textPlain">
              <a:avLst>
                <a:gd name="adj" fmla="val 50000"/>
              </a:avLst>
            </a:prstTxWarp>
          </a:bodyPr>
          <a:lstStyle/>
          <a:p>
            <a:pPr algn="ctr"/>
            <a:endParaRPr lang="en-US" sz="4800" b="1" kern="10">
              <a:ln w="9525">
                <a:solidFill>
                  <a:srgbClr val="000000"/>
                </a:solidFill>
                <a:round/>
                <a:headEnd/>
                <a:tailEnd/>
              </a:ln>
              <a:solidFill>
                <a:srgbClr val="000000"/>
              </a:solidFill>
              <a:latin typeface="Arial Black"/>
            </a:endParaRPr>
          </a:p>
        </p:txBody>
      </p:sp>
      <p:sp>
        <p:nvSpPr>
          <p:cNvPr id="6180" name="WordArt 36"/>
          <p:cNvSpPr>
            <a:spLocks noChangeArrowheads="1" noChangeShapeType="1" noTextEdit="1"/>
          </p:cNvSpPr>
          <p:nvPr/>
        </p:nvSpPr>
        <p:spPr bwMode="auto">
          <a:xfrm>
            <a:off x="5524500" y="1600200"/>
            <a:ext cx="533400" cy="1243013"/>
          </a:xfrm>
          <a:prstGeom prst="rect">
            <a:avLst/>
          </a:prstGeom>
        </p:spPr>
        <p:txBody>
          <a:bodyPr wrap="none" fromWordArt="1">
            <a:prstTxWarp prst="textPlain">
              <a:avLst>
                <a:gd name="adj" fmla="val 50000"/>
              </a:avLst>
            </a:prstTxWarp>
          </a:bodyPr>
          <a:lstStyle/>
          <a:p>
            <a:pPr algn="ctr"/>
            <a:endParaRPr lang="en-US" sz="4800" kern="10">
              <a:ln w="9525">
                <a:solidFill>
                  <a:srgbClr val="000000"/>
                </a:solidFill>
                <a:round/>
                <a:headEnd/>
                <a:tailEnd/>
              </a:ln>
              <a:solidFill>
                <a:srgbClr val="000000"/>
              </a:solidFill>
              <a:latin typeface="Arial Black"/>
            </a:endParaRPr>
          </a:p>
        </p:txBody>
      </p:sp>
      <p:sp>
        <p:nvSpPr>
          <p:cNvPr id="6181" name="WordArt 37"/>
          <p:cNvSpPr>
            <a:spLocks noChangeArrowheads="1" noChangeShapeType="1" noTextEdit="1"/>
          </p:cNvSpPr>
          <p:nvPr/>
        </p:nvSpPr>
        <p:spPr bwMode="auto">
          <a:xfrm>
            <a:off x="7391400" y="1565275"/>
            <a:ext cx="409575" cy="1295400"/>
          </a:xfrm>
          <a:prstGeom prst="rect">
            <a:avLst/>
          </a:prstGeom>
        </p:spPr>
        <p:txBody>
          <a:bodyPr wrap="none" fromWordArt="1">
            <a:prstTxWarp prst="textPlain">
              <a:avLst>
                <a:gd name="adj" fmla="val 50000"/>
              </a:avLst>
            </a:prstTxWarp>
          </a:bodyPr>
          <a:lstStyle/>
          <a:p>
            <a:pPr algn="ctr"/>
            <a:r>
              <a:rPr lang="en-US" sz="4800" b="1" kern="10">
                <a:ln w="9525">
                  <a:solidFill>
                    <a:srgbClr val="000000"/>
                  </a:solidFill>
                  <a:round/>
                  <a:headEnd/>
                  <a:tailEnd/>
                </a:ln>
                <a:solidFill>
                  <a:srgbClr val="000000"/>
                </a:solidFill>
                <a:latin typeface="Arial Black"/>
              </a:rPr>
              <a:t>3</a:t>
            </a:r>
          </a:p>
        </p:txBody>
      </p:sp>
      <p:sp>
        <p:nvSpPr>
          <p:cNvPr id="6183" name="WordArt 39"/>
          <p:cNvSpPr>
            <a:spLocks noChangeArrowheads="1" noChangeShapeType="1" noTextEdit="1"/>
          </p:cNvSpPr>
          <p:nvPr/>
        </p:nvSpPr>
        <p:spPr bwMode="auto">
          <a:xfrm>
            <a:off x="3998913" y="3581400"/>
            <a:ext cx="409575" cy="12954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4</a:t>
            </a:r>
          </a:p>
        </p:txBody>
      </p:sp>
      <p:sp>
        <p:nvSpPr>
          <p:cNvPr id="6185" name="WordArt 41"/>
          <p:cNvSpPr>
            <a:spLocks noChangeArrowheads="1" noChangeShapeType="1" noTextEdit="1"/>
          </p:cNvSpPr>
          <p:nvPr/>
        </p:nvSpPr>
        <p:spPr bwMode="auto">
          <a:xfrm>
            <a:off x="5656263" y="342900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5</a:t>
            </a:r>
          </a:p>
        </p:txBody>
      </p:sp>
      <p:sp>
        <p:nvSpPr>
          <p:cNvPr id="6187" name="WordArt 43"/>
          <p:cNvSpPr>
            <a:spLocks noChangeArrowheads="1" noChangeShapeType="1" noTextEdit="1"/>
          </p:cNvSpPr>
          <p:nvPr/>
        </p:nvSpPr>
        <p:spPr bwMode="auto">
          <a:xfrm>
            <a:off x="7391400" y="342265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6</a:t>
            </a:r>
          </a:p>
        </p:txBody>
      </p:sp>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213"/>
                                        </p:tgtEl>
                                        <p:attrNameLst>
                                          <p:attrName>style.visibility</p:attrName>
                                        </p:attrNameLst>
                                      </p:cBhvr>
                                      <p:to>
                                        <p:strVal val="visible"/>
                                      </p:to>
                                    </p:set>
                                    <p:animEffect transition="in" filter="blinds(horizontal)">
                                      <p:cBhvr>
                                        <p:cTn id="7" dur="500"/>
                                        <p:tgtEl>
                                          <p:spTgt spid="6213"/>
                                        </p:tgtEl>
                                      </p:cBhvr>
                                    </p:animEffect>
                                  </p:childTnLst>
                                </p:cTn>
                              </p:par>
                            </p:childTnLst>
                          </p:cTn>
                        </p:par>
                        <p:par>
                          <p:cTn id="8" fill="hold" nodeType="afterGroup">
                            <p:stCondLst>
                              <p:cond delay="500"/>
                            </p:stCondLst>
                            <p:childTnLst>
                              <p:par>
                                <p:cTn id="9" presetID="5" presetClass="entr" presetSubtype="10" fill="hold" grpId="0" nodeType="afterEffect" nodePh="1">
                                  <p:stCondLst>
                                    <p:cond delay="0"/>
                                  </p:stCondLst>
                                  <p:endCondLst>
                                    <p:cond evt="begin" delay="0">
                                      <p:tn val="9"/>
                                    </p:cond>
                                  </p:endCondLst>
                                  <p:childTnLst>
                                    <p:set>
                                      <p:cBhvr>
                                        <p:cTn id="10" dur="1" fill="hold">
                                          <p:stCondLst>
                                            <p:cond delay="0"/>
                                          </p:stCondLst>
                                        </p:cTn>
                                        <p:tgtEl>
                                          <p:spTgt spid="6176"/>
                                        </p:tgtEl>
                                        <p:attrNameLst>
                                          <p:attrName>style.visibility</p:attrName>
                                        </p:attrNameLst>
                                      </p:cBhvr>
                                      <p:to>
                                        <p:strVal val="visible"/>
                                      </p:to>
                                    </p:set>
                                    <p:animEffect transition="in" filter="checkerboard(across)">
                                      <p:cBhvr>
                                        <p:cTn id="11" dur="500"/>
                                        <p:tgtEl>
                                          <p:spTgt spid="617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6181"/>
                                        </p:tgtEl>
                                        <p:attrNameLst>
                                          <p:attrName>style.visibility</p:attrName>
                                        </p:attrNameLst>
                                      </p:cBhvr>
                                      <p:to>
                                        <p:strVal val="visible"/>
                                      </p:to>
                                    </p:set>
                                    <p:animEffect transition="in" filter="checkerboard(across)">
                                      <p:cBhvr>
                                        <p:cTn id="14" dur="500"/>
                                        <p:tgtEl>
                                          <p:spTgt spid="6181"/>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6183"/>
                                        </p:tgtEl>
                                        <p:attrNameLst>
                                          <p:attrName>style.visibility</p:attrName>
                                        </p:attrNameLst>
                                      </p:cBhvr>
                                      <p:to>
                                        <p:strVal val="visible"/>
                                      </p:to>
                                    </p:set>
                                    <p:animEffect transition="in" filter="checkerboard(across)">
                                      <p:cBhvr>
                                        <p:cTn id="17" dur="500"/>
                                        <p:tgtEl>
                                          <p:spTgt spid="6183"/>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187"/>
                                        </p:tgtEl>
                                        <p:attrNameLst>
                                          <p:attrName>style.visibility</p:attrName>
                                        </p:attrNameLst>
                                      </p:cBhvr>
                                      <p:to>
                                        <p:strVal val="visible"/>
                                      </p:to>
                                    </p:set>
                                    <p:animEffect transition="in" filter="checkerboard(across)">
                                      <p:cBhvr>
                                        <p:cTn id="20" dur="500"/>
                                        <p:tgtEl>
                                          <p:spTgt spid="618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185"/>
                                        </p:tgtEl>
                                        <p:attrNameLst>
                                          <p:attrName>style.visibility</p:attrName>
                                        </p:attrNameLst>
                                      </p:cBhvr>
                                      <p:to>
                                        <p:strVal val="visible"/>
                                      </p:to>
                                    </p:set>
                                    <p:animEffect transition="in" filter="checkerboard(across)">
                                      <p:cBhvr>
                                        <p:cTn id="23" dur="500"/>
                                        <p:tgtEl>
                                          <p:spTgt spid="6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6" grpId="0" animBg="1"/>
      <p:bldP spid="6181" grpId="0" animBg="1"/>
      <p:bldP spid="6183" grpId="0" animBg="1"/>
      <p:bldP spid="6185" grpId="0" animBg="1"/>
      <p:bldP spid="61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1828800" y="1524000"/>
            <a:ext cx="5486400" cy="1470025"/>
          </a:xfrm>
        </p:spPr>
        <p:txBody>
          <a:bodyPr anchor="ctr"/>
          <a:lstStyle/>
          <a:p>
            <a:pPr algn="l" eaLnBrk="1" hangingPunct="1"/>
            <a:r>
              <a:rPr lang="en-US" altLang="en-US" sz="4400" i="1" smtClean="0">
                <a:latin typeface="Times New Roman" pitchFamily="18" charset="0"/>
              </a:rPr>
              <a:t>Lang Liêu đã làm những loại bánh gì để dâng lên vua cha?</a:t>
            </a:r>
          </a:p>
        </p:txBody>
      </p:sp>
      <p:pic>
        <p:nvPicPr>
          <p:cNvPr id="348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419600"/>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343400"/>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7526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10"/>
          <p:cNvSpPr>
            <a:spLocks noGrp="1" noChangeArrowheads="1"/>
          </p:cNvSpPr>
          <p:nvPr>
            <p:ph type="subTitle" idx="1"/>
          </p:nvPr>
        </p:nvSpPr>
        <p:spPr>
          <a:xfrm>
            <a:off x="2214563" y="3543300"/>
            <a:ext cx="6400800" cy="1752600"/>
          </a:xfrm>
        </p:spPr>
        <p:txBody>
          <a:bodyPr/>
          <a:lstStyle/>
          <a:p>
            <a:pPr eaLnBrk="1" hangingPunct="1"/>
            <a:r>
              <a:rPr lang="en-US" altLang="en-US" sz="3400" i="1" u="sng" smtClean="0">
                <a:solidFill>
                  <a:srgbClr val="FF0000"/>
                </a:solidFill>
                <a:latin typeface="Times New Roman" pitchFamily="18" charset="0"/>
              </a:rPr>
              <a:t>Đáp án: Bánh chưng, bánh dầy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8196"/>
                                        </p:tgtEl>
                                      </p:cBhvr>
                                      <p:to x="80000" y="100000"/>
                                    </p:animScale>
                                    <p:anim by="(#ppt_w*0.10)" calcmode="lin" valueType="num">
                                      <p:cBhvr>
                                        <p:cTn id="7" dur="250" autoRev="1" fill="hold">
                                          <p:stCondLst>
                                            <p:cond delay="0"/>
                                          </p:stCondLst>
                                        </p:cTn>
                                        <p:tgtEl>
                                          <p:spTgt spid="8196"/>
                                        </p:tgtEl>
                                        <p:attrNameLst>
                                          <p:attrName>ppt_x</p:attrName>
                                        </p:attrNameLst>
                                      </p:cBhvr>
                                    </p:anim>
                                    <p:anim by="(-#ppt_w*0.10)" calcmode="lin" valueType="num">
                                      <p:cBhvr>
                                        <p:cTn id="8" dur="250" autoRev="1" fill="hold">
                                          <p:stCondLst>
                                            <p:cond delay="0"/>
                                          </p:stCondLst>
                                        </p:cTn>
                                        <p:tgtEl>
                                          <p:spTgt spid="8196"/>
                                        </p:tgtEl>
                                        <p:attrNameLst>
                                          <p:attrName>ppt_y</p:attrName>
                                        </p:attrNameLst>
                                      </p:cBhvr>
                                    </p:anim>
                                    <p:animRot by="-480000">
                                      <p:cBhvr>
                                        <p:cTn id="9" dur="250" autoRev="1" fill="hold">
                                          <p:stCondLst>
                                            <p:cond delay="0"/>
                                          </p:stCondLst>
                                        </p:cTn>
                                        <p:tgtEl>
                                          <p:spTgt spid="8196"/>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8202">
                                            <p:txEl>
                                              <p:pRg st="0" end="0"/>
                                            </p:txEl>
                                          </p:spTgt>
                                        </p:tgtEl>
                                        <p:attrNameLst>
                                          <p:attrName>style.visibility</p:attrName>
                                        </p:attrNameLst>
                                      </p:cBhvr>
                                      <p:to>
                                        <p:strVal val="visible"/>
                                      </p:to>
                                    </p:set>
                                    <p:anim calcmode="lin" valueType="num">
                                      <p:cBhvr additive="base">
                                        <p:cTn id="14" dur="500" fill="hold"/>
                                        <p:tgtEl>
                                          <p:spTgt spid="820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2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13" name="Group 69"/>
          <p:cNvGraphicFramePr>
            <a:graphicFrameLocks noGrp="1"/>
          </p:cNvGraphicFramePr>
          <p:nvPr/>
        </p:nvGraphicFramePr>
        <p:xfrm>
          <a:off x="3276600" y="1143000"/>
          <a:ext cx="5562600" cy="4064000"/>
        </p:xfrm>
        <a:graphic>
          <a:graphicData uri="http://schemas.openxmlformats.org/drawingml/2006/table">
            <a:tbl>
              <a:tblPr/>
              <a:tblGrid>
                <a:gridCol w="1752600"/>
                <a:gridCol w="1676400"/>
                <a:gridCol w="2133600"/>
              </a:tblGrid>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r>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r>
            </a:tbl>
          </a:graphicData>
        </a:graphic>
      </p:graphicFrame>
      <p:sp>
        <p:nvSpPr>
          <p:cNvPr id="35856" name="WordArt 32"/>
          <p:cNvSpPr>
            <a:spLocks noChangeArrowheads="1" noChangeShapeType="1" noTextEdit="1"/>
          </p:cNvSpPr>
          <p:nvPr/>
        </p:nvSpPr>
        <p:spPr bwMode="auto">
          <a:xfrm>
            <a:off x="3875088" y="1717675"/>
            <a:ext cx="533400" cy="1143000"/>
          </a:xfrm>
          <a:prstGeom prst="rect">
            <a:avLst/>
          </a:prstGeom>
        </p:spPr>
        <p:txBody>
          <a:bodyPr wrap="none" fromWordArt="1">
            <a:prstTxWarp prst="textPlain">
              <a:avLst>
                <a:gd name="adj" fmla="val 50000"/>
              </a:avLst>
            </a:prstTxWarp>
          </a:bodyPr>
          <a:lstStyle/>
          <a:p>
            <a:pPr algn="ctr"/>
            <a:endParaRPr lang="en-US" sz="4800" b="1" kern="10">
              <a:ln w="9525">
                <a:solidFill>
                  <a:srgbClr val="000000"/>
                </a:solidFill>
                <a:round/>
                <a:headEnd/>
                <a:tailEnd/>
              </a:ln>
              <a:solidFill>
                <a:srgbClr val="000000"/>
              </a:solidFill>
              <a:latin typeface="Arial Black"/>
            </a:endParaRPr>
          </a:p>
        </p:txBody>
      </p:sp>
      <p:sp>
        <p:nvSpPr>
          <p:cNvPr id="6180" name="WordArt 36"/>
          <p:cNvSpPr>
            <a:spLocks noChangeArrowheads="1" noChangeShapeType="1" noTextEdit="1"/>
          </p:cNvSpPr>
          <p:nvPr/>
        </p:nvSpPr>
        <p:spPr bwMode="auto">
          <a:xfrm>
            <a:off x="5524500" y="1600200"/>
            <a:ext cx="533400" cy="1243013"/>
          </a:xfrm>
          <a:prstGeom prst="rect">
            <a:avLst/>
          </a:prstGeom>
        </p:spPr>
        <p:txBody>
          <a:bodyPr wrap="none" fromWordArt="1">
            <a:prstTxWarp prst="textPlain">
              <a:avLst>
                <a:gd name="adj" fmla="val 50000"/>
              </a:avLst>
            </a:prstTxWarp>
          </a:bodyPr>
          <a:lstStyle/>
          <a:p>
            <a:pPr algn="ctr"/>
            <a:endParaRPr lang="en-US" sz="4800" kern="10">
              <a:ln w="9525">
                <a:solidFill>
                  <a:srgbClr val="000000"/>
                </a:solidFill>
                <a:round/>
                <a:headEnd/>
                <a:tailEnd/>
              </a:ln>
              <a:solidFill>
                <a:srgbClr val="000000"/>
              </a:solidFill>
              <a:latin typeface="Arial Black"/>
            </a:endParaRPr>
          </a:p>
        </p:txBody>
      </p:sp>
      <p:sp>
        <p:nvSpPr>
          <p:cNvPr id="6181" name="WordArt 37"/>
          <p:cNvSpPr>
            <a:spLocks noChangeArrowheads="1" noChangeShapeType="1" noTextEdit="1"/>
          </p:cNvSpPr>
          <p:nvPr/>
        </p:nvSpPr>
        <p:spPr bwMode="auto">
          <a:xfrm>
            <a:off x="7391400" y="1565275"/>
            <a:ext cx="409575" cy="1295400"/>
          </a:xfrm>
          <a:prstGeom prst="rect">
            <a:avLst/>
          </a:prstGeom>
        </p:spPr>
        <p:txBody>
          <a:bodyPr wrap="none" fromWordArt="1">
            <a:prstTxWarp prst="textPlain">
              <a:avLst>
                <a:gd name="adj" fmla="val 50000"/>
              </a:avLst>
            </a:prstTxWarp>
          </a:bodyPr>
          <a:lstStyle/>
          <a:p>
            <a:pPr algn="ctr"/>
            <a:endParaRPr lang="en-US" sz="4800" b="1" kern="10">
              <a:ln w="9525">
                <a:solidFill>
                  <a:srgbClr val="000000"/>
                </a:solidFill>
                <a:round/>
                <a:headEnd/>
                <a:tailEnd/>
              </a:ln>
              <a:solidFill>
                <a:srgbClr val="000000"/>
              </a:solidFill>
              <a:latin typeface="Arial Black"/>
            </a:endParaRPr>
          </a:p>
        </p:txBody>
      </p:sp>
      <p:sp>
        <p:nvSpPr>
          <p:cNvPr id="6183" name="WordArt 39"/>
          <p:cNvSpPr>
            <a:spLocks noChangeArrowheads="1" noChangeShapeType="1" noTextEdit="1"/>
          </p:cNvSpPr>
          <p:nvPr/>
        </p:nvSpPr>
        <p:spPr bwMode="auto">
          <a:xfrm>
            <a:off x="3998913" y="3581400"/>
            <a:ext cx="409575" cy="12954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4</a:t>
            </a:r>
          </a:p>
        </p:txBody>
      </p:sp>
      <p:sp>
        <p:nvSpPr>
          <p:cNvPr id="6185" name="WordArt 41"/>
          <p:cNvSpPr>
            <a:spLocks noChangeArrowheads="1" noChangeShapeType="1" noTextEdit="1"/>
          </p:cNvSpPr>
          <p:nvPr/>
        </p:nvSpPr>
        <p:spPr bwMode="auto">
          <a:xfrm>
            <a:off x="5656263" y="342900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5</a:t>
            </a:r>
          </a:p>
        </p:txBody>
      </p:sp>
      <p:sp>
        <p:nvSpPr>
          <p:cNvPr id="6187" name="WordArt 43"/>
          <p:cNvSpPr>
            <a:spLocks noChangeArrowheads="1" noChangeShapeType="1" noTextEdit="1"/>
          </p:cNvSpPr>
          <p:nvPr/>
        </p:nvSpPr>
        <p:spPr bwMode="auto">
          <a:xfrm>
            <a:off x="7391400" y="342265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6</a:t>
            </a:r>
          </a:p>
        </p:txBody>
      </p:sp>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213"/>
                                        </p:tgtEl>
                                        <p:attrNameLst>
                                          <p:attrName>style.visibility</p:attrName>
                                        </p:attrNameLst>
                                      </p:cBhvr>
                                      <p:to>
                                        <p:strVal val="visible"/>
                                      </p:to>
                                    </p:set>
                                    <p:animEffect transition="in" filter="blinds(horizontal)">
                                      <p:cBhvr>
                                        <p:cTn id="7" dur="500"/>
                                        <p:tgtEl>
                                          <p:spTgt spid="6213"/>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183"/>
                                        </p:tgtEl>
                                        <p:attrNameLst>
                                          <p:attrName>style.visibility</p:attrName>
                                        </p:attrNameLst>
                                      </p:cBhvr>
                                      <p:to>
                                        <p:strVal val="visible"/>
                                      </p:to>
                                    </p:set>
                                    <p:animEffect transition="in" filter="checkerboard(across)">
                                      <p:cBhvr>
                                        <p:cTn id="11" dur="500"/>
                                        <p:tgtEl>
                                          <p:spTgt spid="6183"/>
                                        </p:tgtEl>
                                      </p:cBhvr>
                                    </p:animEffect>
                                  </p:childTnLst>
                                </p:cTn>
                              </p:par>
                              <p:par>
                                <p:cTn id="12" presetID="5" presetClass="entr" presetSubtype="10" fill="hold" grpId="0" nodeType="withEffect" nodePh="1">
                                  <p:stCondLst>
                                    <p:cond delay="0"/>
                                  </p:stCondLst>
                                  <p:endCondLst>
                                    <p:cond evt="begin" delay="0">
                                      <p:tn val="12"/>
                                    </p:cond>
                                  </p:endCondLst>
                                  <p:childTnLst>
                                    <p:set>
                                      <p:cBhvr>
                                        <p:cTn id="13" dur="1" fill="hold">
                                          <p:stCondLst>
                                            <p:cond delay="0"/>
                                          </p:stCondLst>
                                        </p:cTn>
                                        <p:tgtEl>
                                          <p:spTgt spid="6181"/>
                                        </p:tgtEl>
                                        <p:attrNameLst>
                                          <p:attrName>style.visibility</p:attrName>
                                        </p:attrNameLst>
                                      </p:cBhvr>
                                      <p:to>
                                        <p:strVal val="visible"/>
                                      </p:to>
                                    </p:set>
                                    <p:animEffect transition="in" filter="checkerboard(across)">
                                      <p:cBhvr>
                                        <p:cTn id="14" dur="500"/>
                                        <p:tgtEl>
                                          <p:spTgt spid="6181"/>
                                        </p:tgtEl>
                                      </p:cBhvr>
                                    </p:animEffect>
                                  </p:childTnLst>
                                </p:cTn>
                              </p:par>
                              <p:par>
                                <p:cTn id="15" presetID="5" presetClass="entr" presetSubtype="10" fill="hold" grpId="1" nodeType="withEffect">
                                  <p:stCondLst>
                                    <p:cond delay="0"/>
                                  </p:stCondLst>
                                  <p:childTnLst>
                                    <p:set>
                                      <p:cBhvr>
                                        <p:cTn id="16" dur="1" fill="hold">
                                          <p:stCondLst>
                                            <p:cond delay="0"/>
                                          </p:stCondLst>
                                        </p:cTn>
                                        <p:tgtEl>
                                          <p:spTgt spid="6183"/>
                                        </p:tgtEl>
                                        <p:attrNameLst>
                                          <p:attrName>style.visibility</p:attrName>
                                        </p:attrNameLst>
                                      </p:cBhvr>
                                      <p:to>
                                        <p:strVal val="visible"/>
                                      </p:to>
                                    </p:set>
                                    <p:animEffect transition="in" filter="checkerboard(across)">
                                      <p:cBhvr>
                                        <p:cTn id="17" dur="500"/>
                                        <p:tgtEl>
                                          <p:spTgt spid="6183"/>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187"/>
                                        </p:tgtEl>
                                        <p:attrNameLst>
                                          <p:attrName>style.visibility</p:attrName>
                                        </p:attrNameLst>
                                      </p:cBhvr>
                                      <p:to>
                                        <p:strVal val="visible"/>
                                      </p:to>
                                    </p:set>
                                    <p:animEffect transition="in" filter="checkerboard(across)">
                                      <p:cBhvr>
                                        <p:cTn id="20" dur="500"/>
                                        <p:tgtEl>
                                          <p:spTgt spid="618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185"/>
                                        </p:tgtEl>
                                        <p:attrNameLst>
                                          <p:attrName>style.visibility</p:attrName>
                                        </p:attrNameLst>
                                      </p:cBhvr>
                                      <p:to>
                                        <p:strVal val="visible"/>
                                      </p:to>
                                    </p:set>
                                    <p:animEffect transition="in" filter="checkerboard(across)">
                                      <p:cBhvr>
                                        <p:cTn id="23" dur="500"/>
                                        <p:tgtEl>
                                          <p:spTgt spid="61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4" fill="hold" grpId="2" nodeType="clickEffect">
                                  <p:stCondLst>
                                    <p:cond delay="0"/>
                                  </p:stCondLst>
                                  <p:childTnLst>
                                    <p:animEffect transition="out" filter="wipe(down)">
                                      <p:cBhvr>
                                        <p:cTn id="27" dur="500"/>
                                        <p:tgtEl>
                                          <p:spTgt spid="6183"/>
                                        </p:tgtEl>
                                      </p:cBhvr>
                                    </p:animEffect>
                                    <p:set>
                                      <p:cBhvr>
                                        <p:cTn id="28" dur="1" fill="hold">
                                          <p:stCondLst>
                                            <p:cond delay="499"/>
                                          </p:stCondLst>
                                        </p:cTn>
                                        <p:tgtEl>
                                          <p:spTgt spid="61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1" grpId="0" animBg="1"/>
      <p:bldP spid="6183" grpId="0" animBg="1"/>
      <p:bldP spid="6183" grpId="1" animBg="1"/>
      <p:bldP spid="6183" grpId="2" animBg="1"/>
      <p:bldP spid="6185" grpId="0" animBg="1"/>
      <p:bldP spid="61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311525" y="1201738"/>
            <a:ext cx="8229600" cy="1143000"/>
          </a:xfrm>
        </p:spPr>
        <p:txBody>
          <a:bodyPr/>
          <a:lstStyle/>
          <a:p>
            <a:pPr eaLnBrk="1" hangingPunct="1"/>
            <a:r>
              <a:rPr lang="en-US" altLang="en-US" sz="3800" b="1" i="1" smtClean="0">
                <a:latin typeface="Times New Roman" pitchFamily="18" charset="0"/>
              </a:rPr>
              <a:t>Lang Liêu đã làm bánh như thế nào và dùng nguyên liệu gì? </a:t>
            </a:r>
          </a:p>
        </p:txBody>
      </p:sp>
      <p:sp>
        <p:nvSpPr>
          <p:cNvPr id="18435" name="Rectangle 3"/>
          <p:cNvSpPr>
            <a:spLocks noGrp="1" noChangeArrowheads="1"/>
          </p:cNvSpPr>
          <p:nvPr>
            <p:ph type="body" idx="1"/>
          </p:nvPr>
        </p:nvSpPr>
        <p:spPr>
          <a:xfrm>
            <a:off x="2286000" y="2667000"/>
            <a:ext cx="9096375" cy="4525963"/>
          </a:xfrm>
        </p:spPr>
        <p:txBody>
          <a:bodyPr/>
          <a:lstStyle/>
          <a:p>
            <a:pPr eaLnBrk="1" hangingPunct="1"/>
            <a:r>
              <a:rPr lang="en-US" altLang="en-US" sz="3000" smtClean="0">
                <a:solidFill>
                  <a:srgbClr val="FF0000"/>
                </a:solidFill>
                <a:latin typeface="Times New Roman" pitchFamily="18" charset="0"/>
              </a:rPr>
              <a:t>Đáp án: “</a:t>
            </a:r>
            <a:r>
              <a:rPr lang="en-US" altLang="en-US" sz="3000" smtClean="0">
                <a:solidFill>
                  <a:srgbClr val="FF0000"/>
                </a:solidFill>
                <a:latin typeface="Times New Roman" pitchFamily="18" charset="0"/>
                <a:cs typeface="Times New Roman" pitchFamily="18" charset="0"/>
              </a:rPr>
              <a:t>C</a:t>
            </a:r>
            <a:r>
              <a:rPr lang="vi-VN" sz="3000" smtClean="0">
                <a:solidFill>
                  <a:srgbClr val="FF0000"/>
                </a:solidFill>
                <a:latin typeface="Times New Roman" pitchFamily="18" charset="0"/>
                <a:cs typeface="Times New Roman" pitchFamily="18" charset="0"/>
              </a:rPr>
              <a:t>họn gạo nếp thật tốt làm bánh vuông để tượng hình Đất, bỏ vào chõ chưng chín gọi là Bánh Chưng. Và ông giã xôi làm bánh tròn, để tượng hình Trời, gọi là Bánh Dầỵ Còn lá xanh bọc ở ngoài và nhân ở trong ruột bánh là tượng hình cha mẹ yêu thương đùm bọc con cái</a:t>
            </a:r>
            <a:r>
              <a:rPr lang="en-US" sz="3000" smtClean="0">
                <a:solidFill>
                  <a:srgbClr val="FF0000"/>
                </a:solidFill>
                <a:latin typeface="Times New Roman" pitchFamily="18" charset="0"/>
                <a:cs typeface="Times New Roman" pitchFamily="18" charset="0"/>
              </a:rPr>
              <a:t>”</a:t>
            </a:r>
            <a:endParaRPr lang="en-US" altLang="en-US" sz="3000" smtClean="0">
              <a:solidFill>
                <a:srgbClr val="FF0000"/>
              </a:solidFill>
              <a:latin typeface="Times New Roman" pitchFamily="18" charset="0"/>
              <a:cs typeface="Times New Roman" pitchFamily="18" charset="0"/>
            </a:endParaRPr>
          </a:p>
        </p:txBody>
      </p:sp>
      <p:pic>
        <p:nvPicPr>
          <p:cNvPr id="36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772">
            <a:off x="1752600" y="3810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5029200"/>
            <a:ext cx="15716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8434"/>
                                        </p:tgtEl>
                                      </p:cBhvr>
                                    </p:animEffect>
                                    <p:set>
                                      <p:cBhvr>
                                        <p:cTn id="12" dur="1" fill="hold">
                                          <p:stCondLst>
                                            <p:cond delay="499"/>
                                          </p:stCondLst>
                                        </p:cTn>
                                        <p:tgtEl>
                                          <p:spTgt spid="18434"/>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8435">
                                            <p:txEl>
                                              <p:pRg st="0" end="0"/>
                                            </p:txEl>
                                          </p:spTgt>
                                        </p:tgtEl>
                                        <p:attrNameLst>
                                          <p:attrName>style.visibility</p:attrName>
                                        </p:attrNameLst>
                                      </p:cBhvr>
                                      <p:to>
                                        <p:strVal val="visible"/>
                                      </p:to>
                                    </p:set>
                                    <p:animEffect transition="in" filter="checkerboard(across)">
                                      <p:cBhvr>
                                        <p:cTn id="15"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4" grpId="1"/>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13" name="Group 69"/>
          <p:cNvGraphicFramePr>
            <a:graphicFrameLocks noGrp="1"/>
          </p:cNvGraphicFramePr>
          <p:nvPr/>
        </p:nvGraphicFramePr>
        <p:xfrm>
          <a:off x="3276600" y="1143000"/>
          <a:ext cx="5562600" cy="4064000"/>
        </p:xfrm>
        <a:graphic>
          <a:graphicData uri="http://schemas.openxmlformats.org/drawingml/2006/table">
            <a:tbl>
              <a:tblPr/>
              <a:tblGrid>
                <a:gridCol w="1752600"/>
                <a:gridCol w="1676400"/>
                <a:gridCol w="2133600"/>
              </a:tblGrid>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r>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r>
            </a:tbl>
          </a:graphicData>
        </a:graphic>
      </p:graphicFrame>
      <p:sp>
        <p:nvSpPr>
          <p:cNvPr id="37904" name="WordArt 32"/>
          <p:cNvSpPr>
            <a:spLocks noChangeArrowheads="1" noChangeShapeType="1" noTextEdit="1"/>
          </p:cNvSpPr>
          <p:nvPr/>
        </p:nvSpPr>
        <p:spPr bwMode="auto">
          <a:xfrm>
            <a:off x="3875088" y="1717675"/>
            <a:ext cx="533400" cy="1143000"/>
          </a:xfrm>
          <a:prstGeom prst="rect">
            <a:avLst/>
          </a:prstGeom>
        </p:spPr>
        <p:txBody>
          <a:bodyPr wrap="none" fromWordArt="1">
            <a:prstTxWarp prst="textPlain">
              <a:avLst>
                <a:gd name="adj" fmla="val 50000"/>
              </a:avLst>
            </a:prstTxWarp>
          </a:bodyPr>
          <a:lstStyle/>
          <a:p>
            <a:pPr algn="ctr"/>
            <a:endParaRPr lang="en-US" sz="4800" b="1" kern="10">
              <a:ln w="9525">
                <a:solidFill>
                  <a:srgbClr val="000000"/>
                </a:solidFill>
                <a:round/>
                <a:headEnd/>
                <a:tailEnd/>
              </a:ln>
              <a:solidFill>
                <a:srgbClr val="000000"/>
              </a:solidFill>
              <a:latin typeface="Arial Black"/>
            </a:endParaRPr>
          </a:p>
        </p:txBody>
      </p:sp>
      <p:sp>
        <p:nvSpPr>
          <p:cNvPr id="37905" name="WordArt 36"/>
          <p:cNvSpPr>
            <a:spLocks noChangeArrowheads="1" noChangeShapeType="1" noTextEdit="1"/>
          </p:cNvSpPr>
          <p:nvPr/>
        </p:nvSpPr>
        <p:spPr bwMode="auto">
          <a:xfrm>
            <a:off x="5524500" y="1600200"/>
            <a:ext cx="533400" cy="1243013"/>
          </a:xfrm>
          <a:prstGeom prst="rect">
            <a:avLst/>
          </a:prstGeom>
        </p:spPr>
        <p:txBody>
          <a:bodyPr wrap="none" fromWordArt="1">
            <a:prstTxWarp prst="textPlain">
              <a:avLst>
                <a:gd name="adj" fmla="val 50000"/>
              </a:avLst>
            </a:prstTxWarp>
          </a:bodyPr>
          <a:lstStyle/>
          <a:p>
            <a:pPr algn="ctr"/>
            <a:endParaRPr lang="en-US" sz="4800" kern="10">
              <a:ln w="9525">
                <a:solidFill>
                  <a:srgbClr val="000000"/>
                </a:solidFill>
                <a:round/>
                <a:headEnd/>
                <a:tailEnd/>
              </a:ln>
              <a:solidFill>
                <a:srgbClr val="000000"/>
              </a:solidFill>
              <a:latin typeface="Arial Black"/>
            </a:endParaRPr>
          </a:p>
        </p:txBody>
      </p:sp>
      <p:sp>
        <p:nvSpPr>
          <p:cNvPr id="6181" name="WordArt 37"/>
          <p:cNvSpPr>
            <a:spLocks noChangeArrowheads="1" noChangeShapeType="1" noTextEdit="1"/>
          </p:cNvSpPr>
          <p:nvPr/>
        </p:nvSpPr>
        <p:spPr bwMode="auto">
          <a:xfrm>
            <a:off x="7391400" y="1565275"/>
            <a:ext cx="409575" cy="1295400"/>
          </a:xfrm>
          <a:prstGeom prst="rect">
            <a:avLst/>
          </a:prstGeom>
        </p:spPr>
        <p:txBody>
          <a:bodyPr wrap="none" fromWordArt="1">
            <a:prstTxWarp prst="textPlain">
              <a:avLst>
                <a:gd name="adj" fmla="val 50000"/>
              </a:avLst>
            </a:prstTxWarp>
          </a:bodyPr>
          <a:lstStyle/>
          <a:p>
            <a:pPr algn="ctr"/>
            <a:endParaRPr lang="en-US" sz="4800" b="1" kern="10">
              <a:ln w="9525">
                <a:solidFill>
                  <a:srgbClr val="000000"/>
                </a:solidFill>
                <a:round/>
                <a:headEnd/>
                <a:tailEnd/>
              </a:ln>
              <a:solidFill>
                <a:srgbClr val="000000"/>
              </a:solidFill>
              <a:latin typeface="Arial Black"/>
            </a:endParaRPr>
          </a:p>
        </p:txBody>
      </p:sp>
      <p:sp>
        <p:nvSpPr>
          <p:cNvPr id="6185" name="WordArt 41"/>
          <p:cNvSpPr>
            <a:spLocks noChangeArrowheads="1" noChangeShapeType="1" noTextEdit="1"/>
          </p:cNvSpPr>
          <p:nvPr/>
        </p:nvSpPr>
        <p:spPr bwMode="auto">
          <a:xfrm>
            <a:off x="5656263" y="342900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5</a:t>
            </a:r>
          </a:p>
        </p:txBody>
      </p:sp>
      <p:sp>
        <p:nvSpPr>
          <p:cNvPr id="6187" name="WordArt 43"/>
          <p:cNvSpPr>
            <a:spLocks noChangeArrowheads="1" noChangeShapeType="1" noTextEdit="1"/>
          </p:cNvSpPr>
          <p:nvPr/>
        </p:nvSpPr>
        <p:spPr bwMode="auto">
          <a:xfrm>
            <a:off x="7391400" y="342265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6</a:t>
            </a:r>
          </a:p>
        </p:txBody>
      </p:sp>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213"/>
                                        </p:tgtEl>
                                        <p:attrNameLst>
                                          <p:attrName>style.visibility</p:attrName>
                                        </p:attrNameLst>
                                      </p:cBhvr>
                                      <p:to>
                                        <p:strVal val="visible"/>
                                      </p:to>
                                    </p:set>
                                    <p:animEffect transition="in" filter="blinds(horizontal)">
                                      <p:cBhvr>
                                        <p:cTn id="7" dur="500"/>
                                        <p:tgtEl>
                                          <p:spTgt spid="6213"/>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6181"/>
                                        </p:tgtEl>
                                        <p:attrNameLst>
                                          <p:attrName>style.visibility</p:attrName>
                                        </p:attrNameLst>
                                      </p:cBhvr>
                                      <p:to>
                                        <p:strVal val="visible"/>
                                      </p:to>
                                    </p:set>
                                    <p:animEffect transition="in" filter="checkerboard(across)">
                                      <p:cBhvr>
                                        <p:cTn id="10" dur="500"/>
                                        <p:tgtEl>
                                          <p:spTgt spid="618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87"/>
                                        </p:tgtEl>
                                        <p:attrNameLst>
                                          <p:attrName>style.visibility</p:attrName>
                                        </p:attrNameLst>
                                      </p:cBhvr>
                                      <p:to>
                                        <p:strVal val="visible"/>
                                      </p:to>
                                    </p:set>
                                    <p:animEffect transition="in" filter="checkerboard(across)">
                                      <p:cBhvr>
                                        <p:cTn id="13" dur="500"/>
                                        <p:tgtEl>
                                          <p:spTgt spid="618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185"/>
                                        </p:tgtEl>
                                        <p:attrNameLst>
                                          <p:attrName>style.visibility</p:attrName>
                                        </p:attrNameLst>
                                      </p:cBhvr>
                                      <p:to>
                                        <p:strVal val="visible"/>
                                      </p:to>
                                    </p:set>
                                    <p:animEffect transition="in" filter="checkerboard(across)">
                                      <p:cBhvr>
                                        <p:cTn id="16" dur="500"/>
                                        <p:tgtEl>
                                          <p:spTgt spid="61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xit" presetSubtype="32" fill="hold" grpId="1" nodeType="clickEffect">
                                  <p:stCondLst>
                                    <p:cond delay="0"/>
                                  </p:stCondLst>
                                  <p:childTnLst>
                                    <p:anim calcmode="lin" valueType="num">
                                      <p:cBhvr>
                                        <p:cTn id="20" dur="500"/>
                                        <p:tgtEl>
                                          <p:spTgt spid="6185"/>
                                        </p:tgtEl>
                                        <p:attrNameLst>
                                          <p:attrName>ppt_w</p:attrName>
                                        </p:attrNameLst>
                                      </p:cBhvr>
                                      <p:tavLst>
                                        <p:tav tm="0">
                                          <p:val>
                                            <p:strVal val="ppt_w"/>
                                          </p:val>
                                        </p:tav>
                                        <p:tav tm="100000">
                                          <p:val>
                                            <p:fltVal val="0"/>
                                          </p:val>
                                        </p:tav>
                                      </p:tavLst>
                                    </p:anim>
                                    <p:anim calcmode="lin" valueType="num">
                                      <p:cBhvr>
                                        <p:cTn id="21" dur="500"/>
                                        <p:tgtEl>
                                          <p:spTgt spid="6185"/>
                                        </p:tgtEl>
                                        <p:attrNameLst>
                                          <p:attrName>ppt_h</p:attrName>
                                        </p:attrNameLst>
                                      </p:cBhvr>
                                      <p:tavLst>
                                        <p:tav tm="0">
                                          <p:val>
                                            <p:strVal val="ppt_h"/>
                                          </p:val>
                                        </p:tav>
                                        <p:tav tm="100000">
                                          <p:val>
                                            <p:fltVal val="0"/>
                                          </p:val>
                                        </p:tav>
                                      </p:tavLst>
                                    </p:anim>
                                    <p:set>
                                      <p:cBhvr>
                                        <p:cTn id="22" dur="1" fill="hold">
                                          <p:stCondLst>
                                            <p:cond delay="499"/>
                                          </p:stCondLst>
                                        </p:cTn>
                                        <p:tgtEl>
                                          <p:spTgt spid="6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1" grpId="0" animBg="1"/>
      <p:bldP spid="6185" grpId="0" animBg="1"/>
      <p:bldP spid="6185" grpId="1" animBg="1"/>
      <p:bldP spid="61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1600200"/>
            <a:ext cx="9525000" cy="1143000"/>
          </a:xfrm>
        </p:spPr>
        <p:txBody>
          <a:bodyPr/>
          <a:lstStyle/>
          <a:p>
            <a:pPr eaLnBrk="1" hangingPunct="1"/>
            <a:r>
              <a:rPr lang="vi-VN" sz="4000" smtClean="0">
                <a:solidFill>
                  <a:srgbClr val="000000"/>
                </a:solidFill>
                <a:latin typeface="Times New Roman" pitchFamily="18" charset="0"/>
              </a:rPr>
              <a:t> </a:t>
            </a:r>
            <a:r>
              <a:rPr lang="vi-VN" sz="3400" smtClean="0">
                <a:solidFill>
                  <a:srgbClr val="000000"/>
                </a:solidFill>
                <a:latin typeface="Times New Roman" pitchFamily="18" charset="0"/>
              </a:rPr>
              <a:t>Đúng ngày hội lớn Lang Liêu đã mang bánh đến dâng Vua, món quà của Lang Liêu có được nhà vua nhận không?</a:t>
            </a:r>
            <a:r>
              <a:rPr lang="en-US" sz="3400" smtClean="0">
                <a:solidFill>
                  <a:srgbClr val="000000"/>
                </a:solidFill>
                <a:latin typeface="Times New Roman" pitchFamily="18" charset="0"/>
              </a:rPr>
              <a:t> Và nhà Vua đã truyền ngôi cho ai?</a:t>
            </a:r>
            <a:endParaRPr lang="en-US" altLang="en-US" sz="3400" b="1" i="1" smtClean="0">
              <a:latin typeface="Times New Roman" pitchFamily="18" charset="0"/>
            </a:endParaRPr>
          </a:p>
        </p:txBody>
      </p:sp>
      <p:sp>
        <p:nvSpPr>
          <p:cNvPr id="25603" name="Rectangle 3"/>
          <p:cNvSpPr>
            <a:spLocks noGrp="1" noChangeArrowheads="1"/>
          </p:cNvSpPr>
          <p:nvPr>
            <p:ph type="body" idx="1"/>
          </p:nvPr>
        </p:nvSpPr>
        <p:spPr>
          <a:xfrm>
            <a:off x="6248400" y="3505200"/>
            <a:ext cx="5410200" cy="1905000"/>
          </a:xfrm>
        </p:spPr>
        <p:txBody>
          <a:bodyPr/>
          <a:lstStyle/>
          <a:p>
            <a:pPr eaLnBrk="1" hangingPunct="1"/>
            <a:r>
              <a:rPr lang="en-US" altLang="en-US" sz="2800" smtClean="0">
                <a:solidFill>
                  <a:srgbClr val="FF0000"/>
                </a:solidFill>
                <a:latin typeface="Times New Roman" pitchFamily="18" charset="0"/>
              </a:rPr>
              <a:t>Đáp án: </a:t>
            </a:r>
            <a:r>
              <a:rPr lang="vi-VN" sz="2800" smtClean="0">
                <a:solidFill>
                  <a:srgbClr val="FF0000"/>
                </a:solidFill>
                <a:latin typeface="Times New Roman" pitchFamily="18" charset="0"/>
                <a:cs typeface="Times New Roman" pitchFamily="18" charset="0"/>
              </a:rPr>
              <a:t>Vua cha nếm thử, thấy bánh ngon, khen có ý nghĩa, bèn truyền ngôi Vua lại cho Tiết Liêu</a:t>
            </a:r>
            <a:endParaRPr lang="en-US" altLang="en-US" sz="2800" smtClean="0">
              <a:solidFill>
                <a:srgbClr val="FF0000"/>
              </a:solidFill>
              <a:latin typeface="Times New Roman" pitchFamily="18" charset="0"/>
              <a:cs typeface="Times New Roman" pitchFamily="18" charset="0"/>
            </a:endParaRPr>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22650"/>
            <a:ext cx="4191000"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checkerboard(across)">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12" dur="500"/>
                                        <p:tgtEl>
                                          <p:spTgt spid="2560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circle(in)">
                                      <p:cBhvr>
                                        <p:cTn id="15"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BÁNH CHƯNG XANH (Hình minh họa theo lời bài hát)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122078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p:cNvSpPr txBox="1">
            <a:spLocks noChangeArrowheads="1"/>
          </p:cNvSpPr>
          <p:nvPr/>
        </p:nvSpPr>
        <p:spPr bwMode="auto">
          <a:xfrm>
            <a:off x="3124200" y="5334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b="1">
                <a:solidFill>
                  <a:srgbClr val="00B050"/>
                </a:solidFill>
                <a:latin typeface="Times New Roman" pitchFamily="18" charset="0"/>
                <a:cs typeface="Times New Roman" pitchFamily="18" charset="0"/>
              </a:rPr>
              <a:t>Bài hát:</a:t>
            </a:r>
          </a:p>
        </p:txBody>
      </p:sp>
      <p:pic>
        <p:nvPicPr>
          <p:cNvPr id="16" name="Bánh Chưng Xanh - Phi Long ft Bé Bảo An [Official].mp3">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13" name="Group 69"/>
          <p:cNvGraphicFramePr>
            <a:graphicFrameLocks noGrp="1"/>
          </p:cNvGraphicFramePr>
          <p:nvPr/>
        </p:nvGraphicFramePr>
        <p:xfrm>
          <a:off x="3276600" y="1143000"/>
          <a:ext cx="5562600" cy="4064000"/>
        </p:xfrm>
        <a:graphic>
          <a:graphicData uri="http://schemas.openxmlformats.org/drawingml/2006/table">
            <a:tbl>
              <a:tblPr/>
              <a:tblGrid>
                <a:gridCol w="1752600"/>
                <a:gridCol w="1676400"/>
                <a:gridCol w="2133600"/>
              </a:tblGrid>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A4F0"/>
                    </a:solidFill>
                  </a:tcPr>
                </a:tc>
              </a:tr>
              <a:tr h="203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AA4F0"/>
                    </a:solidFill>
                  </a:tcPr>
                </a:tc>
              </a:tr>
            </a:tbl>
          </a:graphicData>
        </a:graphic>
      </p:graphicFrame>
      <p:sp>
        <p:nvSpPr>
          <p:cNvPr id="39952" name="WordArt 32"/>
          <p:cNvSpPr>
            <a:spLocks noChangeArrowheads="1" noChangeShapeType="1" noTextEdit="1"/>
          </p:cNvSpPr>
          <p:nvPr/>
        </p:nvSpPr>
        <p:spPr bwMode="auto">
          <a:xfrm>
            <a:off x="3875088" y="1717675"/>
            <a:ext cx="533400" cy="1143000"/>
          </a:xfrm>
          <a:prstGeom prst="rect">
            <a:avLst/>
          </a:prstGeom>
        </p:spPr>
        <p:txBody>
          <a:bodyPr wrap="none" fromWordArt="1">
            <a:prstTxWarp prst="textPlain">
              <a:avLst>
                <a:gd name="adj" fmla="val 50000"/>
              </a:avLst>
            </a:prstTxWarp>
          </a:bodyPr>
          <a:lstStyle/>
          <a:p>
            <a:pPr algn="ctr"/>
            <a:endParaRPr lang="en-US" sz="4800" b="1" kern="10">
              <a:ln w="9525">
                <a:solidFill>
                  <a:srgbClr val="000000"/>
                </a:solidFill>
                <a:round/>
                <a:headEnd/>
                <a:tailEnd/>
              </a:ln>
              <a:solidFill>
                <a:srgbClr val="000000"/>
              </a:solidFill>
              <a:latin typeface="Arial Black"/>
            </a:endParaRPr>
          </a:p>
        </p:txBody>
      </p:sp>
      <p:sp>
        <p:nvSpPr>
          <p:cNvPr id="39953" name="WordArt 36"/>
          <p:cNvSpPr>
            <a:spLocks noChangeArrowheads="1" noChangeShapeType="1" noTextEdit="1"/>
          </p:cNvSpPr>
          <p:nvPr/>
        </p:nvSpPr>
        <p:spPr bwMode="auto">
          <a:xfrm>
            <a:off x="5524500" y="1600200"/>
            <a:ext cx="533400" cy="1243013"/>
          </a:xfrm>
          <a:prstGeom prst="rect">
            <a:avLst/>
          </a:prstGeom>
        </p:spPr>
        <p:txBody>
          <a:bodyPr wrap="none" fromWordArt="1">
            <a:prstTxWarp prst="textPlain">
              <a:avLst>
                <a:gd name="adj" fmla="val 50000"/>
              </a:avLst>
            </a:prstTxWarp>
          </a:bodyPr>
          <a:lstStyle/>
          <a:p>
            <a:pPr algn="ctr"/>
            <a:endParaRPr lang="en-US" sz="4800" kern="10">
              <a:ln w="9525">
                <a:solidFill>
                  <a:srgbClr val="000000"/>
                </a:solidFill>
                <a:round/>
                <a:headEnd/>
                <a:tailEnd/>
              </a:ln>
              <a:solidFill>
                <a:srgbClr val="000000"/>
              </a:solidFill>
              <a:latin typeface="Arial Black"/>
            </a:endParaRPr>
          </a:p>
        </p:txBody>
      </p:sp>
      <p:sp>
        <p:nvSpPr>
          <p:cNvPr id="39954" name="WordArt 37"/>
          <p:cNvSpPr>
            <a:spLocks noChangeArrowheads="1" noChangeShapeType="1" noTextEdit="1"/>
          </p:cNvSpPr>
          <p:nvPr/>
        </p:nvSpPr>
        <p:spPr bwMode="auto">
          <a:xfrm>
            <a:off x="7391400" y="1565275"/>
            <a:ext cx="409575" cy="1295400"/>
          </a:xfrm>
          <a:prstGeom prst="rect">
            <a:avLst/>
          </a:prstGeom>
        </p:spPr>
        <p:txBody>
          <a:bodyPr wrap="none" fromWordArt="1">
            <a:prstTxWarp prst="textPlain">
              <a:avLst>
                <a:gd name="adj" fmla="val 50000"/>
              </a:avLst>
            </a:prstTxWarp>
          </a:bodyPr>
          <a:lstStyle/>
          <a:p>
            <a:pPr algn="ctr"/>
            <a:endParaRPr lang="en-US" sz="4800" b="1" kern="10">
              <a:ln w="9525">
                <a:solidFill>
                  <a:srgbClr val="000000"/>
                </a:solidFill>
                <a:round/>
                <a:headEnd/>
                <a:tailEnd/>
              </a:ln>
              <a:solidFill>
                <a:srgbClr val="000000"/>
              </a:solidFill>
              <a:latin typeface="Arial Black"/>
            </a:endParaRPr>
          </a:p>
        </p:txBody>
      </p:sp>
      <p:sp>
        <p:nvSpPr>
          <p:cNvPr id="39955" name="WordArt 41"/>
          <p:cNvSpPr>
            <a:spLocks noChangeArrowheads="1" noChangeShapeType="1" noTextEdit="1"/>
          </p:cNvSpPr>
          <p:nvPr/>
        </p:nvSpPr>
        <p:spPr bwMode="auto">
          <a:xfrm>
            <a:off x="5656263" y="3429000"/>
            <a:ext cx="409575" cy="1447800"/>
          </a:xfrm>
          <a:prstGeom prst="rect">
            <a:avLst/>
          </a:prstGeom>
        </p:spPr>
        <p:txBody>
          <a:bodyPr wrap="none" fromWordArt="1">
            <a:prstTxWarp prst="textPlain">
              <a:avLst>
                <a:gd name="adj" fmla="val 50000"/>
              </a:avLst>
            </a:prstTxWarp>
          </a:bodyPr>
          <a:lstStyle/>
          <a:p>
            <a:pPr algn="ctr"/>
            <a:endParaRPr lang="en-US" sz="4800" kern="10">
              <a:ln w="9525">
                <a:solidFill>
                  <a:srgbClr val="000000"/>
                </a:solidFill>
                <a:round/>
                <a:headEnd/>
                <a:tailEnd/>
              </a:ln>
              <a:solidFill>
                <a:srgbClr val="000000"/>
              </a:solidFill>
              <a:latin typeface="Arial Black"/>
            </a:endParaRPr>
          </a:p>
        </p:txBody>
      </p:sp>
      <p:sp>
        <p:nvSpPr>
          <p:cNvPr id="6187" name="WordArt 43"/>
          <p:cNvSpPr>
            <a:spLocks noChangeArrowheads="1" noChangeShapeType="1" noTextEdit="1"/>
          </p:cNvSpPr>
          <p:nvPr/>
        </p:nvSpPr>
        <p:spPr bwMode="auto">
          <a:xfrm>
            <a:off x="7391400" y="3422650"/>
            <a:ext cx="409575" cy="144780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000000"/>
                </a:solidFill>
                <a:latin typeface="Arial Black"/>
              </a:rPr>
              <a:t>6</a:t>
            </a:r>
          </a:p>
        </p:txBody>
      </p:sp>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213"/>
                                        </p:tgtEl>
                                        <p:attrNameLst>
                                          <p:attrName>style.visibility</p:attrName>
                                        </p:attrNameLst>
                                      </p:cBhvr>
                                      <p:to>
                                        <p:strVal val="visible"/>
                                      </p:to>
                                    </p:set>
                                    <p:animEffect transition="in" filter="blinds(horizontal)">
                                      <p:cBhvr>
                                        <p:cTn id="7" dur="500"/>
                                        <p:tgtEl>
                                          <p:spTgt spid="62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87"/>
                                        </p:tgtEl>
                                        <p:attrNameLst>
                                          <p:attrName>style.visibility</p:attrName>
                                        </p:attrNameLst>
                                      </p:cBhvr>
                                      <p:to>
                                        <p:strVal val="visible"/>
                                      </p:to>
                                    </p:set>
                                    <p:animEffect transition="in" filter="checkerboard(across)">
                                      <p:cBhvr>
                                        <p:cTn id="10" dur="500"/>
                                        <p:tgtEl>
                                          <p:spTgt spid="61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1" nodeType="clickEffect">
                                  <p:stCondLst>
                                    <p:cond delay="0"/>
                                  </p:stCondLst>
                                  <p:childTnLst>
                                    <p:animEffect transition="out" filter="fade">
                                      <p:cBhvr>
                                        <p:cTn id="14" dur="500"/>
                                        <p:tgtEl>
                                          <p:spTgt spid="6187"/>
                                        </p:tgtEl>
                                      </p:cBhvr>
                                    </p:animEffect>
                                    <p:set>
                                      <p:cBhvr>
                                        <p:cTn id="15" dur="1" fill="hold">
                                          <p:stCondLst>
                                            <p:cond delay="499"/>
                                          </p:stCondLst>
                                        </p:cTn>
                                        <p:tgtEl>
                                          <p:spTgt spid="61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7" grpId="0" animBg="1"/>
      <p:bldP spid="618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0" y="1295400"/>
            <a:ext cx="8353425" cy="1143000"/>
          </a:xfrm>
        </p:spPr>
        <p:txBody>
          <a:bodyPr/>
          <a:lstStyle/>
          <a:p>
            <a:pPr algn="l" eaLnBrk="1" hangingPunct="1"/>
            <a:r>
              <a:rPr lang="en-US" altLang="en-US" sz="3400" b="1" i="1" smtClean="0">
                <a:latin typeface="Times New Roman" pitchFamily="18" charset="0"/>
              </a:rPr>
              <a:t>- Ý nghĩa của hai thứ bánh đó như thế nào?</a:t>
            </a:r>
            <a:r>
              <a:rPr lang="en-US" altLang="en-US" sz="3600" b="1" i="1" smtClean="0">
                <a:latin typeface="Times New Roman" pitchFamily="18" charset="0"/>
              </a:rPr>
              <a:t/>
            </a:r>
            <a:br>
              <a:rPr lang="en-US" altLang="en-US" sz="3600" b="1" i="1" smtClean="0">
                <a:latin typeface="Times New Roman" pitchFamily="18" charset="0"/>
              </a:rPr>
            </a:br>
            <a:r>
              <a:rPr lang="en-US" altLang="en-US" sz="3600" b="1" i="1" smtClean="0">
                <a:latin typeface="Times New Roman" pitchFamily="18" charset="0"/>
              </a:rPr>
              <a:t>- Hằng năm vào này Tết cổ truyền, mọi người thường làm bánh gì?</a:t>
            </a:r>
            <a:r>
              <a:rPr lang="en-US" altLang="en-US" sz="3600" smtClean="0"/>
              <a:t> </a:t>
            </a:r>
            <a:endParaRPr lang="en-US" altLang="en-US" sz="3400" b="1" i="1" smtClean="0">
              <a:latin typeface="Times New Roman" pitchFamily="18" charset="0"/>
            </a:endParaRPr>
          </a:p>
        </p:txBody>
      </p:sp>
      <p:sp>
        <p:nvSpPr>
          <p:cNvPr id="20483" name="Rectangle 3"/>
          <p:cNvSpPr>
            <a:spLocks noGrp="1" noChangeArrowheads="1"/>
          </p:cNvSpPr>
          <p:nvPr>
            <p:ph type="body" idx="1"/>
          </p:nvPr>
        </p:nvSpPr>
        <p:spPr>
          <a:xfrm>
            <a:off x="1319213" y="2819400"/>
            <a:ext cx="8229600" cy="4525963"/>
          </a:xfrm>
        </p:spPr>
        <p:txBody>
          <a:bodyPr/>
          <a:lstStyle/>
          <a:p>
            <a:pPr eaLnBrk="1" hangingPunct="1">
              <a:defRPr/>
            </a:pPr>
            <a:r>
              <a:rPr lang="en-US" altLang="en-US" b="1" i="1" dirty="0" err="1" smtClean="0">
                <a:solidFill>
                  <a:srgbClr val="FF0000"/>
                </a:solidFill>
                <a:latin typeface="Times New Roman" pitchFamily="18" charset="0"/>
              </a:rPr>
              <a:t>Đáp</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án</a:t>
            </a:r>
            <a:r>
              <a:rPr lang="en-US" altLang="en-US" b="1" i="1" dirty="0" smtClean="0">
                <a:solidFill>
                  <a:srgbClr val="FF0000"/>
                </a:solidFill>
                <a:latin typeface="Times New Roman" pitchFamily="18" charset="0"/>
              </a:rPr>
              <a:t>: </a:t>
            </a:r>
          </a:p>
          <a:p>
            <a:pPr eaLnBrk="1" hangingPunct="1">
              <a:buFontTx/>
              <a:buChar char="-"/>
              <a:defRPr/>
            </a:pPr>
            <a:r>
              <a:rPr lang="en-US" altLang="en-US" b="1" i="1" dirty="0" err="1" smtClean="0">
                <a:solidFill>
                  <a:srgbClr val="FF0000"/>
                </a:solidFill>
                <a:latin typeface="Times New Roman" pitchFamily="18" charset="0"/>
              </a:rPr>
              <a:t>Bánh</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chưng</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hình</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vuông</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tượng</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trưng</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cho</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đất</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Bánh</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dày</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hình</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tròn</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tượng</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cho</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trời</a:t>
            </a:r>
            <a:r>
              <a:rPr lang="en-US" altLang="en-US" b="1" i="1" dirty="0" smtClean="0">
                <a:solidFill>
                  <a:srgbClr val="FF0000"/>
                </a:solidFill>
                <a:latin typeface="Times New Roman" pitchFamily="18" charset="0"/>
              </a:rPr>
              <a:t>.</a:t>
            </a:r>
          </a:p>
          <a:p>
            <a:pPr marL="0" indent="0" eaLnBrk="1" hangingPunct="1">
              <a:buFontTx/>
              <a:buNone/>
              <a:defRPr/>
            </a:pP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Bánh</a:t>
            </a:r>
            <a:r>
              <a:rPr lang="en-US" altLang="en-US" b="1" i="1" dirty="0" smtClean="0">
                <a:solidFill>
                  <a:srgbClr val="FF0000"/>
                </a:solidFill>
                <a:latin typeface="Times New Roman" pitchFamily="18" charset="0"/>
              </a:rPr>
              <a:t> </a:t>
            </a:r>
            <a:r>
              <a:rPr lang="en-US" altLang="en-US" b="1" i="1" dirty="0" err="1" smtClean="0">
                <a:solidFill>
                  <a:srgbClr val="FF0000"/>
                </a:solidFill>
                <a:latin typeface="Times New Roman" pitchFamily="18" charset="0"/>
              </a:rPr>
              <a:t>chưng</a:t>
            </a:r>
            <a:endParaRPr lang="en-US" altLang="en-US" b="1" i="1" dirty="0" smtClean="0">
              <a:solidFill>
                <a:srgbClr val="FF0000"/>
              </a:solidFill>
              <a:latin typeface="Times New Roman" pitchFamily="18" charset="0"/>
            </a:endParaRPr>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4953000"/>
            <a:ext cx="15716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495800"/>
            <a:ext cx="21399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10204" t="25082" r="10204" b="385"/>
          <a:stretch>
            <a:fillRect/>
          </a:stretch>
        </p:blipFill>
        <p:spPr bwMode="auto">
          <a:xfrm>
            <a:off x="4572000" y="4708525"/>
            <a:ext cx="22479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14" dur="500"/>
                                        <p:tgtEl>
                                          <p:spTgt spid="20483">
                                            <p:txEl>
                                              <p:pRg st="0" end="0"/>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17" dur="500"/>
                                        <p:tgtEl>
                                          <p:spTgt spid="20483">
                                            <p:txEl>
                                              <p:pRg st="1" end="1"/>
                                            </p:txEl>
                                          </p:spTgt>
                                        </p:tgtEl>
                                      </p:cBhvr>
                                    </p:animEffect>
                                  </p:childTnLst>
                                </p:cTn>
                              </p:par>
                            </p:childTnLst>
                          </p:cTn>
                        </p:par>
                        <p:par>
                          <p:cTn id="18" fill="hold" nodeType="afterGroup">
                            <p:stCondLst>
                              <p:cond delay="500"/>
                            </p:stCondLst>
                            <p:childTnLst>
                              <p:par>
                                <p:cTn id="19" presetID="6" presetClass="entr" presetSubtype="16" fill="hold" nodeType="afterEffect">
                                  <p:stCondLst>
                                    <p:cond delay="0"/>
                                  </p:stCondLst>
                                  <p:childTnLst>
                                    <p:set>
                                      <p:cBhvr>
                                        <p:cTn id="20" dur="1" fill="hold">
                                          <p:stCondLst>
                                            <p:cond delay="0"/>
                                          </p:stCondLst>
                                        </p:cTn>
                                        <p:tgtEl>
                                          <p:spTgt spid="29702"/>
                                        </p:tgtEl>
                                        <p:attrNameLst>
                                          <p:attrName>style.visibility</p:attrName>
                                        </p:attrNameLst>
                                      </p:cBhvr>
                                      <p:to>
                                        <p:strVal val="visible"/>
                                      </p:to>
                                    </p:set>
                                    <p:animEffect transition="in" filter="circle(in)">
                                      <p:cBhvr>
                                        <p:cTn id="21" dur="1000"/>
                                        <p:tgtEl>
                                          <p:spTgt spid="29702"/>
                                        </p:tgtEl>
                                      </p:cBhvr>
                                    </p:animEffect>
                                  </p:childTnLst>
                                </p:cTn>
                              </p:par>
                              <p:par>
                                <p:cTn id="22" presetID="6" presetClass="entr" presetSubtype="16" fill="hold" nodeType="withEffect">
                                  <p:stCondLst>
                                    <p:cond delay="0"/>
                                  </p:stCondLst>
                                  <p:childTnLst>
                                    <p:set>
                                      <p:cBhvr>
                                        <p:cTn id="23" dur="1" fill="hold">
                                          <p:stCondLst>
                                            <p:cond delay="0"/>
                                          </p:stCondLst>
                                        </p:cTn>
                                        <p:tgtEl>
                                          <p:spTgt spid="29701"/>
                                        </p:tgtEl>
                                        <p:attrNameLst>
                                          <p:attrName>style.visibility</p:attrName>
                                        </p:attrNameLst>
                                      </p:cBhvr>
                                      <p:to>
                                        <p:strVal val="visible"/>
                                      </p:to>
                                    </p:set>
                                    <p:animEffect transition="in" filter="circle(in)">
                                      <p:cBhvr>
                                        <p:cTn id="24" dur="1000"/>
                                        <p:tgtEl>
                                          <p:spTgt spid="2970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29"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3"/>
          <p:cNvSpPr txBox="1">
            <a:spLocks noChangeArrowheads="1"/>
          </p:cNvSpPr>
          <p:nvPr/>
        </p:nvSpPr>
        <p:spPr bwMode="auto">
          <a:xfrm>
            <a:off x="2633663" y="1828800"/>
            <a:ext cx="78057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4800" dirty="0" err="1">
                <a:solidFill>
                  <a:srgbClr val="833C0C"/>
                </a:solidFill>
                <a:latin typeface="#9Slide05 Habano"/>
                <a:cs typeface="Times New Roman" pitchFamily="18" charset="0"/>
              </a:rPr>
              <a:t>Xem</a:t>
            </a:r>
            <a:r>
              <a:rPr lang="en-US" altLang="en-US" sz="4800" dirty="0">
                <a:solidFill>
                  <a:srgbClr val="833C0C"/>
                </a:solidFill>
                <a:latin typeface="#9Slide05 Habano"/>
                <a:cs typeface="Times New Roman" pitchFamily="18" charset="0"/>
              </a:rPr>
              <a:t> video </a:t>
            </a:r>
            <a:r>
              <a:rPr lang="en-US" altLang="en-US" sz="4800" dirty="0" err="1">
                <a:solidFill>
                  <a:srgbClr val="833C0C"/>
                </a:solidFill>
                <a:latin typeface="#9Slide05 Habano"/>
                <a:cs typeface="Times New Roman" pitchFamily="18" charset="0"/>
              </a:rPr>
              <a:t>câu</a:t>
            </a:r>
            <a:r>
              <a:rPr lang="en-US" altLang="en-US" sz="4800" dirty="0">
                <a:solidFill>
                  <a:srgbClr val="833C0C"/>
                </a:solidFill>
                <a:latin typeface="#9Slide05 Habano"/>
                <a:cs typeface="Times New Roman" pitchFamily="18" charset="0"/>
              </a:rPr>
              <a:t> </a:t>
            </a:r>
            <a:r>
              <a:rPr lang="en-US" altLang="en-US" sz="4800" dirty="0" err="1">
                <a:solidFill>
                  <a:srgbClr val="833C0C"/>
                </a:solidFill>
                <a:latin typeface="#9Slide05 Habano"/>
                <a:cs typeface="Times New Roman" pitchFamily="18" charset="0"/>
              </a:rPr>
              <a:t>chuyện</a:t>
            </a:r>
            <a:r>
              <a:rPr lang="en-US" altLang="en-US" sz="4800" dirty="0">
                <a:solidFill>
                  <a:srgbClr val="833C0C"/>
                </a:solidFill>
                <a:latin typeface="#9Slide05 Habano"/>
                <a:cs typeface="Times New Roman" pitchFamily="18" charset="0"/>
              </a:rPr>
              <a:t>: </a:t>
            </a:r>
          </a:p>
          <a:p>
            <a:pPr algn="ctr" eaLnBrk="1" hangingPunct="1"/>
            <a:r>
              <a:rPr lang="en-US" altLang="en-US" sz="6000" b="1" dirty="0" err="1">
                <a:solidFill>
                  <a:srgbClr val="833C0C"/>
                </a:solidFill>
                <a:latin typeface="#9Slide05 Habano"/>
                <a:cs typeface="Times New Roman" pitchFamily="18" charset="0"/>
              </a:rPr>
              <a:t>Sự</a:t>
            </a:r>
            <a:r>
              <a:rPr lang="en-US" altLang="en-US" sz="6000" b="1" dirty="0">
                <a:solidFill>
                  <a:srgbClr val="833C0C"/>
                </a:solidFill>
                <a:latin typeface="#9Slide05 Habano"/>
                <a:cs typeface="Times New Roman" pitchFamily="18" charset="0"/>
              </a:rPr>
              <a:t> </a:t>
            </a:r>
            <a:r>
              <a:rPr lang="en-US" altLang="en-US" sz="6000" b="1" dirty="0" err="1">
                <a:solidFill>
                  <a:srgbClr val="833C0C"/>
                </a:solidFill>
                <a:latin typeface="#9Slide05 Habano"/>
                <a:cs typeface="Times New Roman" pitchFamily="18" charset="0"/>
              </a:rPr>
              <a:t>tích</a:t>
            </a:r>
            <a:r>
              <a:rPr lang="en-US" altLang="en-US" sz="6000" b="1" dirty="0">
                <a:solidFill>
                  <a:srgbClr val="833C0C"/>
                </a:solidFill>
                <a:latin typeface="#9Slide05 Habano"/>
                <a:cs typeface="Times New Roman" pitchFamily="18" charset="0"/>
              </a:rPr>
              <a:t> </a:t>
            </a:r>
            <a:r>
              <a:rPr lang="en-US" altLang="en-US" sz="6000" b="1" dirty="0" err="1">
                <a:solidFill>
                  <a:srgbClr val="833C0C"/>
                </a:solidFill>
                <a:latin typeface="#9Slide05 Habano"/>
                <a:cs typeface="Times New Roman" pitchFamily="18" charset="0"/>
              </a:rPr>
              <a:t>bánh</a:t>
            </a:r>
            <a:r>
              <a:rPr lang="en-US" altLang="en-US" sz="6000" b="1" dirty="0">
                <a:solidFill>
                  <a:srgbClr val="833C0C"/>
                </a:solidFill>
                <a:latin typeface="#9Slide05 Habano"/>
                <a:cs typeface="Times New Roman" pitchFamily="18" charset="0"/>
              </a:rPr>
              <a:t> </a:t>
            </a:r>
            <a:r>
              <a:rPr lang="en-US" altLang="en-US" sz="6000" b="1" dirty="0" err="1">
                <a:solidFill>
                  <a:srgbClr val="833C0C"/>
                </a:solidFill>
                <a:latin typeface="#9Slide05 Habano"/>
                <a:cs typeface="Times New Roman" pitchFamily="18" charset="0"/>
              </a:rPr>
              <a:t>chưng</a:t>
            </a:r>
            <a:r>
              <a:rPr lang="en-US" altLang="en-US" sz="6000" b="1" dirty="0">
                <a:solidFill>
                  <a:srgbClr val="833C0C"/>
                </a:solidFill>
                <a:latin typeface="#9Slide05 Habano"/>
                <a:cs typeface="Times New Roman" pitchFamily="18" charset="0"/>
              </a:rPr>
              <a:t>, </a:t>
            </a:r>
            <a:r>
              <a:rPr lang="en-US" altLang="en-US" sz="6000" b="1" dirty="0" err="1">
                <a:solidFill>
                  <a:srgbClr val="833C0C"/>
                </a:solidFill>
                <a:latin typeface="#9Slide05 Habano"/>
                <a:cs typeface="Times New Roman" pitchFamily="18" charset="0"/>
              </a:rPr>
              <a:t>bánh</a:t>
            </a:r>
            <a:r>
              <a:rPr lang="en-US" altLang="en-US" sz="6000" b="1" dirty="0">
                <a:solidFill>
                  <a:srgbClr val="833C0C"/>
                </a:solidFill>
                <a:latin typeface="#9Slide05 Habano"/>
                <a:cs typeface="Times New Roman" pitchFamily="18" charset="0"/>
              </a:rPr>
              <a:t> </a:t>
            </a:r>
            <a:r>
              <a:rPr lang="en-US" altLang="en-US" sz="6000" b="1" dirty="0" err="1">
                <a:solidFill>
                  <a:srgbClr val="833C0C"/>
                </a:solidFill>
                <a:latin typeface="#9Slide05 Habano"/>
                <a:cs typeface="Times New Roman" pitchFamily="18" charset="0"/>
              </a:rPr>
              <a:t>dày</a:t>
            </a:r>
            <a:endParaRPr lang="en-US" altLang="en-US" sz="6000" b="1" dirty="0">
              <a:solidFill>
                <a:srgbClr val="833C0C"/>
              </a:solidFill>
              <a:latin typeface="#9Slide05 Habano"/>
              <a:cs typeface="Times New Roman" pitchFamily="18" charset="0"/>
            </a:endParaRPr>
          </a:p>
        </p:txBody>
      </p:sp>
      <p:pic>
        <p:nvPicPr>
          <p:cNvPr id="41988" name="Ngõ 61 Phố Trạm 8">
            <a:hlinkClick r:id="" action="ppaction://media"/>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50" y="4989513"/>
            <a:ext cx="1447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1175" y="5103813"/>
            <a:ext cx="1371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4" descr="anim1690[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248400"/>
            <a:ext cx="510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AutoShape 5"/>
          <p:cNvSpPr>
            <a:spLocks noChangeArrowheads="1"/>
          </p:cNvSpPr>
          <p:nvPr/>
        </p:nvSpPr>
        <p:spPr bwMode="auto">
          <a:xfrm>
            <a:off x="2168525" y="5410200"/>
            <a:ext cx="2286000" cy="7620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Font typeface="Arial" pitchFamily="34" charset="0"/>
              <a:buNone/>
            </a:pPr>
            <a:endParaRPr lang="en-US" altLang="en-US">
              <a:solidFill>
                <a:srgbClr val="000000"/>
              </a:solidFill>
              <a:cs typeface="Arial" pitchFamily="34" charset="0"/>
            </a:endParaRPr>
          </a:p>
        </p:txBody>
      </p:sp>
      <p:sp>
        <p:nvSpPr>
          <p:cNvPr id="88070" name="AutoShape 6"/>
          <p:cNvSpPr>
            <a:spLocks noChangeArrowheads="1"/>
          </p:cNvSpPr>
          <p:nvPr/>
        </p:nvSpPr>
        <p:spPr bwMode="auto">
          <a:xfrm>
            <a:off x="-52388" y="152400"/>
            <a:ext cx="2286001" cy="7620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Font typeface="Arial" pitchFamily="34" charset="0"/>
              <a:buNone/>
            </a:pPr>
            <a:endParaRPr lang="en-US" altLang="en-US">
              <a:solidFill>
                <a:srgbClr val="000000"/>
              </a:solidFill>
              <a:cs typeface="Arial" pitchFamily="34" charset="0"/>
            </a:endParaRPr>
          </a:p>
        </p:txBody>
      </p:sp>
      <p:sp>
        <p:nvSpPr>
          <p:cNvPr id="44039" name="AutoShape 7"/>
          <p:cNvSpPr>
            <a:spLocks noChangeArrowheads="1"/>
          </p:cNvSpPr>
          <p:nvPr/>
        </p:nvSpPr>
        <p:spPr bwMode="auto">
          <a:xfrm>
            <a:off x="10134600" y="2181225"/>
            <a:ext cx="1908175" cy="1119188"/>
          </a:xfrm>
          <a:prstGeom prst="star32">
            <a:avLst>
              <a:gd name="adj" fmla="val 5694"/>
            </a:avLst>
          </a:prstGeom>
          <a:solidFill>
            <a:schemeClr val="tx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Font typeface="Arial" pitchFamily="34" charset="0"/>
              <a:buNone/>
            </a:pPr>
            <a:endParaRPr lang="en-US" altLang="en-US">
              <a:solidFill>
                <a:srgbClr val="000000"/>
              </a:solidFill>
              <a:cs typeface="Arial" pitchFamily="34" charset="0"/>
            </a:endParaRPr>
          </a:p>
        </p:txBody>
      </p:sp>
      <p:sp>
        <p:nvSpPr>
          <p:cNvPr id="88072" name="AutoShape 8"/>
          <p:cNvSpPr>
            <a:spLocks noChangeArrowheads="1"/>
          </p:cNvSpPr>
          <p:nvPr/>
        </p:nvSpPr>
        <p:spPr bwMode="auto">
          <a:xfrm>
            <a:off x="5257800" y="9906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73" name="AutoShape 9"/>
          <p:cNvSpPr>
            <a:spLocks noChangeArrowheads="1"/>
          </p:cNvSpPr>
          <p:nvPr/>
        </p:nvSpPr>
        <p:spPr bwMode="auto">
          <a:xfrm>
            <a:off x="5257800" y="6858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74" name="AutoShape 10"/>
          <p:cNvSpPr>
            <a:spLocks noChangeArrowheads="1"/>
          </p:cNvSpPr>
          <p:nvPr/>
        </p:nvSpPr>
        <p:spPr bwMode="auto">
          <a:xfrm>
            <a:off x="4648200" y="8382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75" name="AutoShape 11"/>
          <p:cNvSpPr>
            <a:spLocks noChangeArrowheads="1"/>
          </p:cNvSpPr>
          <p:nvPr/>
        </p:nvSpPr>
        <p:spPr bwMode="auto">
          <a:xfrm>
            <a:off x="5029200" y="11430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76" name="AutoShape 12"/>
          <p:cNvSpPr>
            <a:spLocks noChangeArrowheads="1"/>
          </p:cNvSpPr>
          <p:nvPr/>
        </p:nvSpPr>
        <p:spPr bwMode="auto">
          <a:xfrm>
            <a:off x="4876800" y="4572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77" name="AutoShape 13"/>
          <p:cNvSpPr>
            <a:spLocks noChangeArrowheads="1"/>
          </p:cNvSpPr>
          <p:nvPr/>
        </p:nvSpPr>
        <p:spPr bwMode="auto">
          <a:xfrm>
            <a:off x="1660525" y="3525838"/>
            <a:ext cx="385763" cy="439737"/>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78" name="AutoShape 14"/>
          <p:cNvSpPr>
            <a:spLocks noChangeArrowheads="1"/>
          </p:cNvSpPr>
          <p:nvPr/>
        </p:nvSpPr>
        <p:spPr bwMode="auto">
          <a:xfrm>
            <a:off x="2038350" y="4173538"/>
            <a:ext cx="385763" cy="439737"/>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79" name="AutoShape 15"/>
          <p:cNvSpPr>
            <a:spLocks noChangeArrowheads="1"/>
          </p:cNvSpPr>
          <p:nvPr/>
        </p:nvSpPr>
        <p:spPr bwMode="auto">
          <a:xfrm>
            <a:off x="1322388" y="4725988"/>
            <a:ext cx="385762" cy="439737"/>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80" name="AutoShape 16"/>
          <p:cNvSpPr>
            <a:spLocks noChangeArrowheads="1"/>
          </p:cNvSpPr>
          <p:nvPr/>
        </p:nvSpPr>
        <p:spPr bwMode="auto">
          <a:xfrm>
            <a:off x="1090613" y="40386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81" name="AutoShape 17"/>
          <p:cNvSpPr>
            <a:spLocks noChangeArrowheads="1"/>
          </p:cNvSpPr>
          <p:nvPr/>
        </p:nvSpPr>
        <p:spPr bwMode="auto">
          <a:xfrm>
            <a:off x="709613" y="41910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82" name="AutoShape 18"/>
          <p:cNvSpPr>
            <a:spLocks noChangeArrowheads="1"/>
          </p:cNvSpPr>
          <p:nvPr/>
        </p:nvSpPr>
        <p:spPr bwMode="auto">
          <a:xfrm>
            <a:off x="8763000" y="37338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83" name="AutoShape 19"/>
          <p:cNvSpPr>
            <a:spLocks noChangeArrowheads="1"/>
          </p:cNvSpPr>
          <p:nvPr/>
        </p:nvSpPr>
        <p:spPr bwMode="auto">
          <a:xfrm>
            <a:off x="8458200" y="41910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84" name="AutoShape 20"/>
          <p:cNvSpPr>
            <a:spLocks noChangeArrowheads="1"/>
          </p:cNvSpPr>
          <p:nvPr/>
        </p:nvSpPr>
        <p:spPr bwMode="auto">
          <a:xfrm>
            <a:off x="9144000" y="4191000"/>
            <a:ext cx="385763" cy="439738"/>
          </a:xfrm>
          <a:prstGeom prst="star5">
            <a:avLst/>
          </a:prstGeom>
          <a:gradFill rotWithShape="1">
            <a:gsLst>
              <a:gs pos="0">
                <a:schemeClr val="accent1"/>
              </a:gs>
              <a:gs pos="100000">
                <a:srgbClr val="FF0066"/>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85" name="AutoShape 21"/>
          <p:cNvSpPr>
            <a:spLocks noChangeArrowheads="1"/>
          </p:cNvSpPr>
          <p:nvPr/>
        </p:nvSpPr>
        <p:spPr bwMode="auto">
          <a:xfrm>
            <a:off x="8763000" y="46482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86" name="AutoShape 22"/>
          <p:cNvSpPr>
            <a:spLocks noChangeArrowheads="1"/>
          </p:cNvSpPr>
          <p:nvPr/>
        </p:nvSpPr>
        <p:spPr bwMode="auto">
          <a:xfrm>
            <a:off x="8839200" y="5486400"/>
            <a:ext cx="304800" cy="304800"/>
          </a:xfrm>
          <a:prstGeom prst="star5">
            <a:avLst/>
          </a:prstGeom>
          <a:gradFill rotWithShape="1">
            <a:gsLst>
              <a:gs pos="0">
                <a:srgbClr val="FF0000"/>
              </a:gs>
              <a:gs pos="100000">
                <a:srgbClr val="FFFF00"/>
              </a:gs>
            </a:gsLst>
            <a:path path="shape">
              <a:fillToRect l="50000" t="50000" r="50000" b="50000"/>
            </a:path>
          </a:gradFill>
          <a:ln>
            <a:noFill/>
          </a:ln>
          <a:effectLst/>
        </p:spPr>
        <p:txBody>
          <a:bodyPr wrap="none" anchor="ctr"/>
          <a:lstStyle/>
          <a:p>
            <a:pPr eaLnBrk="1" hangingPunct="1">
              <a:defRPr/>
            </a:pPr>
            <a:endParaRPr lang="en-US">
              <a:solidFill>
                <a:prstClr val="black"/>
              </a:solidFill>
              <a:cs typeface="Arial" panose="020B0604020202020204" pitchFamily="34" charset="0"/>
            </a:endParaRPr>
          </a:p>
        </p:txBody>
      </p:sp>
      <p:sp>
        <p:nvSpPr>
          <p:cNvPr id="88087" name="AutoShape 23"/>
          <p:cNvSpPr>
            <a:spLocks noChangeArrowheads="1"/>
          </p:cNvSpPr>
          <p:nvPr/>
        </p:nvSpPr>
        <p:spPr bwMode="auto">
          <a:xfrm>
            <a:off x="1911350" y="3459163"/>
            <a:ext cx="1023938" cy="98425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Font typeface="Arial" pitchFamily="34" charset="0"/>
              <a:buNone/>
            </a:pPr>
            <a:endParaRPr lang="en-US" altLang="en-US">
              <a:solidFill>
                <a:srgbClr val="000000"/>
              </a:solidFill>
              <a:cs typeface="Arial" pitchFamily="34" charset="0"/>
            </a:endParaRPr>
          </a:p>
        </p:txBody>
      </p:sp>
      <p:sp>
        <p:nvSpPr>
          <p:cNvPr id="88088" name="AutoShape 24"/>
          <p:cNvSpPr>
            <a:spLocks noChangeArrowheads="1"/>
          </p:cNvSpPr>
          <p:nvPr/>
        </p:nvSpPr>
        <p:spPr bwMode="auto">
          <a:xfrm>
            <a:off x="2392363" y="1497013"/>
            <a:ext cx="2286000" cy="762000"/>
          </a:xfrm>
          <a:prstGeom prst="star32">
            <a:avLst>
              <a:gd name="adj" fmla="val 5694"/>
            </a:avLst>
          </a:prstGeom>
          <a:solidFill>
            <a:schemeClr val="accent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buFont typeface="Arial" pitchFamily="34" charset="0"/>
              <a:buNone/>
            </a:pPr>
            <a:endParaRPr lang="en-US" altLang="en-US">
              <a:solidFill>
                <a:srgbClr val="000000"/>
              </a:solidFill>
              <a:cs typeface="Arial" pitchFamily="34" charset="0"/>
            </a:endParaRPr>
          </a:p>
        </p:txBody>
      </p:sp>
      <p:pic>
        <p:nvPicPr>
          <p:cNvPr id="44057" name="Picture 27" descr="star_taking_a_bow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077325" y="4589463"/>
            <a:ext cx="18732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8" name="Picture 28" descr="star_taking_a_bow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96050" y="630238"/>
            <a:ext cx="164147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9" name="WordArt 29"/>
          <p:cNvSpPr>
            <a:spLocks noChangeArrowheads="1" noChangeShapeType="1" noTextEdit="1"/>
          </p:cNvSpPr>
          <p:nvPr/>
        </p:nvSpPr>
        <p:spPr bwMode="auto">
          <a:xfrm>
            <a:off x="2508250" y="1922463"/>
            <a:ext cx="7756525" cy="29289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b="1" kern="10">
                <a:solidFill>
                  <a:srgbClr val="008000"/>
                </a:solidFill>
                <a:effectLst>
                  <a:outerShdw dist="53882" dir="2700000" algn="ctr" rotWithShape="0">
                    <a:srgbClr val="C0C0C0">
                      <a:alpha val="79999"/>
                    </a:srgbClr>
                  </a:outerShdw>
                </a:effectLst>
                <a:latin typeface="Times New Roman"/>
                <a:cs typeface="Times New Roman"/>
              </a:rPr>
              <a:t>Buổi học kết thúc.</a:t>
            </a:r>
          </a:p>
          <a:p>
            <a:pPr algn="ctr"/>
            <a:r>
              <a:rPr lang="vi-VN" sz="3600" b="1" kern="10">
                <a:solidFill>
                  <a:srgbClr val="008000"/>
                </a:solidFill>
                <a:effectLst>
                  <a:outerShdw dist="53882" dir="2700000" algn="ctr" rotWithShape="0">
                    <a:srgbClr val="C0C0C0">
                      <a:alpha val="79999"/>
                    </a:srgbClr>
                  </a:outerShdw>
                </a:effectLst>
                <a:latin typeface="Times New Roman"/>
                <a:cs typeface="Times New Roman"/>
              </a:rPr>
              <a:t>Chúc các con chăm ngoan</a:t>
            </a:r>
            <a:endParaRPr lang="en-US" sz="3600" b="1" kern="10">
              <a:solidFill>
                <a:srgbClr val="008000"/>
              </a:solidFill>
              <a:effectLst>
                <a:outerShdw dist="53882" dir="2700000" algn="ctr" rotWithShape="0">
                  <a:srgbClr val="C0C0C0">
                    <a:alpha val="79999"/>
                  </a:srgbClr>
                </a:outerShdw>
              </a:effectLst>
              <a:latin typeface="Times New Roman"/>
              <a:cs typeface="Times New Roman"/>
            </a:endParaRPr>
          </a:p>
        </p:txBody>
      </p:sp>
      <p:pic>
        <p:nvPicPr>
          <p:cNvPr id="440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5275" y="169863"/>
            <a:ext cx="19081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0250" y="4452938"/>
            <a:ext cx="11461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2" name="Picture 27" descr="star_taking_a_bow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775" y="1931988"/>
            <a:ext cx="1871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fade">
                                      <p:cBhvr>
                                        <p:cTn id="7" dur="770" decel="100000"/>
                                        <p:tgtEl>
                                          <p:spTgt spid="88069"/>
                                        </p:tgtEl>
                                      </p:cBhvr>
                                    </p:animEffect>
                                    <p:animScale>
                                      <p:cBhvr>
                                        <p:cTn id="8" dur="770" decel="100000"/>
                                        <p:tgtEl>
                                          <p:spTgt spid="88069"/>
                                        </p:tgtEl>
                                      </p:cBhvr>
                                      <p:from x="10000" y="10000"/>
                                      <p:to x="200000" y="450000"/>
                                    </p:animScale>
                                    <p:animScale>
                                      <p:cBhvr>
                                        <p:cTn id="9" dur="1230" accel="100000" fill="hold">
                                          <p:stCondLst>
                                            <p:cond delay="770"/>
                                          </p:stCondLst>
                                        </p:cTn>
                                        <p:tgtEl>
                                          <p:spTgt spid="88069"/>
                                        </p:tgtEl>
                                      </p:cBhvr>
                                      <p:from x="200000" y="450000"/>
                                      <p:to x="100000" y="100000"/>
                                    </p:animScale>
                                    <p:set>
                                      <p:cBhvr>
                                        <p:cTn id="10" dur="770" fill="hold"/>
                                        <p:tgtEl>
                                          <p:spTgt spid="88069"/>
                                        </p:tgtEl>
                                        <p:attrNameLst>
                                          <p:attrName>ppt_x</p:attrName>
                                        </p:attrNameLst>
                                      </p:cBhvr>
                                      <p:to>
                                        <p:strVal val="(0.5)"/>
                                      </p:to>
                                    </p:set>
                                    <p:anim from="(0.5)" to="(#ppt_x)" calcmode="lin" valueType="num">
                                      <p:cBhvr>
                                        <p:cTn id="11" dur="1230" accel="100000" fill="hold">
                                          <p:stCondLst>
                                            <p:cond delay="770"/>
                                          </p:stCondLst>
                                        </p:cTn>
                                        <p:tgtEl>
                                          <p:spTgt spid="88069"/>
                                        </p:tgtEl>
                                        <p:attrNameLst>
                                          <p:attrName>ppt_x</p:attrName>
                                        </p:attrNameLst>
                                      </p:cBhvr>
                                    </p:anim>
                                    <p:set>
                                      <p:cBhvr>
                                        <p:cTn id="12" dur="770" fill="hold"/>
                                        <p:tgtEl>
                                          <p:spTgt spid="88069"/>
                                        </p:tgtEl>
                                        <p:attrNameLst>
                                          <p:attrName>ppt_y</p:attrName>
                                        </p:attrNameLst>
                                      </p:cBhvr>
                                      <p:to>
                                        <p:strVal val="(#ppt_y+0.4)"/>
                                      </p:to>
                                    </p:set>
                                    <p:anim from="(#ppt_y+0.4)" to="(#ppt_y)" calcmode="lin" valueType="num">
                                      <p:cBhvr>
                                        <p:cTn id="13" dur="1230" accel="100000" fill="hold">
                                          <p:stCondLst>
                                            <p:cond delay="770"/>
                                          </p:stCondLst>
                                        </p:cTn>
                                        <p:tgtEl>
                                          <p:spTgt spid="88069"/>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88070"/>
                                        </p:tgtEl>
                                        <p:attrNameLst>
                                          <p:attrName>style.visibility</p:attrName>
                                        </p:attrNameLst>
                                      </p:cBhvr>
                                      <p:to>
                                        <p:strVal val="visible"/>
                                      </p:to>
                                    </p:set>
                                    <p:animEffect transition="in" filter="fade">
                                      <p:cBhvr>
                                        <p:cTn id="16" dur="770" decel="100000"/>
                                        <p:tgtEl>
                                          <p:spTgt spid="88070"/>
                                        </p:tgtEl>
                                      </p:cBhvr>
                                    </p:animEffect>
                                    <p:animScale>
                                      <p:cBhvr>
                                        <p:cTn id="17" dur="770" decel="100000"/>
                                        <p:tgtEl>
                                          <p:spTgt spid="88070"/>
                                        </p:tgtEl>
                                      </p:cBhvr>
                                      <p:from x="10000" y="10000"/>
                                      <p:to x="200000" y="450000"/>
                                    </p:animScale>
                                    <p:animScale>
                                      <p:cBhvr>
                                        <p:cTn id="18" dur="1230" accel="100000" fill="hold">
                                          <p:stCondLst>
                                            <p:cond delay="770"/>
                                          </p:stCondLst>
                                        </p:cTn>
                                        <p:tgtEl>
                                          <p:spTgt spid="88070"/>
                                        </p:tgtEl>
                                      </p:cBhvr>
                                      <p:from x="200000" y="450000"/>
                                      <p:to x="100000" y="100000"/>
                                    </p:animScale>
                                    <p:set>
                                      <p:cBhvr>
                                        <p:cTn id="19" dur="770" fill="hold"/>
                                        <p:tgtEl>
                                          <p:spTgt spid="88070"/>
                                        </p:tgtEl>
                                        <p:attrNameLst>
                                          <p:attrName>ppt_x</p:attrName>
                                        </p:attrNameLst>
                                      </p:cBhvr>
                                      <p:to>
                                        <p:strVal val="(0.5)"/>
                                      </p:to>
                                    </p:set>
                                    <p:anim from="(0.5)" to="(#ppt_x)" calcmode="lin" valueType="num">
                                      <p:cBhvr>
                                        <p:cTn id="20" dur="1230" accel="100000" fill="hold">
                                          <p:stCondLst>
                                            <p:cond delay="770"/>
                                          </p:stCondLst>
                                        </p:cTn>
                                        <p:tgtEl>
                                          <p:spTgt spid="88070"/>
                                        </p:tgtEl>
                                        <p:attrNameLst>
                                          <p:attrName>ppt_x</p:attrName>
                                        </p:attrNameLst>
                                      </p:cBhvr>
                                    </p:anim>
                                    <p:set>
                                      <p:cBhvr>
                                        <p:cTn id="21" dur="770" fill="hold"/>
                                        <p:tgtEl>
                                          <p:spTgt spid="88070"/>
                                        </p:tgtEl>
                                        <p:attrNameLst>
                                          <p:attrName>ppt_y</p:attrName>
                                        </p:attrNameLst>
                                      </p:cBhvr>
                                      <p:to>
                                        <p:strVal val="(#ppt_y+0.4)"/>
                                      </p:to>
                                    </p:set>
                                    <p:anim from="(#ppt_y+0.4)" to="(#ppt_y)" calcmode="lin" valueType="num">
                                      <p:cBhvr>
                                        <p:cTn id="22" dur="1230" accel="100000" fill="hold">
                                          <p:stCondLst>
                                            <p:cond delay="770"/>
                                          </p:stCondLst>
                                        </p:cTn>
                                        <p:tgtEl>
                                          <p:spTgt spid="88070"/>
                                        </p:tgtEl>
                                        <p:attrNameLst>
                                          <p:attrName>ppt_y</p:attrName>
                                        </p:attrNameLst>
                                      </p:cBhvr>
                                    </p:anim>
                                  </p:childTnLst>
                                </p:cTn>
                              </p:par>
                              <p:par>
                                <p:cTn id="23" presetID="23" presetClass="entr" presetSubtype="528" repeatCount="indefinite" fill="hold" nodeType="withEffect">
                                  <p:stCondLst>
                                    <p:cond delay="0"/>
                                  </p:stCondLst>
                                  <p:childTnLst>
                                    <p:set>
                                      <p:cBhvr>
                                        <p:cTn id="24" dur="1" fill="hold">
                                          <p:stCondLst>
                                            <p:cond delay="0"/>
                                          </p:stCondLst>
                                        </p:cTn>
                                        <p:tgtEl>
                                          <p:spTgt spid="88072"/>
                                        </p:tgtEl>
                                        <p:attrNameLst>
                                          <p:attrName>style.visibility</p:attrName>
                                        </p:attrNameLst>
                                      </p:cBhvr>
                                      <p:to>
                                        <p:strVal val="visible"/>
                                      </p:to>
                                    </p:set>
                                    <p:anim calcmode="lin" valueType="num">
                                      <p:cBhvr>
                                        <p:cTn id="25" dur="1000" fill="hold"/>
                                        <p:tgtEl>
                                          <p:spTgt spid="88072"/>
                                        </p:tgtEl>
                                        <p:attrNameLst>
                                          <p:attrName>ppt_w</p:attrName>
                                        </p:attrNameLst>
                                      </p:cBhvr>
                                      <p:tavLst>
                                        <p:tav tm="0">
                                          <p:val>
                                            <p:fltVal val="0"/>
                                          </p:val>
                                        </p:tav>
                                        <p:tav tm="100000">
                                          <p:val>
                                            <p:strVal val="#ppt_w"/>
                                          </p:val>
                                        </p:tav>
                                      </p:tavLst>
                                    </p:anim>
                                    <p:anim calcmode="lin" valueType="num">
                                      <p:cBhvr>
                                        <p:cTn id="26" dur="1000" fill="hold"/>
                                        <p:tgtEl>
                                          <p:spTgt spid="88072"/>
                                        </p:tgtEl>
                                        <p:attrNameLst>
                                          <p:attrName>ppt_h</p:attrName>
                                        </p:attrNameLst>
                                      </p:cBhvr>
                                      <p:tavLst>
                                        <p:tav tm="0">
                                          <p:val>
                                            <p:fltVal val="0"/>
                                          </p:val>
                                        </p:tav>
                                        <p:tav tm="100000">
                                          <p:val>
                                            <p:strVal val="#ppt_h"/>
                                          </p:val>
                                        </p:tav>
                                      </p:tavLst>
                                    </p:anim>
                                    <p:anim calcmode="lin" valueType="num">
                                      <p:cBhvr>
                                        <p:cTn id="27" dur="1000" fill="hold"/>
                                        <p:tgtEl>
                                          <p:spTgt spid="88072"/>
                                        </p:tgtEl>
                                        <p:attrNameLst>
                                          <p:attrName>ppt_x</p:attrName>
                                        </p:attrNameLst>
                                      </p:cBhvr>
                                      <p:tavLst>
                                        <p:tav tm="0">
                                          <p:val>
                                            <p:fltVal val="0.5"/>
                                          </p:val>
                                        </p:tav>
                                        <p:tav tm="100000">
                                          <p:val>
                                            <p:strVal val="#ppt_x"/>
                                          </p:val>
                                        </p:tav>
                                      </p:tavLst>
                                    </p:anim>
                                    <p:anim calcmode="lin" valueType="num">
                                      <p:cBhvr>
                                        <p:cTn id="28" dur="1000" fill="hold"/>
                                        <p:tgtEl>
                                          <p:spTgt spid="88072"/>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88073"/>
                                        </p:tgtEl>
                                        <p:attrNameLst>
                                          <p:attrName>style.visibility</p:attrName>
                                        </p:attrNameLst>
                                      </p:cBhvr>
                                      <p:to>
                                        <p:strVal val="visible"/>
                                      </p:to>
                                    </p:set>
                                    <p:anim calcmode="lin" valueType="num">
                                      <p:cBhvr>
                                        <p:cTn id="31" dur="1000" fill="hold"/>
                                        <p:tgtEl>
                                          <p:spTgt spid="88073"/>
                                        </p:tgtEl>
                                        <p:attrNameLst>
                                          <p:attrName>ppt_w</p:attrName>
                                        </p:attrNameLst>
                                      </p:cBhvr>
                                      <p:tavLst>
                                        <p:tav tm="0">
                                          <p:val>
                                            <p:fltVal val="0"/>
                                          </p:val>
                                        </p:tav>
                                        <p:tav tm="100000">
                                          <p:val>
                                            <p:strVal val="#ppt_w"/>
                                          </p:val>
                                        </p:tav>
                                      </p:tavLst>
                                    </p:anim>
                                    <p:anim calcmode="lin" valueType="num">
                                      <p:cBhvr>
                                        <p:cTn id="32" dur="1000" fill="hold"/>
                                        <p:tgtEl>
                                          <p:spTgt spid="88073"/>
                                        </p:tgtEl>
                                        <p:attrNameLst>
                                          <p:attrName>ppt_h</p:attrName>
                                        </p:attrNameLst>
                                      </p:cBhvr>
                                      <p:tavLst>
                                        <p:tav tm="0">
                                          <p:val>
                                            <p:fltVal val="0"/>
                                          </p:val>
                                        </p:tav>
                                        <p:tav tm="100000">
                                          <p:val>
                                            <p:strVal val="#ppt_h"/>
                                          </p:val>
                                        </p:tav>
                                      </p:tavLst>
                                    </p:anim>
                                    <p:anim calcmode="lin" valueType="num">
                                      <p:cBhvr>
                                        <p:cTn id="33" dur="1000" fill="hold"/>
                                        <p:tgtEl>
                                          <p:spTgt spid="88073"/>
                                        </p:tgtEl>
                                        <p:attrNameLst>
                                          <p:attrName>ppt_x</p:attrName>
                                        </p:attrNameLst>
                                      </p:cBhvr>
                                      <p:tavLst>
                                        <p:tav tm="0">
                                          <p:val>
                                            <p:fltVal val="0.5"/>
                                          </p:val>
                                        </p:tav>
                                        <p:tav tm="100000">
                                          <p:val>
                                            <p:strVal val="#ppt_x"/>
                                          </p:val>
                                        </p:tav>
                                      </p:tavLst>
                                    </p:anim>
                                    <p:anim calcmode="lin" valueType="num">
                                      <p:cBhvr>
                                        <p:cTn id="34" dur="1000" fill="hold"/>
                                        <p:tgtEl>
                                          <p:spTgt spid="88073"/>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88074"/>
                                        </p:tgtEl>
                                        <p:attrNameLst>
                                          <p:attrName>style.visibility</p:attrName>
                                        </p:attrNameLst>
                                      </p:cBhvr>
                                      <p:to>
                                        <p:strVal val="visible"/>
                                      </p:to>
                                    </p:set>
                                    <p:anim calcmode="lin" valueType="num">
                                      <p:cBhvr>
                                        <p:cTn id="37" dur="1000" fill="hold"/>
                                        <p:tgtEl>
                                          <p:spTgt spid="88074"/>
                                        </p:tgtEl>
                                        <p:attrNameLst>
                                          <p:attrName>ppt_w</p:attrName>
                                        </p:attrNameLst>
                                      </p:cBhvr>
                                      <p:tavLst>
                                        <p:tav tm="0">
                                          <p:val>
                                            <p:fltVal val="0"/>
                                          </p:val>
                                        </p:tav>
                                        <p:tav tm="100000">
                                          <p:val>
                                            <p:strVal val="#ppt_w"/>
                                          </p:val>
                                        </p:tav>
                                      </p:tavLst>
                                    </p:anim>
                                    <p:anim calcmode="lin" valueType="num">
                                      <p:cBhvr>
                                        <p:cTn id="38" dur="1000" fill="hold"/>
                                        <p:tgtEl>
                                          <p:spTgt spid="88074"/>
                                        </p:tgtEl>
                                        <p:attrNameLst>
                                          <p:attrName>ppt_h</p:attrName>
                                        </p:attrNameLst>
                                      </p:cBhvr>
                                      <p:tavLst>
                                        <p:tav tm="0">
                                          <p:val>
                                            <p:fltVal val="0"/>
                                          </p:val>
                                        </p:tav>
                                        <p:tav tm="100000">
                                          <p:val>
                                            <p:strVal val="#ppt_h"/>
                                          </p:val>
                                        </p:tav>
                                      </p:tavLst>
                                    </p:anim>
                                    <p:anim calcmode="lin" valueType="num">
                                      <p:cBhvr>
                                        <p:cTn id="39" dur="1000" fill="hold"/>
                                        <p:tgtEl>
                                          <p:spTgt spid="88074"/>
                                        </p:tgtEl>
                                        <p:attrNameLst>
                                          <p:attrName>ppt_x</p:attrName>
                                        </p:attrNameLst>
                                      </p:cBhvr>
                                      <p:tavLst>
                                        <p:tav tm="0">
                                          <p:val>
                                            <p:fltVal val="0.5"/>
                                          </p:val>
                                        </p:tav>
                                        <p:tav tm="100000">
                                          <p:val>
                                            <p:strVal val="#ppt_x"/>
                                          </p:val>
                                        </p:tav>
                                      </p:tavLst>
                                    </p:anim>
                                    <p:anim calcmode="lin" valueType="num">
                                      <p:cBhvr>
                                        <p:cTn id="40" dur="1000" fill="hold"/>
                                        <p:tgtEl>
                                          <p:spTgt spid="88074"/>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88075"/>
                                        </p:tgtEl>
                                        <p:attrNameLst>
                                          <p:attrName>style.visibility</p:attrName>
                                        </p:attrNameLst>
                                      </p:cBhvr>
                                      <p:to>
                                        <p:strVal val="visible"/>
                                      </p:to>
                                    </p:set>
                                    <p:anim calcmode="lin" valueType="num">
                                      <p:cBhvr>
                                        <p:cTn id="43" dur="1000" fill="hold"/>
                                        <p:tgtEl>
                                          <p:spTgt spid="88075"/>
                                        </p:tgtEl>
                                        <p:attrNameLst>
                                          <p:attrName>ppt_w</p:attrName>
                                        </p:attrNameLst>
                                      </p:cBhvr>
                                      <p:tavLst>
                                        <p:tav tm="0">
                                          <p:val>
                                            <p:fltVal val="0"/>
                                          </p:val>
                                        </p:tav>
                                        <p:tav tm="100000">
                                          <p:val>
                                            <p:strVal val="#ppt_w"/>
                                          </p:val>
                                        </p:tav>
                                      </p:tavLst>
                                    </p:anim>
                                    <p:anim calcmode="lin" valueType="num">
                                      <p:cBhvr>
                                        <p:cTn id="44" dur="1000" fill="hold"/>
                                        <p:tgtEl>
                                          <p:spTgt spid="88075"/>
                                        </p:tgtEl>
                                        <p:attrNameLst>
                                          <p:attrName>ppt_h</p:attrName>
                                        </p:attrNameLst>
                                      </p:cBhvr>
                                      <p:tavLst>
                                        <p:tav tm="0">
                                          <p:val>
                                            <p:fltVal val="0"/>
                                          </p:val>
                                        </p:tav>
                                        <p:tav tm="100000">
                                          <p:val>
                                            <p:strVal val="#ppt_h"/>
                                          </p:val>
                                        </p:tav>
                                      </p:tavLst>
                                    </p:anim>
                                    <p:anim calcmode="lin" valueType="num">
                                      <p:cBhvr>
                                        <p:cTn id="45" dur="1000" fill="hold"/>
                                        <p:tgtEl>
                                          <p:spTgt spid="88075"/>
                                        </p:tgtEl>
                                        <p:attrNameLst>
                                          <p:attrName>ppt_x</p:attrName>
                                        </p:attrNameLst>
                                      </p:cBhvr>
                                      <p:tavLst>
                                        <p:tav tm="0">
                                          <p:val>
                                            <p:fltVal val="0.5"/>
                                          </p:val>
                                        </p:tav>
                                        <p:tav tm="100000">
                                          <p:val>
                                            <p:strVal val="#ppt_x"/>
                                          </p:val>
                                        </p:tav>
                                      </p:tavLst>
                                    </p:anim>
                                    <p:anim calcmode="lin" valueType="num">
                                      <p:cBhvr>
                                        <p:cTn id="46" dur="1000" fill="hold"/>
                                        <p:tgtEl>
                                          <p:spTgt spid="88075"/>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88076"/>
                                        </p:tgtEl>
                                        <p:attrNameLst>
                                          <p:attrName>style.visibility</p:attrName>
                                        </p:attrNameLst>
                                      </p:cBhvr>
                                      <p:to>
                                        <p:strVal val="visible"/>
                                      </p:to>
                                    </p:set>
                                    <p:anim calcmode="lin" valueType="num">
                                      <p:cBhvr>
                                        <p:cTn id="49" dur="1000" fill="hold"/>
                                        <p:tgtEl>
                                          <p:spTgt spid="88076"/>
                                        </p:tgtEl>
                                        <p:attrNameLst>
                                          <p:attrName>ppt_w</p:attrName>
                                        </p:attrNameLst>
                                      </p:cBhvr>
                                      <p:tavLst>
                                        <p:tav tm="0">
                                          <p:val>
                                            <p:fltVal val="0"/>
                                          </p:val>
                                        </p:tav>
                                        <p:tav tm="100000">
                                          <p:val>
                                            <p:strVal val="#ppt_w"/>
                                          </p:val>
                                        </p:tav>
                                      </p:tavLst>
                                    </p:anim>
                                    <p:anim calcmode="lin" valueType="num">
                                      <p:cBhvr>
                                        <p:cTn id="50" dur="1000" fill="hold"/>
                                        <p:tgtEl>
                                          <p:spTgt spid="88076"/>
                                        </p:tgtEl>
                                        <p:attrNameLst>
                                          <p:attrName>ppt_h</p:attrName>
                                        </p:attrNameLst>
                                      </p:cBhvr>
                                      <p:tavLst>
                                        <p:tav tm="0">
                                          <p:val>
                                            <p:fltVal val="0"/>
                                          </p:val>
                                        </p:tav>
                                        <p:tav tm="100000">
                                          <p:val>
                                            <p:strVal val="#ppt_h"/>
                                          </p:val>
                                        </p:tav>
                                      </p:tavLst>
                                    </p:anim>
                                    <p:anim calcmode="lin" valueType="num">
                                      <p:cBhvr>
                                        <p:cTn id="51" dur="1000" fill="hold"/>
                                        <p:tgtEl>
                                          <p:spTgt spid="88076"/>
                                        </p:tgtEl>
                                        <p:attrNameLst>
                                          <p:attrName>ppt_x</p:attrName>
                                        </p:attrNameLst>
                                      </p:cBhvr>
                                      <p:tavLst>
                                        <p:tav tm="0">
                                          <p:val>
                                            <p:fltVal val="0.5"/>
                                          </p:val>
                                        </p:tav>
                                        <p:tav tm="100000">
                                          <p:val>
                                            <p:strVal val="#ppt_x"/>
                                          </p:val>
                                        </p:tav>
                                      </p:tavLst>
                                    </p:anim>
                                    <p:anim calcmode="lin" valueType="num">
                                      <p:cBhvr>
                                        <p:cTn id="52" dur="1000" fill="hold"/>
                                        <p:tgtEl>
                                          <p:spTgt spid="88076"/>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0"/>
                                  </p:stCondLst>
                                  <p:childTnLst>
                                    <p:set>
                                      <p:cBhvr>
                                        <p:cTn id="54" dur="1" fill="hold">
                                          <p:stCondLst>
                                            <p:cond delay="0"/>
                                          </p:stCondLst>
                                        </p:cTn>
                                        <p:tgtEl>
                                          <p:spTgt spid="88077"/>
                                        </p:tgtEl>
                                        <p:attrNameLst>
                                          <p:attrName>style.visibility</p:attrName>
                                        </p:attrNameLst>
                                      </p:cBhvr>
                                      <p:to>
                                        <p:strVal val="visible"/>
                                      </p:to>
                                    </p:set>
                                    <p:anim calcmode="lin" valueType="num">
                                      <p:cBhvr>
                                        <p:cTn id="55" dur="1000" fill="hold"/>
                                        <p:tgtEl>
                                          <p:spTgt spid="88077"/>
                                        </p:tgtEl>
                                        <p:attrNameLst>
                                          <p:attrName>ppt_w</p:attrName>
                                        </p:attrNameLst>
                                      </p:cBhvr>
                                      <p:tavLst>
                                        <p:tav tm="0">
                                          <p:val>
                                            <p:fltVal val="0"/>
                                          </p:val>
                                        </p:tav>
                                        <p:tav tm="100000">
                                          <p:val>
                                            <p:strVal val="#ppt_w"/>
                                          </p:val>
                                        </p:tav>
                                      </p:tavLst>
                                    </p:anim>
                                    <p:anim calcmode="lin" valueType="num">
                                      <p:cBhvr>
                                        <p:cTn id="56" dur="1000" fill="hold"/>
                                        <p:tgtEl>
                                          <p:spTgt spid="88077"/>
                                        </p:tgtEl>
                                        <p:attrNameLst>
                                          <p:attrName>ppt_h</p:attrName>
                                        </p:attrNameLst>
                                      </p:cBhvr>
                                      <p:tavLst>
                                        <p:tav tm="0">
                                          <p:val>
                                            <p:fltVal val="0"/>
                                          </p:val>
                                        </p:tav>
                                        <p:tav tm="100000">
                                          <p:val>
                                            <p:strVal val="#ppt_h"/>
                                          </p:val>
                                        </p:tav>
                                      </p:tavLst>
                                    </p:anim>
                                    <p:anim calcmode="lin" valueType="num">
                                      <p:cBhvr>
                                        <p:cTn id="57" dur="1000" fill="hold"/>
                                        <p:tgtEl>
                                          <p:spTgt spid="88077"/>
                                        </p:tgtEl>
                                        <p:attrNameLst>
                                          <p:attrName>ppt_x</p:attrName>
                                        </p:attrNameLst>
                                      </p:cBhvr>
                                      <p:tavLst>
                                        <p:tav tm="0">
                                          <p:val>
                                            <p:fltVal val="0.5"/>
                                          </p:val>
                                        </p:tav>
                                        <p:tav tm="100000">
                                          <p:val>
                                            <p:strVal val="#ppt_x"/>
                                          </p:val>
                                        </p:tav>
                                      </p:tavLst>
                                    </p:anim>
                                    <p:anim calcmode="lin" valueType="num">
                                      <p:cBhvr>
                                        <p:cTn id="58" dur="1000" fill="hold"/>
                                        <p:tgtEl>
                                          <p:spTgt spid="88077"/>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88078"/>
                                        </p:tgtEl>
                                        <p:attrNameLst>
                                          <p:attrName>style.visibility</p:attrName>
                                        </p:attrNameLst>
                                      </p:cBhvr>
                                      <p:to>
                                        <p:strVal val="visible"/>
                                      </p:to>
                                    </p:set>
                                    <p:anim calcmode="lin" valueType="num">
                                      <p:cBhvr>
                                        <p:cTn id="61" dur="1000" fill="hold"/>
                                        <p:tgtEl>
                                          <p:spTgt spid="88078"/>
                                        </p:tgtEl>
                                        <p:attrNameLst>
                                          <p:attrName>ppt_w</p:attrName>
                                        </p:attrNameLst>
                                      </p:cBhvr>
                                      <p:tavLst>
                                        <p:tav tm="0">
                                          <p:val>
                                            <p:fltVal val="0"/>
                                          </p:val>
                                        </p:tav>
                                        <p:tav tm="100000">
                                          <p:val>
                                            <p:strVal val="#ppt_w"/>
                                          </p:val>
                                        </p:tav>
                                      </p:tavLst>
                                    </p:anim>
                                    <p:anim calcmode="lin" valueType="num">
                                      <p:cBhvr>
                                        <p:cTn id="62" dur="1000" fill="hold"/>
                                        <p:tgtEl>
                                          <p:spTgt spid="88078"/>
                                        </p:tgtEl>
                                        <p:attrNameLst>
                                          <p:attrName>ppt_h</p:attrName>
                                        </p:attrNameLst>
                                      </p:cBhvr>
                                      <p:tavLst>
                                        <p:tav tm="0">
                                          <p:val>
                                            <p:fltVal val="0"/>
                                          </p:val>
                                        </p:tav>
                                        <p:tav tm="100000">
                                          <p:val>
                                            <p:strVal val="#ppt_h"/>
                                          </p:val>
                                        </p:tav>
                                      </p:tavLst>
                                    </p:anim>
                                    <p:anim calcmode="lin" valueType="num">
                                      <p:cBhvr>
                                        <p:cTn id="63" dur="1000" fill="hold"/>
                                        <p:tgtEl>
                                          <p:spTgt spid="88078"/>
                                        </p:tgtEl>
                                        <p:attrNameLst>
                                          <p:attrName>ppt_x</p:attrName>
                                        </p:attrNameLst>
                                      </p:cBhvr>
                                      <p:tavLst>
                                        <p:tav tm="0">
                                          <p:val>
                                            <p:fltVal val="0.5"/>
                                          </p:val>
                                        </p:tav>
                                        <p:tav tm="100000">
                                          <p:val>
                                            <p:strVal val="#ppt_x"/>
                                          </p:val>
                                        </p:tav>
                                      </p:tavLst>
                                    </p:anim>
                                    <p:anim calcmode="lin" valueType="num">
                                      <p:cBhvr>
                                        <p:cTn id="64" dur="1000" fill="hold"/>
                                        <p:tgtEl>
                                          <p:spTgt spid="88078"/>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88079"/>
                                        </p:tgtEl>
                                        <p:attrNameLst>
                                          <p:attrName>style.visibility</p:attrName>
                                        </p:attrNameLst>
                                      </p:cBhvr>
                                      <p:to>
                                        <p:strVal val="visible"/>
                                      </p:to>
                                    </p:set>
                                    <p:anim calcmode="lin" valueType="num">
                                      <p:cBhvr>
                                        <p:cTn id="67" dur="1000" fill="hold"/>
                                        <p:tgtEl>
                                          <p:spTgt spid="88079"/>
                                        </p:tgtEl>
                                        <p:attrNameLst>
                                          <p:attrName>ppt_w</p:attrName>
                                        </p:attrNameLst>
                                      </p:cBhvr>
                                      <p:tavLst>
                                        <p:tav tm="0">
                                          <p:val>
                                            <p:fltVal val="0"/>
                                          </p:val>
                                        </p:tav>
                                        <p:tav tm="100000">
                                          <p:val>
                                            <p:strVal val="#ppt_w"/>
                                          </p:val>
                                        </p:tav>
                                      </p:tavLst>
                                    </p:anim>
                                    <p:anim calcmode="lin" valueType="num">
                                      <p:cBhvr>
                                        <p:cTn id="68" dur="1000" fill="hold"/>
                                        <p:tgtEl>
                                          <p:spTgt spid="88079"/>
                                        </p:tgtEl>
                                        <p:attrNameLst>
                                          <p:attrName>ppt_h</p:attrName>
                                        </p:attrNameLst>
                                      </p:cBhvr>
                                      <p:tavLst>
                                        <p:tav tm="0">
                                          <p:val>
                                            <p:fltVal val="0"/>
                                          </p:val>
                                        </p:tav>
                                        <p:tav tm="100000">
                                          <p:val>
                                            <p:strVal val="#ppt_h"/>
                                          </p:val>
                                        </p:tav>
                                      </p:tavLst>
                                    </p:anim>
                                    <p:anim calcmode="lin" valueType="num">
                                      <p:cBhvr>
                                        <p:cTn id="69" dur="1000" fill="hold"/>
                                        <p:tgtEl>
                                          <p:spTgt spid="88079"/>
                                        </p:tgtEl>
                                        <p:attrNameLst>
                                          <p:attrName>ppt_x</p:attrName>
                                        </p:attrNameLst>
                                      </p:cBhvr>
                                      <p:tavLst>
                                        <p:tav tm="0">
                                          <p:val>
                                            <p:fltVal val="0.5"/>
                                          </p:val>
                                        </p:tav>
                                        <p:tav tm="100000">
                                          <p:val>
                                            <p:strVal val="#ppt_x"/>
                                          </p:val>
                                        </p:tav>
                                      </p:tavLst>
                                    </p:anim>
                                    <p:anim calcmode="lin" valueType="num">
                                      <p:cBhvr>
                                        <p:cTn id="70" dur="1000" fill="hold"/>
                                        <p:tgtEl>
                                          <p:spTgt spid="88079"/>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88080"/>
                                        </p:tgtEl>
                                        <p:attrNameLst>
                                          <p:attrName>style.visibility</p:attrName>
                                        </p:attrNameLst>
                                      </p:cBhvr>
                                      <p:to>
                                        <p:strVal val="visible"/>
                                      </p:to>
                                    </p:set>
                                    <p:anim calcmode="lin" valueType="num">
                                      <p:cBhvr>
                                        <p:cTn id="73" dur="1000" fill="hold"/>
                                        <p:tgtEl>
                                          <p:spTgt spid="88080"/>
                                        </p:tgtEl>
                                        <p:attrNameLst>
                                          <p:attrName>ppt_w</p:attrName>
                                        </p:attrNameLst>
                                      </p:cBhvr>
                                      <p:tavLst>
                                        <p:tav tm="0">
                                          <p:val>
                                            <p:fltVal val="0"/>
                                          </p:val>
                                        </p:tav>
                                        <p:tav tm="100000">
                                          <p:val>
                                            <p:strVal val="#ppt_w"/>
                                          </p:val>
                                        </p:tav>
                                      </p:tavLst>
                                    </p:anim>
                                    <p:anim calcmode="lin" valueType="num">
                                      <p:cBhvr>
                                        <p:cTn id="74" dur="1000" fill="hold"/>
                                        <p:tgtEl>
                                          <p:spTgt spid="88080"/>
                                        </p:tgtEl>
                                        <p:attrNameLst>
                                          <p:attrName>ppt_h</p:attrName>
                                        </p:attrNameLst>
                                      </p:cBhvr>
                                      <p:tavLst>
                                        <p:tav tm="0">
                                          <p:val>
                                            <p:fltVal val="0"/>
                                          </p:val>
                                        </p:tav>
                                        <p:tav tm="100000">
                                          <p:val>
                                            <p:strVal val="#ppt_h"/>
                                          </p:val>
                                        </p:tav>
                                      </p:tavLst>
                                    </p:anim>
                                    <p:anim calcmode="lin" valueType="num">
                                      <p:cBhvr>
                                        <p:cTn id="75" dur="1000" fill="hold"/>
                                        <p:tgtEl>
                                          <p:spTgt spid="88080"/>
                                        </p:tgtEl>
                                        <p:attrNameLst>
                                          <p:attrName>ppt_x</p:attrName>
                                        </p:attrNameLst>
                                      </p:cBhvr>
                                      <p:tavLst>
                                        <p:tav tm="0">
                                          <p:val>
                                            <p:fltVal val="0.5"/>
                                          </p:val>
                                        </p:tav>
                                        <p:tav tm="100000">
                                          <p:val>
                                            <p:strVal val="#ppt_x"/>
                                          </p:val>
                                        </p:tav>
                                      </p:tavLst>
                                    </p:anim>
                                    <p:anim calcmode="lin" valueType="num">
                                      <p:cBhvr>
                                        <p:cTn id="76" dur="1000" fill="hold"/>
                                        <p:tgtEl>
                                          <p:spTgt spid="88080"/>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1500"/>
                                  </p:stCondLst>
                                  <p:childTnLst>
                                    <p:set>
                                      <p:cBhvr>
                                        <p:cTn id="78" dur="1" fill="hold">
                                          <p:stCondLst>
                                            <p:cond delay="0"/>
                                          </p:stCondLst>
                                        </p:cTn>
                                        <p:tgtEl>
                                          <p:spTgt spid="88081"/>
                                        </p:tgtEl>
                                        <p:attrNameLst>
                                          <p:attrName>style.visibility</p:attrName>
                                        </p:attrNameLst>
                                      </p:cBhvr>
                                      <p:to>
                                        <p:strVal val="visible"/>
                                      </p:to>
                                    </p:set>
                                    <p:anim calcmode="lin" valueType="num">
                                      <p:cBhvr>
                                        <p:cTn id="79" dur="1000" fill="hold"/>
                                        <p:tgtEl>
                                          <p:spTgt spid="88081"/>
                                        </p:tgtEl>
                                        <p:attrNameLst>
                                          <p:attrName>ppt_w</p:attrName>
                                        </p:attrNameLst>
                                      </p:cBhvr>
                                      <p:tavLst>
                                        <p:tav tm="0">
                                          <p:val>
                                            <p:fltVal val="0"/>
                                          </p:val>
                                        </p:tav>
                                        <p:tav tm="100000">
                                          <p:val>
                                            <p:strVal val="#ppt_w"/>
                                          </p:val>
                                        </p:tav>
                                      </p:tavLst>
                                    </p:anim>
                                    <p:anim calcmode="lin" valueType="num">
                                      <p:cBhvr>
                                        <p:cTn id="80" dur="1000" fill="hold"/>
                                        <p:tgtEl>
                                          <p:spTgt spid="88081"/>
                                        </p:tgtEl>
                                        <p:attrNameLst>
                                          <p:attrName>ppt_h</p:attrName>
                                        </p:attrNameLst>
                                      </p:cBhvr>
                                      <p:tavLst>
                                        <p:tav tm="0">
                                          <p:val>
                                            <p:fltVal val="0"/>
                                          </p:val>
                                        </p:tav>
                                        <p:tav tm="100000">
                                          <p:val>
                                            <p:strVal val="#ppt_h"/>
                                          </p:val>
                                        </p:tav>
                                      </p:tavLst>
                                    </p:anim>
                                    <p:anim calcmode="lin" valueType="num">
                                      <p:cBhvr>
                                        <p:cTn id="81" dur="1000" fill="hold"/>
                                        <p:tgtEl>
                                          <p:spTgt spid="88081"/>
                                        </p:tgtEl>
                                        <p:attrNameLst>
                                          <p:attrName>ppt_x</p:attrName>
                                        </p:attrNameLst>
                                      </p:cBhvr>
                                      <p:tavLst>
                                        <p:tav tm="0">
                                          <p:val>
                                            <p:fltVal val="0.5"/>
                                          </p:val>
                                        </p:tav>
                                        <p:tav tm="100000">
                                          <p:val>
                                            <p:strVal val="#ppt_x"/>
                                          </p:val>
                                        </p:tav>
                                      </p:tavLst>
                                    </p:anim>
                                    <p:anim calcmode="lin" valueType="num">
                                      <p:cBhvr>
                                        <p:cTn id="82" dur="1000" fill="hold"/>
                                        <p:tgtEl>
                                          <p:spTgt spid="88081"/>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88082"/>
                                        </p:tgtEl>
                                        <p:attrNameLst>
                                          <p:attrName>style.visibility</p:attrName>
                                        </p:attrNameLst>
                                      </p:cBhvr>
                                      <p:to>
                                        <p:strVal val="visible"/>
                                      </p:to>
                                    </p:set>
                                    <p:anim calcmode="lin" valueType="num">
                                      <p:cBhvr>
                                        <p:cTn id="85" dur="1000" fill="hold"/>
                                        <p:tgtEl>
                                          <p:spTgt spid="88082"/>
                                        </p:tgtEl>
                                        <p:attrNameLst>
                                          <p:attrName>ppt_w</p:attrName>
                                        </p:attrNameLst>
                                      </p:cBhvr>
                                      <p:tavLst>
                                        <p:tav tm="0">
                                          <p:val>
                                            <p:fltVal val="0"/>
                                          </p:val>
                                        </p:tav>
                                        <p:tav tm="100000">
                                          <p:val>
                                            <p:strVal val="#ppt_w"/>
                                          </p:val>
                                        </p:tav>
                                      </p:tavLst>
                                    </p:anim>
                                    <p:anim calcmode="lin" valueType="num">
                                      <p:cBhvr>
                                        <p:cTn id="86" dur="1000" fill="hold"/>
                                        <p:tgtEl>
                                          <p:spTgt spid="88082"/>
                                        </p:tgtEl>
                                        <p:attrNameLst>
                                          <p:attrName>ppt_h</p:attrName>
                                        </p:attrNameLst>
                                      </p:cBhvr>
                                      <p:tavLst>
                                        <p:tav tm="0">
                                          <p:val>
                                            <p:fltVal val="0"/>
                                          </p:val>
                                        </p:tav>
                                        <p:tav tm="100000">
                                          <p:val>
                                            <p:strVal val="#ppt_h"/>
                                          </p:val>
                                        </p:tav>
                                      </p:tavLst>
                                    </p:anim>
                                    <p:anim calcmode="lin" valueType="num">
                                      <p:cBhvr>
                                        <p:cTn id="87" dur="1000" fill="hold"/>
                                        <p:tgtEl>
                                          <p:spTgt spid="88082"/>
                                        </p:tgtEl>
                                        <p:attrNameLst>
                                          <p:attrName>ppt_x</p:attrName>
                                        </p:attrNameLst>
                                      </p:cBhvr>
                                      <p:tavLst>
                                        <p:tav tm="0">
                                          <p:val>
                                            <p:fltVal val="0.5"/>
                                          </p:val>
                                        </p:tav>
                                        <p:tav tm="100000">
                                          <p:val>
                                            <p:strVal val="#ppt_x"/>
                                          </p:val>
                                        </p:tav>
                                      </p:tavLst>
                                    </p:anim>
                                    <p:anim calcmode="lin" valueType="num">
                                      <p:cBhvr>
                                        <p:cTn id="88" dur="1000" fill="hold"/>
                                        <p:tgtEl>
                                          <p:spTgt spid="88082"/>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88083"/>
                                        </p:tgtEl>
                                        <p:attrNameLst>
                                          <p:attrName>style.visibility</p:attrName>
                                        </p:attrNameLst>
                                      </p:cBhvr>
                                      <p:to>
                                        <p:strVal val="visible"/>
                                      </p:to>
                                    </p:set>
                                    <p:anim calcmode="lin" valueType="num">
                                      <p:cBhvr>
                                        <p:cTn id="91" dur="1000" fill="hold"/>
                                        <p:tgtEl>
                                          <p:spTgt spid="88083"/>
                                        </p:tgtEl>
                                        <p:attrNameLst>
                                          <p:attrName>ppt_w</p:attrName>
                                        </p:attrNameLst>
                                      </p:cBhvr>
                                      <p:tavLst>
                                        <p:tav tm="0">
                                          <p:val>
                                            <p:fltVal val="0"/>
                                          </p:val>
                                        </p:tav>
                                        <p:tav tm="100000">
                                          <p:val>
                                            <p:strVal val="#ppt_w"/>
                                          </p:val>
                                        </p:tav>
                                      </p:tavLst>
                                    </p:anim>
                                    <p:anim calcmode="lin" valueType="num">
                                      <p:cBhvr>
                                        <p:cTn id="92" dur="1000" fill="hold"/>
                                        <p:tgtEl>
                                          <p:spTgt spid="88083"/>
                                        </p:tgtEl>
                                        <p:attrNameLst>
                                          <p:attrName>ppt_h</p:attrName>
                                        </p:attrNameLst>
                                      </p:cBhvr>
                                      <p:tavLst>
                                        <p:tav tm="0">
                                          <p:val>
                                            <p:fltVal val="0"/>
                                          </p:val>
                                        </p:tav>
                                        <p:tav tm="100000">
                                          <p:val>
                                            <p:strVal val="#ppt_h"/>
                                          </p:val>
                                        </p:tav>
                                      </p:tavLst>
                                    </p:anim>
                                    <p:anim calcmode="lin" valueType="num">
                                      <p:cBhvr>
                                        <p:cTn id="93" dur="1000" fill="hold"/>
                                        <p:tgtEl>
                                          <p:spTgt spid="88083"/>
                                        </p:tgtEl>
                                        <p:attrNameLst>
                                          <p:attrName>ppt_x</p:attrName>
                                        </p:attrNameLst>
                                      </p:cBhvr>
                                      <p:tavLst>
                                        <p:tav tm="0">
                                          <p:val>
                                            <p:fltVal val="0.5"/>
                                          </p:val>
                                        </p:tav>
                                        <p:tav tm="100000">
                                          <p:val>
                                            <p:strVal val="#ppt_x"/>
                                          </p:val>
                                        </p:tav>
                                      </p:tavLst>
                                    </p:anim>
                                    <p:anim calcmode="lin" valueType="num">
                                      <p:cBhvr>
                                        <p:cTn id="94" dur="1000" fill="hold"/>
                                        <p:tgtEl>
                                          <p:spTgt spid="88083"/>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88084"/>
                                        </p:tgtEl>
                                        <p:attrNameLst>
                                          <p:attrName>style.visibility</p:attrName>
                                        </p:attrNameLst>
                                      </p:cBhvr>
                                      <p:to>
                                        <p:strVal val="visible"/>
                                      </p:to>
                                    </p:set>
                                    <p:anim calcmode="lin" valueType="num">
                                      <p:cBhvr>
                                        <p:cTn id="97" dur="1000" fill="hold"/>
                                        <p:tgtEl>
                                          <p:spTgt spid="88084"/>
                                        </p:tgtEl>
                                        <p:attrNameLst>
                                          <p:attrName>ppt_w</p:attrName>
                                        </p:attrNameLst>
                                      </p:cBhvr>
                                      <p:tavLst>
                                        <p:tav tm="0">
                                          <p:val>
                                            <p:fltVal val="0"/>
                                          </p:val>
                                        </p:tav>
                                        <p:tav tm="100000">
                                          <p:val>
                                            <p:strVal val="#ppt_w"/>
                                          </p:val>
                                        </p:tav>
                                      </p:tavLst>
                                    </p:anim>
                                    <p:anim calcmode="lin" valueType="num">
                                      <p:cBhvr>
                                        <p:cTn id="98" dur="1000" fill="hold"/>
                                        <p:tgtEl>
                                          <p:spTgt spid="88084"/>
                                        </p:tgtEl>
                                        <p:attrNameLst>
                                          <p:attrName>ppt_h</p:attrName>
                                        </p:attrNameLst>
                                      </p:cBhvr>
                                      <p:tavLst>
                                        <p:tav tm="0">
                                          <p:val>
                                            <p:fltVal val="0"/>
                                          </p:val>
                                        </p:tav>
                                        <p:tav tm="100000">
                                          <p:val>
                                            <p:strVal val="#ppt_h"/>
                                          </p:val>
                                        </p:tav>
                                      </p:tavLst>
                                    </p:anim>
                                    <p:anim calcmode="lin" valueType="num">
                                      <p:cBhvr>
                                        <p:cTn id="99" dur="1000" fill="hold"/>
                                        <p:tgtEl>
                                          <p:spTgt spid="88084"/>
                                        </p:tgtEl>
                                        <p:attrNameLst>
                                          <p:attrName>ppt_x</p:attrName>
                                        </p:attrNameLst>
                                      </p:cBhvr>
                                      <p:tavLst>
                                        <p:tav tm="0">
                                          <p:val>
                                            <p:fltVal val="0.5"/>
                                          </p:val>
                                        </p:tav>
                                        <p:tav tm="100000">
                                          <p:val>
                                            <p:strVal val="#ppt_x"/>
                                          </p:val>
                                        </p:tav>
                                      </p:tavLst>
                                    </p:anim>
                                    <p:anim calcmode="lin" valueType="num">
                                      <p:cBhvr>
                                        <p:cTn id="100" dur="1000" fill="hold"/>
                                        <p:tgtEl>
                                          <p:spTgt spid="88084"/>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1500"/>
                                  </p:stCondLst>
                                  <p:childTnLst>
                                    <p:set>
                                      <p:cBhvr>
                                        <p:cTn id="102" dur="1" fill="hold">
                                          <p:stCondLst>
                                            <p:cond delay="0"/>
                                          </p:stCondLst>
                                        </p:cTn>
                                        <p:tgtEl>
                                          <p:spTgt spid="88085"/>
                                        </p:tgtEl>
                                        <p:attrNameLst>
                                          <p:attrName>style.visibility</p:attrName>
                                        </p:attrNameLst>
                                      </p:cBhvr>
                                      <p:to>
                                        <p:strVal val="visible"/>
                                      </p:to>
                                    </p:set>
                                    <p:anim calcmode="lin" valueType="num">
                                      <p:cBhvr>
                                        <p:cTn id="103" dur="1000" fill="hold"/>
                                        <p:tgtEl>
                                          <p:spTgt spid="88085"/>
                                        </p:tgtEl>
                                        <p:attrNameLst>
                                          <p:attrName>ppt_w</p:attrName>
                                        </p:attrNameLst>
                                      </p:cBhvr>
                                      <p:tavLst>
                                        <p:tav tm="0">
                                          <p:val>
                                            <p:fltVal val="0"/>
                                          </p:val>
                                        </p:tav>
                                        <p:tav tm="100000">
                                          <p:val>
                                            <p:strVal val="#ppt_w"/>
                                          </p:val>
                                        </p:tav>
                                      </p:tavLst>
                                    </p:anim>
                                    <p:anim calcmode="lin" valueType="num">
                                      <p:cBhvr>
                                        <p:cTn id="104" dur="1000" fill="hold"/>
                                        <p:tgtEl>
                                          <p:spTgt spid="88085"/>
                                        </p:tgtEl>
                                        <p:attrNameLst>
                                          <p:attrName>ppt_h</p:attrName>
                                        </p:attrNameLst>
                                      </p:cBhvr>
                                      <p:tavLst>
                                        <p:tav tm="0">
                                          <p:val>
                                            <p:fltVal val="0"/>
                                          </p:val>
                                        </p:tav>
                                        <p:tav tm="100000">
                                          <p:val>
                                            <p:strVal val="#ppt_h"/>
                                          </p:val>
                                        </p:tav>
                                      </p:tavLst>
                                    </p:anim>
                                    <p:anim calcmode="lin" valueType="num">
                                      <p:cBhvr>
                                        <p:cTn id="105" dur="1000" fill="hold"/>
                                        <p:tgtEl>
                                          <p:spTgt spid="88085"/>
                                        </p:tgtEl>
                                        <p:attrNameLst>
                                          <p:attrName>ppt_x</p:attrName>
                                        </p:attrNameLst>
                                      </p:cBhvr>
                                      <p:tavLst>
                                        <p:tav tm="0">
                                          <p:val>
                                            <p:fltVal val="0.5"/>
                                          </p:val>
                                        </p:tav>
                                        <p:tav tm="100000">
                                          <p:val>
                                            <p:strVal val="#ppt_x"/>
                                          </p:val>
                                        </p:tav>
                                      </p:tavLst>
                                    </p:anim>
                                    <p:anim calcmode="lin" valueType="num">
                                      <p:cBhvr>
                                        <p:cTn id="106" dur="1000" fill="hold"/>
                                        <p:tgtEl>
                                          <p:spTgt spid="88085"/>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88086"/>
                                        </p:tgtEl>
                                        <p:attrNameLst>
                                          <p:attrName>style.visibility</p:attrName>
                                        </p:attrNameLst>
                                      </p:cBhvr>
                                      <p:to>
                                        <p:strVal val="visible"/>
                                      </p:to>
                                    </p:set>
                                    <p:anim calcmode="lin" valueType="num">
                                      <p:cBhvr>
                                        <p:cTn id="109" dur="1000" fill="hold"/>
                                        <p:tgtEl>
                                          <p:spTgt spid="88086"/>
                                        </p:tgtEl>
                                        <p:attrNameLst>
                                          <p:attrName>ppt_w</p:attrName>
                                        </p:attrNameLst>
                                      </p:cBhvr>
                                      <p:tavLst>
                                        <p:tav tm="0">
                                          <p:val>
                                            <p:fltVal val="0"/>
                                          </p:val>
                                        </p:tav>
                                        <p:tav tm="100000">
                                          <p:val>
                                            <p:strVal val="#ppt_w"/>
                                          </p:val>
                                        </p:tav>
                                      </p:tavLst>
                                    </p:anim>
                                    <p:anim calcmode="lin" valueType="num">
                                      <p:cBhvr>
                                        <p:cTn id="110" dur="1000" fill="hold"/>
                                        <p:tgtEl>
                                          <p:spTgt spid="88086"/>
                                        </p:tgtEl>
                                        <p:attrNameLst>
                                          <p:attrName>ppt_h</p:attrName>
                                        </p:attrNameLst>
                                      </p:cBhvr>
                                      <p:tavLst>
                                        <p:tav tm="0">
                                          <p:val>
                                            <p:fltVal val="0"/>
                                          </p:val>
                                        </p:tav>
                                        <p:tav tm="100000">
                                          <p:val>
                                            <p:strVal val="#ppt_h"/>
                                          </p:val>
                                        </p:tav>
                                      </p:tavLst>
                                    </p:anim>
                                    <p:anim calcmode="lin" valueType="num">
                                      <p:cBhvr>
                                        <p:cTn id="111" dur="1000" fill="hold"/>
                                        <p:tgtEl>
                                          <p:spTgt spid="88086"/>
                                        </p:tgtEl>
                                        <p:attrNameLst>
                                          <p:attrName>ppt_x</p:attrName>
                                        </p:attrNameLst>
                                      </p:cBhvr>
                                      <p:tavLst>
                                        <p:tav tm="0">
                                          <p:val>
                                            <p:fltVal val="0.5"/>
                                          </p:val>
                                        </p:tav>
                                        <p:tav tm="100000">
                                          <p:val>
                                            <p:strVal val="#ppt_x"/>
                                          </p:val>
                                        </p:tav>
                                      </p:tavLst>
                                    </p:anim>
                                    <p:anim calcmode="lin" valueType="num">
                                      <p:cBhvr>
                                        <p:cTn id="112" dur="1000" fill="hold"/>
                                        <p:tgtEl>
                                          <p:spTgt spid="88086"/>
                                        </p:tgtEl>
                                        <p:attrNameLst>
                                          <p:attrName>ppt_y</p:attrName>
                                        </p:attrNameLst>
                                      </p:cBhvr>
                                      <p:tavLst>
                                        <p:tav tm="0">
                                          <p:val>
                                            <p:fltVal val="0.5"/>
                                          </p:val>
                                        </p:tav>
                                        <p:tav tm="100000">
                                          <p:val>
                                            <p:strVal val="#ppt_y"/>
                                          </p:val>
                                        </p:tav>
                                      </p:tavLst>
                                    </p:anim>
                                  </p:childTnLst>
                                </p:cTn>
                              </p:par>
                              <p:par>
                                <p:cTn id="113" presetID="51" presetClass="entr" presetSubtype="0" fill="hold" nodeType="withEffect">
                                  <p:stCondLst>
                                    <p:cond delay="1500"/>
                                  </p:stCondLst>
                                  <p:childTnLst>
                                    <p:set>
                                      <p:cBhvr>
                                        <p:cTn id="114" dur="1" fill="hold">
                                          <p:stCondLst>
                                            <p:cond delay="0"/>
                                          </p:stCondLst>
                                        </p:cTn>
                                        <p:tgtEl>
                                          <p:spTgt spid="88087"/>
                                        </p:tgtEl>
                                        <p:attrNameLst>
                                          <p:attrName>style.visibility</p:attrName>
                                        </p:attrNameLst>
                                      </p:cBhvr>
                                      <p:to>
                                        <p:strVal val="visible"/>
                                      </p:to>
                                    </p:set>
                                    <p:animEffect transition="in" filter="fade">
                                      <p:cBhvr>
                                        <p:cTn id="115" dur="770" decel="100000"/>
                                        <p:tgtEl>
                                          <p:spTgt spid="88087"/>
                                        </p:tgtEl>
                                      </p:cBhvr>
                                    </p:animEffect>
                                    <p:animScale>
                                      <p:cBhvr>
                                        <p:cTn id="116" dur="770" decel="100000"/>
                                        <p:tgtEl>
                                          <p:spTgt spid="88087"/>
                                        </p:tgtEl>
                                      </p:cBhvr>
                                      <p:from x="10000" y="10000"/>
                                      <p:to x="200000" y="450000"/>
                                    </p:animScale>
                                    <p:animScale>
                                      <p:cBhvr>
                                        <p:cTn id="117" dur="1230" accel="100000" fill="hold">
                                          <p:stCondLst>
                                            <p:cond delay="770"/>
                                          </p:stCondLst>
                                        </p:cTn>
                                        <p:tgtEl>
                                          <p:spTgt spid="88087"/>
                                        </p:tgtEl>
                                      </p:cBhvr>
                                      <p:from x="200000" y="450000"/>
                                      <p:to x="100000" y="100000"/>
                                    </p:animScale>
                                    <p:set>
                                      <p:cBhvr>
                                        <p:cTn id="118" dur="770" fill="hold"/>
                                        <p:tgtEl>
                                          <p:spTgt spid="88087"/>
                                        </p:tgtEl>
                                        <p:attrNameLst>
                                          <p:attrName>ppt_x</p:attrName>
                                        </p:attrNameLst>
                                      </p:cBhvr>
                                      <p:to>
                                        <p:strVal val="(0.5)"/>
                                      </p:to>
                                    </p:set>
                                    <p:anim from="(0.5)" to="(#ppt_x)" calcmode="lin" valueType="num">
                                      <p:cBhvr>
                                        <p:cTn id="119" dur="1230" accel="100000" fill="hold">
                                          <p:stCondLst>
                                            <p:cond delay="770"/>
                                          </p:stCondLst>
                                        </p:cTn>
                                        <p:tgtEl>
                                          <p:spTgt spid="88087"/>
                                        </p:tgtEl>
                                        <p:attrNameLst>
                                          <p:attrName>ppt_x</p:attrName>
                                        </p:attrNameLst>
                                      </p:cBhvr>
                                    </p:anim>
                                    <p:set>
                                      <p:cBhvr>
                                        <p:cTn id="120" dur="770" fill="hold"/>
                                        <p:tgtEl>
                                          <p:spTgt spid="88087"/>
                                        </p:tgtEl>
                                        <p:attrNameLst>
                                          <p:attrName>ppt_y</p:attrName>
                                        </p:attrNameLst>
                                      </p:cBhvr>
                                      <p:to>
                                        <p:strVal val="(#ppt_y+0.4)"/>
                                      </p:to>
                                    </p:set>
                                    <p:anim from="(#ppt_y+0.4)" to="(#ppt_y)" calcmode="lin" valueType="num">
                                      <p:cBhvr>
                                        <p:cTn id="121" dur="1230" accel="100000" fill="hold">
                                          <p:stCondLst>
                                            <p:cond delay="770"/>
                                          </p:stCondLst>
                                        </p:cTn>
                                        <p:tgtEl>
                                          <p:spTgt spid="88087"/>
                                        </p:tgtEl>
                                        <p:attrNameLst>
                                          <p:attrName>ppt_y</p:attrName>
                                        </p:attrNameLst>
                                      </p:cBhvr>
                                    </p:anim>
                                  </p:childTnLst>
                                </p:cTn>
                              </p:par>
                              <p:par>
                                <p:cTn id="122" presetID="51" presetClass="entr" presetSubtype="0" fill="hold" nodeType="withEffect">
                                  <p:stCondLst>
                                    <p:cond delay="0"/>
                                  </p:stCondLst>
                                  <p:childTnLst>
                                    <p:set>
                                      <p:cBhvr>
                                        <p:cTn id="123" dur="1" fill="hold">
                                          <p:stCondLst>
                                            <p:cond delay="0"/>
                                          </p:stCondLst>
                                        </p:cTn>
                                        <p:tgtEl>
                                          <p:spTgt spid="88088"/>
                                        </p:tgtEl>
                                        <p:attrNameLst>
                                          <p:attrName>style.visibility</p:attrName>
                                        </p:attrNameLst>
                                      </p:cBhvr>
                                      <p:to>
                                        <p:strVal val="visible"/>
                                      </p:to>
                                    </p:set>
                                    <p:animEffect transition="in" filter="fade">
                                      <p:cBhvr>
                                        <p:cTn id="124" dur="770" decel="100000"/>
                                        <p:tgtEl>
                                          <p:spTgt spid="88088"/>
                                        </p:tgtEl>
                                      </p:cBhvr>
                                    </p:animEffect>
                                    <p:animScale>
                                      <p:cBhvr>
                                        <p:cTn id="125" dur="770" decel="100000"/>
                                        <p:tgtEl>
                                          <p:spTgt spid="88088"/>
                                        </p:tgtEl>
                                      </p:cBhvr>
                                      <p:from x="10000" y="10000"/>
                                      <p:to x="200000" y="450000"/>
                                    </p:animScale>
                                    <p:animScale>
                                      <p:cBhvr>
                                        <p:cTn id="126" dur="1230" accel="100000" fill="hold">
                                          <p:stCondLst>
                                            <p:cond delay="770"/>
                                          </p:stCondLst>
                                        </p:cTn>
                                        <p:tgtEl>
                                          <p:spTgt spid="88088"/>
                                        </p:tgtEl>
                                      </p:cBhvr>
                                      <p:from x="200000" y="450000"/>
                                      <p:to x="100000" y="100000"/>
                                    </p:animScale>
                                    <p:set>
                                      <p:cBhvr>
                                        <p:cTn id="127" dur="770" fill="hold"/>
                                        <p:tgtEl>
                                          <p:spTgt spid="88088"/>
                                        </p:tgtEl>
                                        <p:attrNameLst>
                                          <p:attrName>ppt_x</p:attrName>
                                        </p:attrNameLst>
                                      </p:cBhvr>
                                      <p:to>
                                        <p:strVal val="(0.5)"/>
                                      </p:to>
                                    </p:set>
                                    <p:anim from="(0.5)" to="(#ppt_x)" calcmode="lin" valueType="num">
                                      <p:cBhvr>
                                        <p:cTn id="128" dur="1230" accel="100000" fill="hold">
                                          <p:stCondLst>
                                            <p:cond delay="770"/>
                                          </p:stCondLst>
                                        </p:cTn>
                                        <p:tgtEl>
                                          <p:spTgt spid="88088"/>
                                        </p:tgtEl>
                                        <p:attrNameLst>
                                          <p:attrName>ppt_x</p:attrName>
                                        </p:attrNameLst>
                                      </p:cBhvr>
                                    </p:anim>
                                    <p:set>
                                      <p:cBhvr>
                                        <p:cTn id="129" dur="770" fill="hold"/>
                                        <p:tgtEl>
                                          <p:spTgt spid="88088"/>
                                        </p:tgtEl>
                                        <p:attrNameLst>
                                          <p:attrName>ppt_y</p:attrName>
                                        </p:attrNameLst>
                                      </p:cBhvr>
                                      <p:to>
                                        <p:strVal val="(#ppt_y+0.4)"/>
                                      </p:to>
                                    </p:set>
                                    <p:anim from="(#ppt_y+0.4)" to="(#ppt_y)" calcmode="lin" valueType="num">
                                      <p:cBhvr>
                                        <p:cTn id="130" dur="1230" accel="100000" fill="hold">
                                          <p:stCondLst>
                                            <p:cond delay="770"/>
                                          </p:stCondLst>
                                        </p:cTn>
                                        <p:tgtEl>
                                          <p:spTgt spid="8808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ctrTitle"/>
          </p:nvPr>
        </p:nvSpPr>
        <p:spPr>
          <a:xfrm>
            <a:off x="3535363" y="165100"/>
            <a:ext cx="7019925" cy="2263775"/>
          </a:xfrm>
        </p:spPr>
        <p:txBody>
          <a:bodyPr/>
          <a:lstStyle/>
          <a:p>
            <a:pPr eaLnBrk="1" hangingPunct="1"/>
            <a:endParaRPr lang="en-US" altLang="en-US" smtClean="0"/>
          </a:p>
        </p:txBody>
      </p:sp>
      <p:sp>
        <p:nvSpPr>
          <p:cNvPr id="2051" name="Rectangle 3"/>
          <p:cNvSpPr>
            <a:spLocks noGrp="1" noChangeArrowheads="1"/>
          </p:cNvSpPr>
          <p:nvPr>
            <p:ph type="subTitle" idx="1"/>
          </p:nvPr>
        </p:nvSpPr>
        <p:spPr>
          <a:xfrm>
            <a:off x="4451350" y="2476500"/>
            <a:ext cx="5187950" cy="1771650"/>
          </a:xfrm>
        </p:spPr>
        <p:txBody>
          <a:bodyPr rtlCol="0"/>
          <a:lstStyle/>
          <a:p>
            <a:pPr eaLnBrk="1" fontAlgn="auto" hangingPunct="1">
              <a:spcAft>
                <a:spcPts val="0"/>
              </a:spcAft>
              <a:buClr>
                <a:schemeClr val="tx1">
                  <a:lumMod val="75000"/>
                  <a:lumOff val="25000"/>
                </a:schemeClr>
              </a:buClr>
              <a:defRPr/>
            </a:pPr>
            <a:endParaRPr lang="en-US"/>
          </a:p>
        </p:txBody>
      </p:sp>
      <p:pic>
        <p:nvPicPr>
          <p:cNvPr id="22532" name="Picture 9" descr="maxresde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endParaRPr lang="en-US" altLang="en-US" smtClean="0"/>
          </a:p>
        </p:txBody>
      </p:sp>
      <p:sp>
        <p:nvSpPr>
          <p:cNvPr id="23555" name="Rectangle 3"/>
          <p:cNvSpPr>
            <a:spLocks noGrp="1"/>
          </p:cNvSpPr>
          <p:nvPr>
            <p:ph idx="1"/>
          </p:nvPr>
        </p:nvSpPr>
        <p:spPr/>
        <p:txBody>
          <a:bodyPr/>
          <a:lstStyle/>
          <a:p>
            <a:pPr eaLnBrk="1" hangingPunct="1"/>
            <a:endParaRPr lang="en-US" altLang="en-US" smtClean="0"/>
          </a:p>
        </p:txBody>
      </p:sp>
      <p:pic>
        <p:nvPicPr>
          <p:cNvPr id="23556" name="Picture 4" descr="IMG_1517a"/>
          <p:cNvPicPr>
            <a:picLocks noChangeAspect="1" noChangeArrowheads="1"/>
          </p:cNvPicPr>
          <p:nvPr/>
        </p:nvPicPr>
        <p:blipFill>
          <a:blip r:embed="rId2">
            <a:extLst>
              <a:ext uri="{28A0092B-C50C-407E-A947-70E740481C1C}">
                <a14:useLocalDpi xmlns:a14="http://schemas.microsoft.com/office/drawing/2010/main" val="0"/>
              </a:ext>
            </a:extLst>
          </a:blip>
          <a:srcRect t="5673"/>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76600" y="5783263"/>
            <a:ext cx="8915400" cy="1138237"/>
          </a:xfrm>
          <a:prstGeom prst="rect">
            <a:avLst/>
          </a:prstGeom>
          <a:noFill/>
        </p:spPr>
        <p:txBody>
          <a:bodyPr>
            <a:spAutoFit/>
          </a:bodyPr>
          <a:lstStyle/>
          <a:p>
            <a:pPr algn="just" eaLnBrk="1" hangingPunct="1">
              <a:defRPr/>
            </a:pPr>
            <a:r>
              <a:rPr lang="vi-VN" sz="1700" dirty="0">
                <a:solidFill>
                  <a:schemeClr val="bg1"/>
                </a:solidFill>
                <a:latin typeface="+mj-lt"/>
              </a:rPr>
              <a:t>Ngày xưa, đời Vua Hùng Vương thứ 6, sau khi đánh dẹp xong giặc Ân, vua có ý định truyền ngôi cho con.</a:t>
            </a:r>
          </a:p>
          <a:p>
            <a:pPr algn="just" eaLnBrk="1" hangingPunct="1">
              <a:defRPr/>
            </a:pPr>
            <a:r>
              <a:rPr lang="vi-VN" sz="1700" dirty="0">
                <a:solidFill>
                  <a:schemeClr val="bg1"/>
                </a:solidFill>
                <a:latin typeface="+mj-lt"/>
              </a:rPr>
              <a:t>Nhân dịp đầu Xuân, vua mới họp các hoàng tử lại, bảo rằng: “Con nào tìm được thức ăn ngon lành, để bày cỗ cho có ý nghĩa nhất, thì ta sẽ truyền ngôi vua cho”.</a:t>
            </a:r>
          </a:p>
        </p:txBody>
      </p:sp>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ltLang="en-US" smtClean="0"/>
          </a:p>
        </p:txBody>
      </p:sp>
      <p:pic>
        <p:nvPicPr>
          <p:cNvPr id="24579" name="Content Placeholder 3" descr="4de923c1eb2c37292ce7d84642d3e4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0"/>
            <a:ext cx="12268200" cy="6858000"/>
          </a:xfrm>
        </p:spPr>
      </p:pic>
      <p:sp>
        <p:nvSpPr>
          <p:cNvPr id="2" name="Rectangle: Rounded Corners 1"/>
          <p:cNvSpPr/>
          <p:nvPr/>
        </p:nvSpPr>
        <p:spPr>
          <a:xfrm>
            <a:off x="0" y="5867400"/>
            <a:ext cx="12192000" cy="990600"/>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dirty="0">
                <a:solidFill>
                  <a:schemeClr val="tx1"/>
                </a:solidFill>
                <a:latin typeface="+mj-lt"/>
              </a:rPr>
              <a:t>Các hoàng tử đua nhau tìm kiếm của ngon vật lạ dâng lên cho vua cha, với hy vọng mình lấy được ngai vàng.</a:t>
            </a:r>
          </a:p>
          <a:p>
            <a:pPr algn="just" eaLnBrk="1" hangingPunct="1">
              <a:defRPr/>
            </a:pPr>
            <a:r>
              <a:rPr lang="vi-VN" dirty="0">
                <a:solidFill>
                  <a:schemeClr val="tx1"/>
                </a:solidFill>
                <a:latin typeface="+mj-lt"/>
              </a:rPr>
              <a:t>Trong khi đó, người con trai thứ 18 của Hùng Vương, là Tiết Liêu (còn gọi là Lang Liêu) có tính tình hiền hậu, lối sống đạo đức, hiếu thảo với cha mẹ. Vì mẹ mất sớm, thiếu người chỉ vẽ, nên ông lo lắng không biết làm thế nào.</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dao-hieu-trong-su-tich-banh-chung-banh-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p:cNvSpPr/>
          <p:nvPr/>
        </p:nvSpPr>
        <p:spPr>
          <a:xfrm>
            <a:off x="0" y="0"/>
            <a:ext cx="3581400" cy="2971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extBox 5"/>
          <p:cNvSpPr txBox="1"/>
          <p:nvPr/>
        </p:nvSpPr>
        <p:spPr>
          <a:xfrm>
            <a:off x="0" y="193675"/>
            <a:ext cx="3581400" cy="2584450"/>
          </a:xfrm>
          <a:prstGeom prst="rect">
            <a:avLst/>
          </a:prstGeom>
          <a:noFill/>
        </p:spPr>
        <p:txBody>
          <a:bodyPr>
            <a:spAutoFit/>
          </a:bodyPr>
          <a:lstStyle/>
          <a:p>
            <a:pPr eaLnBrk="1" hangingPunct="1">
              <a:defRPr/>
            </a:pPr>
            <a:r>
              <a:rPr lang="vi-VN" dirty="0">
                <a:latin typeface="+mn-lt"/>
              </a:rPr>
              <a:t>Một hôm, Tiết Liêu nằm mộng thấy có vị Thần đến bảo: “Này con, vật trong Trời Đất không có gì quý bằng gạo, vì gạo là thức ăn nuôi sống con người. Con hãy nên lấy gạo nếp làm bánh hình tròn và hình vuông, để tượng hình Trời và Đất. Hãy lấy lá bọc ngoài, đặt nhân trong ruột bánh, để tượng hình Cha Mẹ sinh thành.”</a:t>
            </a:r>
            <a:endParaRPr lang="en-US" dirty="0">
              <a:latin typeface="+mn-lt"/>
            </a:endParaRPr>
          </a:p>
        </p:txBody>
      </p:sp>
    </p:spTree>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pPr eaLnBrk="1" hangingPunct="1"/>
            <a:endParaRPr lang="en-US" altLang="en-US" smtClean="0"/>
          </a:p>
        </p:txBody>
      </p:sp>
      <p:sp>
        <p:nvSpPr>
          <p:cNvPr id="26627" name="Rectangle 3"/>
          <p:cNvSpPr>
            <a:spLocks noGrp="1"/>
          </p:cNvSpPr>
          <p:nvPr>
            <p:ph idx="1"/>
          </p:nvPr>
        </p:nvSpPr>
        <p:spPr/>
        <p:txBody>
          <a:bodyPr/>
          <a:lstStyle/>
          <a:p>
            <a:pPr eaLnBrk="1" hangingPunct="1"/>
            <a:endParaRPr lang="en-US" altLang="en-US" smtClean="0"/>
          </a:p>
        </p:txBody>
      </p:sp>
      <p:pic>
        <p:nvPicPr>
          <p:cNvPr id="26628" name="Picture 4" descr="IMG_1518a"/>
          <p:cNvPicPr>
            <a:picLocks noChangeAspect="1" noChangeArrowheads="1"/>
          </p:cNvPicPr>
          <p:nvPr/>
        </p:nvPicPr>
        <p:blipFill>
          <a:blip r:embed="rId2">
            <a:extLst>
              <a:ext uri="{28A0092B-C50C-407E-A947-70E740481C1C}">
                <a14:useLocalDpi xmlns:a14="http://schemas.microsoft.com/office/drawing/2010/main" val="0"/>
              </a:ext>
            </a:extLst>
          </a:blip>
          <a:srcRect r="625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p:cNvSpPr txBox="1">
            <a:spLocks noChangeArrowheads="1"/>
          </p:cNvSpPr>
          <p:nvPr/>
        </p:nvSpPr>
        <p:spPr bwMode="auto">
          <a:xfrm>
            <a:off x="0" y="5114925"/>
            <a:ext cx="495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vi-VN" altLang="en-US" sz="1600">
                <a:solidFill>
                  <a:schemeClr val="bg1"/>
                </a:solidFill>
                <a:latin typeface="Helvetica" pitchFamily="34" charset="0"/>
              </a:rPr>
              <a:t>Tiết Liêu tỉnh dậy, vô cùng mừng rỡ. Ông làm theo lời Thần dặn, chọn gạo nếp thật tốt làm bánh vuông để tượng hình Đất, bỏ vào chõ chưng chín gọi là Bánh Chưng. Và ông giã xôi làm bánh tròn, để tượng hình Trời, gọi là Bánh Dầỵ Còn lá xanh bọc ở ngoài và nhân ở trong ruột bánh là tượng hình cha mẹ yêu thương đùm bọc con cái.</a:t>
            </a:r>
            <a:endParaRPr lang="en-US" altLang="en-US" sz="1600">
              <a:solidFill>
                <a:schemeClr val="bg1"/>
              </a:solidFill>
            </a:endParaRPr>
          </a:p>
        </p:txBody>
      </p:sp>
    </p:spTree>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endParaRPr lang="en-US" altLang="en-US" smtClean="0"/>
          </a:p>
        </p:txBody>
      </p:sp>
      <p:sp>
        <p:nvSpPr>
          <p:cNvPr id="27651" name="Rectangle 3"/>
          <p:cNvSpPr>
            <a:spLocks noGrp="1"/>
          </p:cNvSpPr>
          <p:nvPr>
            <p:ph idx="1"/>
          </p:nvPr>
        </p:nvSpPr>
        <p:spPr/>
        <p:txBody>
          <a:bodyPr/>
          <a:lstStyle/>
          <a:p>
            <a:pPr eaLnBrk="1" hangingPunct="1"/>
            <a:endParaRPr lang="en-US" altLang="en-US" smtClean="0"/>
          </a:p>
        </p:txBody>
      </p:sp>
      <p:pic>
        <p:nvPicPr>
          <p:cNvPr id="27652" name="Picture 4" descr="IMG_151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97250" y="5435600"/>
            <a:ext cx="8763000" cy="1476375"/>
          </a:xfrm>
          <a:prstGeom prst="rect">
            <a:avLst/>
          </a:prstGeom>
          <a:noFill/>
        </p:spPr>
        <p:txBody>
          <a:bodyPr>
            <a:spAutoFit/>
          </a:bodyPr>
          <a:lstStyle/>
          <a:p>
            <a:pPr eaLnBrk="1" hangingPunct="1">
              <a:defRPr/>
            </a:pPr>
            <a:r>
              <a:rPr lang="vi-VN" dirty="0">
                <a:solidFill>
                  <a:schemeClr val="bg1"/>
                </a:solidFill>
                <a:latin typeface="+mj-lt"/>
              </a:rPr>
              <a:t>Đến ngày hẹn, các hoàng tử đều đem thức ăn đến bày trên mâm cỗ. Ôi thôi, đủ cả sơn hào hải vị, nhiều món ngon lành. Hoàng tử Tiết Liêu thì chỉ có Bánh Dầy và Bánh Chưng. Vua Hùng Vương lấy làm lạ hỏi, thì Tiết Liêu đem chuyện Thần báo mộng kể, giải thích ý nghĩa của Bánh Dầy Bánh Chưng. Vua cha nếm thử, thấy bánh ngon, khen có ý nghĩa, bèn truyền ngôi Vua lại cho Tiết Liêu con trai thứ 18.</a:t>
            </a:r>
            <a:endParaRPr lang="en-US" dirty="0">
              <a:solidFill>
                <a:schemeClr val="bg1"/>
              </a:solidFill>
              <a:latin typeface="+mj-lt"/>
            </a:endParaRPr>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2075" y="-4763"/>
            <a:ext cx="12241213" cy="6858001"/>
          </a:xfrm>
          <a:noFill/>
        </p:spPr>
      </p:pic>
      <p:pic>
        <p:nvPicPr>
          <p:cNvPr id="28675" name="Picture 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90600" cy="21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WordArt 4"/>
          <p:cNvSpPr>
            <a:spLocks noChangeArrowheads="1" noChangeShapeType="1" noTextEdit="1"/>
          </p:cNvSpPr>
          <p:nvPr/>
        </p:nvSpPr>
        <p:spPr bwMode="auto">
          <a:xfrm>
            <a:off x="2727325" y="2133600"/>
            <a:ext cx="7696200" cy="1066800"/>
          </a:xfrm>
          <a:prstGeom prst="rect">
            <a:avLst/>
          </a:prstGeom>
        </p:spPr>
        <p:txBody>
          <a:bodyPr wrap="none" fromWordArt="1">
            <a:prstTxWarp prst="textPlain">
              <a:avLst>
                <a:gd name="adj" fmla="val 50000"/>
              </a:avLst>
            </a:prstTxWarp>
          </a:bodyPr>
          <a:lstStyle/>
          <a:p>
            <a:pPr algn="ctr"/>
            <a:r>
              <a:rPr lang="en-US" sz="2800" b="1" kern="10">
                <a:ln w="19050">
                  <a:solidFill>
                    <a:srgbClr val="FF00FF"/>
                  </a:solidFill>
                  <a:round/>
                  <a:headEnd/>
                  <a:tailEnd/>
                </a:ln>
                <a:solidFill>
                  <a:srgbClr val="FF3399"/>
                </a:solidFill>
                <a:effectLst>
                  <a:outerShdw dist="35921" dir="2700000" algn="ctr" rotWithShape="0">
                    <a:srgbClr val="990000"/>
                  </a:outerShdw>
                </a:effectLst>
                <a:latin typeface=".VnTime"/>
              </a:rPr>
              <a:t>Đàm thoại</a:t>
            </a:r>
          </a:p>
        </p:txBody>
      </p:sp>
      <p:sp>
        <p:nvSpPr>
          <p:cNvPr id="28677" name="WordArt 5"/>
          <p:cNvSpPr>
            <a:spLocks noChangeArrowheads="1" noChangeShapeType="1" noTextEdit="1"/>
          </p:cNvSpPr>
          <p:nvPr/>
        </p:nvSpPr>
        <p:spPr bwMode="auto">
          <a:xfrm>
            <a:off x="2895600" y="2667000"/>
            <a:ext cx="7010400" cy="1981200"/>
          </a:xfrm>
          <a:prstGeom prst="rect">
            <a:avLst/>
          </a:prstGeom>
        </p:spPr>
        <p:txBody>
          <a:bodyPr wrap="none" fromWordArt="1">
            <a:prstTxWarp prst="textPlain">
              <a:avLst>
                <a:gd name="adj" fmla="val 50000"/>
              </a:avLst>
            </a:prstTxWarp>
          </a:bodyPr>
          <a:lstStyle/>
          <a:p>
            <a:endPar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VnTime"/>
            </a:endParaRPr>
          </a:p>
        </p:txBody>
      </p:sp>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Avant"/>
        <a:ea typeface=""/>
        <a:cs typeface=""/>
      </a:majorFont>
      <a:minorFont>
        <a:latin typeface=".VnAva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281</TotalTime>
  <Words>776</Words>
  <Application>Microsoft Office PowerPoint</Application>
  <PresentationFormat>Custom</PresentationFormat>
  <Paragraphs>55</Paragraphs>
  <Slides>23</Slides>
  <Notes>0</Notes>
  <HiddenSlides>0</HiddenSlides>
  <MMClips>1</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23</vt:i4>
      </vt:variant>
    </vt:vector>
  </HeadingPairs>
  <TitlesOfParts>
    <vt:vector size="37" baseType="lpstr">
      <vt:lpstr>Arial</vt:lpstr>
      <vt:lpstr>Cambria</vt:lpstr>
      <vt:lpstr>Calibri</vt:lpstr>
      <vt:lpstr>Calibri Light</vt:lpstr>
      <vt:lpstr>.VnAvant</vt:lpstr>
      <vt:lpstr>Times New Roman</vt:lpstr>
      <vt:lpstr>Helvetica</vt:lpstr>
      <vt:lpstr>#9Slide05 Habano</vt:lpstr>
      <vt:lpstr>Back to School 16x9</vt:lpstr>
      <vt:lpstr>Default Design</vt:lpstr>
      <vt:lpstr>1_Default Design</vt:lpstr>
      <vt:lpstr>Office Theme</vt:lpstr>
      <vt:lpstr>3_Office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Hoàng Tử Lang Liêu là người như thế nào?</vt:lpstr>
      <vt:lpstr>PowerPoint Presentation</vt:lpstr>
      <vt:lpstr>           Vua cha có ý định gì nhân ngày hội? Các hoàng tử đã làm gì?</vt:lpstr>
      <vt:lpstr>PowerPoint Presentation</vt:lpstr>
      <vt:lpstr>Lang Liêu đã làm những loại bánh gì để dâng lên vua cha?</vt:lpstr>
      <vt:lpstr>PowerPoint Presentation</vt:lpstr>
      <vt:lpstr>Lang Liêu đã làm bánh như thế nào và dùng nguyên liệu gì? </vt:lpstr>
      <vt:lpstr>PowerPoint Presentation</vt:lpstr>
      <vt:lpstr> Đúng ngày hội lớn Lang Liêu đã mang bánh đến dâng Vua, món quà của Lang Liêu có được nhà vua nhận không? Và nhà Vua đã truyền ngôi cho ai?</vt:lpstr>
      <vt:lpstr>PowerPoint Presentation</vt:lpstr>
      <vt:lpstr>- Ý nghĩa của hai thứ bánh đó như thế nào? - Hằng năm vào này Tết cổ truyền, mọi người thường làm bánh gì? </vt:lpstr>
      <vt:lpstr>PowerPoint Presentation</vt:lpstr>
      <vt:lpstr>PowerPoint Presentation</vt:lpstr>
    </vt:vector>
  </TitlesOfParts>
  <Company>&lt;arabianhorse&gt;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Techsi.vn</cp:lastModifiedBy>
  <cp:revision>29</cp:revision>
  <dcterms:created xsi:type="dcterms:W3CDTF">2017-02-08T02:12:18Z</dcterms:created>
  <dcterms:modified xsi:type="dcterms:W3CDTF">2026-02-11T02:20:02Z</dcterms:modified>
</cp:coreProperties>
</file>