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04" r:id="rId3"/>
    <p:sldMasterId id="2147483718" r:id="rId4"/>
    <p:sldMasterId id="2147483732" r:id="rId5"/>
    <p:sldMasterId id="2147483746" r:id="rId6"/>
    <p:sldMasterId id="2147483758" r:id="rId7"/>
  </p:sldMasterIdLst>
  <p:notesMasterIdLst>
    <p:notesMasterId r:id="rId30"/>
  </p:notesMasterIdLst>
  <p:sldIdLst>
    <p:sldId id="256" r:id="rId8"/>
    <p:sldId id="309" r:id="rId9"/>
    <p:sldId id="277" r:id="rId10"/>
    <p:sldId id="328" r:id="rId11"/>
    <p:sldId id="329" r:id="rId12"/>
    <p:sldId id="331" r:id="rId13"/>
    <p:sldId id="279" r:id="rId14"/>
    <p:sldId id="340" r:id="rId15"/>
    <p:sldId id="341" r:id="rId16"/>
    <p:sldId id="342" r:id="rId17"/>
    <p:sldId id="332" r:id="rId18"/>
    <p:sldId id="333" r:id="rId19"/>
    <p:sldId id="334" r:id="rId20"/>
    <p:sldId id="335" r:id="rId21"/>
    <p:sldId id="336" r:id="rId22"/>
    <p:sldId id="337" r:id="rId23"/>
    <p:sldId id="300" r:id="rId24"/>
    <p:sldId id="305" r:id="rId25"/>
    <p:sldId id="306" r:id="rId26"/>
    <p:sldId id="308" r:id="rId27"/>
    <p:sldId id="307" r:id="rId28"/>
    <p:sldId id="286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BF3"/>
    <a:srgbClr val="009900"/>
    <a:srgbClr val="FFCCFF"/>
    <a:srgbClr val="B445C3"/>
    <a:srgbClr val="C943BC"/>
    <a:srgbClr val="00FFCC"/>
    <a:srgbClr val="66FFCC"/>
    <a:srgbClr val="FFFFCC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3" autoAdjust="0"/>
    <p:restoredTop sz="94660"/>
  </p:normalViewPr>
  <p:slideViewPr>
    <p:cSldViewPr snapToGrid="0">
      <p:cViewPr>
        <p:scale>
          <a:sx n="70" d="100"/>
          <a:sy n="70" d="100"/>
        </p:scale>
        <p:origin x="20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4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8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4533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8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686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742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6651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75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3282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93827-C2F6-4903-B30A-80E62CBB1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9249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35B78-8F00-4B13-A20A-55EC94503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8991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A1C6F-B15A-4CD6-AEF9-5F907962F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987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6DC6-0155-4BD8-B1AE-B07176A744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315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5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3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3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3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11059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0609B-79ED-4AE9-834A-FEB7EC63DE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2795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B3C4-7E6A-41DA-A8F4-D6E5968AB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8078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98ED-F086-4C26-A36A-C7F2EBB4F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934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9174-B5AA-4A5F-B5B4-C871382090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5834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ED7E-69C1-42B8-8868-1CB83197A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5688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B1BBD-4381-474D-9B86-718D541C7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5317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A72A-A992-49DC-897E-72B197102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9739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7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B6616BB-36BE-4120-9110-984143C35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9602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522668-CA7E-4CD0-87BD-5EE143432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5688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93827-C2F6-4903-B30A-80E62CBB1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9987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7" y="2721674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40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9" y="1358320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5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7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404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3" y="1014904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8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9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54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31" y="5235087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7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01874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35B78-8F00-4B13-A20A-55EC94503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7663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A1C6F-B15A-4CD6-AEF9-5F907962F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9667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6DC6-0155-4BD8-B1AE-B07176A744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6504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0609B-79ED-4AE9-834A-FEB7EC63DE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4937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B3C4-7E6A-41DA-A8F4-D6E5968AB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3400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98ED-F086-4C26-A36A-C7F2EBB4F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7909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9174-B5AA-4A5F-B5B4-C871382090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0319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ED7E-69C1-42B8-8868-1CB83197A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0398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B1BBD-4381-474D-9B86-718D541C7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8769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A72A-A992-49DC-897E-72B197102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9220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7" y="1896556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13" y="1427875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2" y="3859189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49" y="3591211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77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8" y="3979523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70" y="3959995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44158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B6616BB-36BE-4120-9110-984143C35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1552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522668-CA7E-4CD0-87BD-5EE143432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4358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93827-C2F6-4903-B30A-80E62CBB1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77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35B78-8F00-4B13-A20A-55EC94503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5540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A1C6F-B15A-4CD6-AEF9-5F907962F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9195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6DC6-0155-4BD8-B1AE-B07176A744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8774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0609B-79ED-4AE9-834A-FEB7EC63DE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0932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B3C4-7E6A-41DA-A8F4-D6E5968AB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8626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98ED-F086-4C26-A36A-C7F2EBB4F5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03779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9174-B5AA-4A5F-B5B4-C871382090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70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091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ED7E-69C1-42B8-8868-1CB83197A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1858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B1BBD-4381-474D-9B86-718D541C7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06384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A72A-A992-49DC-897E-72B197102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9758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B6616BB-36BE-4120-9110-984143C35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12009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522668-CA7E-4CD0-87BD-5EE143432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6249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6596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1174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5869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6050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012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525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1070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33852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4867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28659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50779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34671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17321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9504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328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595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021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76669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379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81503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81274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70583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03031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5820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904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217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8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918638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7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B4D91-D590-42F7-B152-45379869FF5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2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B4D91-D590-42F7-B152-45379869FF5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B4D91-D590-42F7-B152-45379869FF5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1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3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7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1.bin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oleObject" Target="../embeddings/oleObject82.bin"/><Relationship Id="rId18" Type="http://schemas.openxmlformats.org/officeDocument/2006/relationships/oleObject" Target="../embeddings/oleObject87.bin"/><Relationship Id="rId3" Type="http://schemas.openxmlformats.org/officeDocument/2006/relationships/oleObject" Target="../embeddings/oleObject73.bin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76.bin"/><Relationship Id="rId12" Type="http://schemas.openxmlformats.org/officeDocument/2006/relationships/oleObject" Target="../embeddings/oleObject81.bin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30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84.bin"/><Relationship Id="rId10" Type="http://schemas.openxmlformats.org/officeDocument/2006/relationships/oleObject" Target="../embeddings/oleObject79.bin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78.bin"/><Relationship Id="rId14" Type="http://schemas.openxmlformats.org/officeDocument/2006/relationships/oleObject" Target="../embeddings/oleObject8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5.bin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108.bin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9.bin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30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3.bin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102.bin"/><Relationship Id="rId10" Type="http://schemas.openxmlformats.org/officeDocument/2006/relationships/oleObject" Target="../embeddings/oleObject97.bin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96.bin"/><Relationship Id="rId14" Type="http://schemas.openxmlformats.org/officeDocument/2006/relationships/oleObject" Target="../embeddings/oleObject10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8.bin"/><Relationship Id="rId18" Type="http://schemas.openxmlformats.org/officeDocument/2006/relationships/oleObject" Target="../embeddings/oleObject123.bin"/><Relationship Id="rId3" Type="http://schemas.openxmlformats.org/officeDocument/2006/relationships/oleObject" Target="../embeddings/oleObject109.bin"/><Relationship Id="rId21" Type="http://schemas.openxmlformats.org/officeDocument/2006/relationships/oleObject" Target="../embeddings/oleObject126.bin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7.bin"/><Relationship Id="rId17" Type="http://schemas.openxmlformats.org/officeDocument/2006/relationships/oleObject" Target="../embeddings/oleObject122.bin"/><Relationship Id="rId2" Type="http://schemas.openxmlformats.org/officeDocument/2006/relationships/slideLayout" Target="../slideLayouts/slideLayout30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20.bin"/><Relationship Id="rId10" Type="http://schemas.openxmlformats.org/officeDocument/2006/relationships/oleObject" Target="../embeddings/oleObject115.bin"/><Relationship Id="rId19" Type="http://schemas.openxmlformats.org/officeDocument/2006/relationships/oleObject" Target="../embeddings/oleObject124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4.bin"/><Relationship Id="rId14" Type="http://schemas.openxmlformats.org/officeDocument/2006/relationships/oleObject" Target="../embeddings/oleObject119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6.bin"/><Relationship Id="rId18" Type="http://schemas.openxmlformats.org/officeDocument/2006/relationships/oleObject" Target="../embeddings/oleObject141.bin"/><Relationship Id="rId26" Type="http://schemas.openxmlformats.org/officeDocument/2006/relationships/oleObject" Target="../embeddings/oleObject149.bin"/><Relationship Id="rId39" Type="http://schemas.openxmlformats.org/officeDocument/2006/relationships/oleObject" Target="../embeddings/oleObject162.bin"/><Relationship Id="rId21" Type="http://schemas.openxmlformats.org/officeDocument/2006/relationships/oleObject" Target="../embeddings/oleObject144.bin"/><Relationship Id="rId34" Type="http://schemas.openxmlformats.org/officeDocument/2006/relationships/oleObject" Target="../embeddings/oleObject157.bin"/><Relationship Id="rId42" Type="http://schemas.openxmlformats.org/officeDocument/2006/relationships/oleObject" Target="../embeddings/oleObject165.bin"/><Relationship Id="rId47" Type="http://schemas.openxmlformats.org/officeDocument/2006/relationships/oleObject" Target="../embeddings/oleObject170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54.xml"/><Relationship Id="rId16" Type="http://schemas.openxmlformats.org/officeDocument/2006/relationships/oleObject" Target="../embeddings/oleObject139.bin"/><Relationship Id="rId29" Type="http://schemas.openxmlformats.org/officeDocument/2006/relationships/oleObject" Target="../embeddings/oleObject15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9.bin"/><Relationship Id="rId11" Type="http://schemas.openxmlformats.org/officeDocument/2006/relationships/oleObject" Target="../embeddings/oleObject134.bin"/><Relationship Id="rId24" Type="http://schemas.openxmlformats.org/officeDocument/2006/relationships/oleObject" Target="../embeddings/oleObject147.bin"/><Relationship Id="rId32" Type="http://schemas.openxmlformats.org/officeDocument/2006/relationships/oleObject" Target="../embeddings/oleObject155.bin"/><Relationship Id="rId37" Type="http://schemas.openxmlformats.org/officeDocument/2006/relationships/oleObject" Target="../embeddings/oleObject160.bin"/><Relationship Id="rId40" Type="http://schemas.openxmlformats.org/officeDocument/2006/relationships/oleObject" Target="../embeddings/oleObject163.bin"/><Relationship Id="rId45" Type="http://schemas.openxmlformats.org/officeDocument/2006/relationships/oleObject" Target="../embeddings/oleObject168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8.bin"/><Relationship Id="rId23" Type="http://schemas.openxmlformats.org/officeDocument/2006/relationships/oleObject" Target="../embeddings/oleObject146.bin"/><Relationship Id="rId28" Type="http://schemas.openxmlformats.org/officeDocument/2006/relationships/oleObject" Target="../embeddings/oleObject151.bin"/><Relationship Id="rId36" Type="http://schemas.openxmlformats.org/officeDocument/2006/relationships/oleObject" Target="../embeddings/oleObject159.bin"/><Relationship Id="rId10" Type="http://schemas.openxmlformats.org/officeDocument/2006/relationships/oleObject" Target="../embeddings/oleObject133.bin"/><Relationship Id="rId19" Type="http://schemas.openxmlformats.org/officeDocument/2006/relationships/oleObject" Target="../embeddings/oleObject142.bin"/><Relationship Id="rId31" Type="http://schemas.openxmlformats.org/officeDocument/2006/relationships/oleObject" Target="../embeddings/oleObject154.bin"/><Relationship Id="rId44" Type="http://schemas.openxmlformats.org/officeDocument/2006/relationships/oleObject" Target="../embeddings/oleObject167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7.bin"/><Relationship Id="rId22" Type="http://schemas.openxmlformats.org/officeDocument/2006/relationships/oleObject" Target="../embeddings/oleObject145.bin"/><Relationship Id="rId27" Type="http://schemas.openxmlformats.org/officeDocument/2006/relationships/oleObject" Target="../embeddings/oleObject150.bin"/><Relationship Id="rId30" Type="http://schemas.openxmlformats.org/officeDocument/2006/relationships/oleObject" Target="../embeddings/oleObject153.bin"/><Relationship Id="rId35" Type="http://schemas.openxmlformats.org/officeDocument/2006/relationships/oleObject" Target="../embeddings/oleObject158.bin"/><Relationship Id="rId43" Type="http://schemas.openxmlformats.org/officeDocument/2006/relationships/oleObject" Target="../embeddings/oleObject166.bin"/><Relationship Id="rId48" Type="http://schemas.openxmlformats.org/officeDocument/2006/relationships/oleObject" Target="../embeddings/oleObject171.bin"/><Relationship Id="rId8" Type="http://schemas.openxmlformats.org/officeDocument/2006/relationships/oleObject" Target="../embeddings/oleObject131.bin"/><Relationship Id="rId3" Type="http://schemas.openxmlformats.org/officeDocument/2006/relationships/oleObject" Target="../embeddings/oleObject127.bin"/><Relationship Id="rId12" Type="http://schemas.openxmlformats.org/officeDocument/2006/relationships/oleObject" Target="../embeddings/oleObject135.bin"/><Relationship Id="rId17" Type="http://schemas.openxmlformats.org/officeDocument/2006/relationships/oleObject" Target="../embeddings/oleObject140.bin"/><Relationship Id="rId25" Type="http://schemas.openxmlformats.org/officeDocument/2006/relationships/oleObject" Target="../embeddings/oleObject148.bin"/><Relationship Id="rId33" Type="http://schemas.openxmlformats.org/officeDocument/2006/relationships/oleObject" Target="../embeddings/oleObject156.bin"/><Relationship Id="rId38" Type="http://schemas.openxmlformats.org/officeDocument/2006/relationships/oleObject" Target="../embeddings/oleObject161.bin"/><Relationship Id="rId46" Type="http://schemas.openxmlformats.org/officeDocument/2006/relationships/oleObject" Target="../embeddings/oleObject169.bin"/><Relationship Id="rId20" Type="http://schemas.openxmlformats.org/officeDocument/2006/relationships/oleObject" Target="../embeddings/oleObject143.bin"/><Relationship Id="rId41" Type="http://schemas.openxmlformats.org/officeDocument/2006/relationships/oleObject" Target="../embeddings/oleObject16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11.png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22.bin"/><Relationship Id="rId39" Type="http://schemas.openxmlformats.org/officeDocument/2006/relationships/oleObject" Target="../embeddings/oleObject35.bin"/><Relationship Id="rId21" Type="http://schemas.openxmlformats.org/officeDocument/2006/relationships/oleObject" Target="../embeddings/oleObject17.bin"/><Relationship Id="rId34" Type="http://schemas.openxmlformats.org/officeDocument/2006/relationships/oleObject" Target="../embeddings/oleObject30.bin"/><Relationship Id="rId42" Type="http://schemas.openxmlformats.org/officeDocument/2006/relationships/oleObject" Target="../embeddings/oleObject38.bin"/><Relationship Id="rId47" Type="http://schemas.openxmlformats.org/officeDocument/2006/relationships/oleObject" Target="../embeddings/oleObject43.bin"/><Relationship Id="rId50" Type="http://schemas.openxmlformats.org/officeDocument/2006/relationships/oleObject" Target="../embeddings/oleObject46.bin"/><Relationship Id="rId55" Type="http://schemas.openxmlformats.org/officeDocument/2006/relationships/oleObject" Target="../embeddings/oleObject5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6" Type="http://schemas.openxmlformats.org/officeDocument/2006/relationships/oleObject" Target="../embeddings/oleObject12.bin"/><Relationship Id="rId29" Type="http://schemas.openxmlformats.org/officeDocument/2006/relationships/oleObject" Target="../embeddings/oleObject25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8.bin"/><Relationship Id="rId37" Type="http://schemas.openxmlformats.org/officeDocument/2006/relationships/oleObject" Target="../embeddings/oleObject33.bin"/><Relationship Id="rId40" Type="http://schemas.openxmlformats.org/officeDocument/2006/relationships/oleObject" Target="../embeddings/oleObject36.bin"/><Relationship Id="rId45" Type="http://schemas.openxmlformats.org/officeDocument/2006/relationships/oleObject" Target="../embeddings/oleObject41.bin"/><Relationship Id="rId53" Type="http://schemas.openxmlformats.org/officeDocument/2006/relationships/oleObject" Target="../embeddings/oleObject49.bin"/><Relationship Id="rId58" Type="http://schemas.openxmlformats.org/officeDocument/2006/relationships/oleObject" Target="../embeddings/oleObject54.bin"/><Relationship Id="rId5" Type="http://schemas.openxmlformats.org/officeDocument/2006/relationships/oleObject" Target="../embeddings/oleObject2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Relationship Id="rId27" Type="http://schemas.openxmlformats.org/officeDocument/2006/relationships/oleObject" Target="../embeddings/oleObject23.bin"/><Relationship Id="rId30" Type="http://schemas.openxmlformats.org/officeDocument/2006/relationships/oleObject" Target="../embeddings/oleObject26.bin"/><Relationship Id="rId35" Type="http://schemas.openxmlformats.org/officeDocument/2006/relationships/oleObject" Target="../embeddings/oleObject31.bin"/><Relationship Id="rId43" Type="http://schemas.openxmlformats.org/officeDocument/2006/relationships/oleObject" Target="../embeddings/oleObject39.bin"/><Relationship Id="rId48" Type="http://schemas.openxmlformats.org/officeDocument/2006/relationships/oleObject" Target="../embeddings/oleObject44.bin"/><Relationship Id="rId56" Type="http://schemas.openxmlformats.org/officeDocument/2006/relationships/oleObject" Target="../embeddings/oleObject52.bin"/><Relationship Id="rId8" Type="http://schemas.openxmlformats.org/officeDocument/2006/relationships/oleObject" Target="../embeddings/oleObject4.bin"/><Relationship Id="rId51" Type="http://schemas.openxmlformats.org/officeDocument/2006/relationships/oleObject" Target="../embeddings/oleObject47.bin"/><Relationship Id="rId3" Type="http://schemas.openxmlformats.org/officeDocument/2006/relationships/oleObject" Target="../embeddings/oleObject1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21.bin"/><Relationship Id="rId33" Type="http://schemas.openxmlformats.org/officeDocument/2006/relationships/oleObject" Target="../embeddings/oleObject29.bin"/><Relationship Id="rId38" Type="http://schemas.openxmlformats.org/officeDocument/2006/relationships/oleObject" Target="../embeddings/oleObject34.bin"/><Relationship Id="rId46" Type="http://schemas.openxmlformats.org/officeDocument/2006/relationships/oleObject" Target="../embeddings/oleObject42.bin"/><Relationship Id="rId20" Type="http://schemas.openxmlformats.org/officeDocument/2006/relationships/oleObject" Target="../embeddings/oleObject16.bin"/><Relationship Id="rId41" Type="http://schemas.openxmlformats.org/officeDocument/2006/relationships/oleObject" Target="../embeddings/oleObject37.bin"/><Relationship Id="rId54" Type="http://schemas.openxmlformats.org/officeDocument/2006/relationships/oleObject" Target="../embeddings/oleObject5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4.bin"/><Relationship Id="rId36" Type="http://schemas.openxmlformats.org/officeDocument/2006/relationships/oleObject" Target="../embeddings/oleObject32.bin"/><Relationship Id="rId49" Type="http://schemas.openxmlformats.org/officeDocument/2006/relationships/oleObject" Target="../embeddings/oleObject45.bin"/><Relationship Id="rId57" Type="http://schemas.openxmlformats.org/officeDocument/2006/relationships/oleObject" Target="../embeddings/oleObject53.bin"/><Relationship Id="rId10" Type="http://schemas.openxmlformats.org/officeDocument/2006/relationships/oleObject" Target="../embeddings/oleObject6.bin"/><Relationship Id="rId31" Type="http://schemas.openxmlformats.org/officeDocument/2006/relationships/oleObject" Target="../embeddings/oleObject27.bin"/><Relationship Id="rId44" Type="http://schemas.openxmlformats.org/officeDocument/2006/relationships/oleObject" Target="../embeddings/oleObject40.bin"/><Relationship Id="rId52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2192000" cy="69699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3746504-02BC-489D-AADA-2ECEEEC3F437}"/>
              </a:ext>
            </a:extLst>
          </p:cNvPr>
          <p:cNvSpPr txBox="1"/>
          <p:nvPr/>
        </p:nvSpPr>
        <p:spPr>
          <a:xfrm>
            <a:off x="3421577" y="1397407"/>
            <a:ext cx="495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44F489-6BF7-49BE-B0F8-C45B535DC948}"/>
              </a:ext>
            </a:extLst>
          </p:cNvPr>
          <p:cNvSpPr txBox="1"/>
          <p:nvPr/>
        </p:nvSpPr>
        <p:spPr>
          <a:xfrm>
            <a:off x="3421577" y="1757552"/>
            <a:ext cx="495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52FBFC-B116-495E-A065-44A0BFEB7C39}"/>
              </a:ext>
            </a:extLst>
          </p:cNvPr>
          <p:cNvSpPr txBox="1"/>
          <p:nvPr/>
        </p:nvSpPr>
        <p:spPr>
          <a:xfrm>
            <a:off x="2165353" y="3186443"/>
            <a:ext cx="7777091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EB22AF6-8E79-4BED-AC0B-2621BBFB2A83}"/>
              </a:ext>
            </a:extLst>
          </p:cNvPr>
          <p:cNvSpPr/>
          <p:nvPr/>
        </p:nvSpPr>
        <p:spPr>
          <a:xfrm>
            <a:off x="2794001" y="2482407"/>
            <a:ext cx="721228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3421577" y="4407000"/>
            <a:ext cx="474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MGL A3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0646" y="2157280"/>
            <a:ext cx="8066556" cy="1015663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TÁCH THEO YÊU CẦU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5881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val 2"/>
          <p:cNvSpPr>
            <a:spLocks noChangeArrowheads="1"/>
          </p:cNvSpPr>
          <p:nvPr/>
        </p:nvSpPr>
        <p:spPr bwMode="auto">
          <a:xfrm>
            <a:off x="0" y="84221"/>
            <a:ext cx="12192000" cy="2438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90424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Clip" r:id="rId3" imgW="475200" imgH="592920" progId="MS_ClipArt_Gallery.2">
                  <p:embed/>
                </p:oleObj>
              </mc:Choice>
              <mc:Fallback>
                <p:oleObj name="Clip" r:id="rId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1625600" y="533400"/>
          <a:ext cx="1016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Clip" r:id="rId5" imgW="475200" imgH="592920" progId="MS_ClipArt_Gallery.2">
                  <p:embed/>
                </p:oleObj>
              </mc:Choice>
              <mc:Fallback>
                <p:oleObj name="Clip" r:id="rId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33400"/>
                        <a:ext cx="1016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2540000" y="6096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6096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6"/>
          <p:cNvGraphicFramePr>
            <a:graphicFrameLocks noChangeAspect="1"/>
          </p:cNvGraphicFramePr>
          <p:nvPr/>
        </p:nvGraphicFramePr>
        <p:xfrm>
          <a:off x="35560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7"/>
          <p:cNvGraphicFramePr>
            <a:graphicFrameLocks noChangeAspect="1"/>
          </p:cNvGraphicFramePr>
          <p:nvPr/>
        </p:nvGraphicFramePr>
        <p:xfrm>
          <a:off x="44704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/>
        </p:nvGraphicFramePr>
        <p:xfrm>
          <a:off x="53848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/>
        </p:nvGraphicFramePr>
        <p:xfrm>
          <a:off x="62992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2" name="Object 10"/>
          <p:cNvGraphicFramePr>
            <a:graphicFrameLocks noChangeAspect="1"/>
          </p:cNvGraphicFramePr>
          <p:nvPr/>
        </p:nvGraphicFramePr>
        <p:xfrm>
          <a:off x="8128000" y="6858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6858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3" name="Object 11"/>
          <p:cNvGraphicFramePr>
            <a:graphicFrameLocks noChangeAspect="1"/>
          </p:cNvGraphicFramePr>
          <p:nvPr/>
        </p:nvGraphicFramePr>
        <p:xfrm>
          <a:off x="72136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4" name="Oval 12"/>
          <p:cNvSpPr>
            <a:spLocks noChangeArrowheads="1"/>
          </p:cNvSpPr>
          <p:nvPr/>
        </p:nvSpPr>
        <p:spPr bwMode="auto">
          <a:xfrm>
            <a:off x="406400" y="3048000"/>
            <a:ext cx="5384800" cy="3276600"/>
          </a:xfrm>
          <a:prstGeom prst="ellipse">
            <a:avLst/>
          </a:prstGeom>
          <a:solidFill>
            <a:srgbClr val="BAABF3"/>
          </a:solidFill>
          <a:ln w="9525">
            <a:solidFill>
              <a:srgbClr val="BA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46445" name="Object 1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28432790"/>
              </p:ext>
            </p:extLst>
          </p:nvPr>
        </p:nvGraphicFramePr>
        <p:xfrm>
          <a:off x="2565400" y="3733800"/>
          <a:ext cx="121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33800"/>
                        <a:ext cx="1219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6096000" y="2895600"/>
            <a:ext cx="6096000" cy="3657600"/>
          </a:xfrm>
          <a:prstGeom prst="ellipse">
            <a:avLst/>
          </a:prstGeom>
          <a:solidFill>
            <a:srgbClr val="66FF66"/>
          </a:solidFill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46447" name="Object 15"/>
          <p:cNvGraphicFramePr>
            <a:graphicFrameLocks noChangeAspect="1"/>
          </p:cNvGraphicFramePr>
          <p:nvPr/>
        </p:nvGraphicFramePr>
        <p:xfrm>
          <a:off x="7315200" y="3429000"/>
          <a:ext cx="1016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29000"/>
                        <a:ext cx="1016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8" name="Object 16"/>
          <p:cNvGraphicFramePr>
            <a:graphicFrameLocks noChangeAspect="1"/>
          </p:cNvGraphicFramePr>
          <p:nvPr/>
        </p:nvGraphicFramePr>
        <p:xfrm>
          <a:off x="8229600" y="35052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5052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9" name="Object 17"/>
          <p:cNvGraphicFramePr>
            <a:graphicFrameLocks noChangeAspect="1"/>
          </p:cNvGraphicFramePr>
          <p:nvPr/>
        </p:nvGraphicFramePr>
        <p:xfrm>
          <a:off x="9144000" y="35052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35052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0" name="Object 18"/>
          <p:cNvGraphicFramePr>
            <a:graphicFrameLocks noChangeAspect="1"/>
          </p:cNvGraphicFramePr>
          <p:nvPr/>
        </p:nvGraphicFramePr>
        <p:xfrm>
          <a:off x="10058400" y="35052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Clip" r:id="rId17" imgW="475200" imgH="592920" progId="MS_ClipArt_Gallery.2">
                  <p:embed/>
                </p:oleObj>
              </mc:Choice>
              <mc:Fallback>
                <p:oleObj name="Clip" r:id="rId1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35052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1" name="Object 19"/>
          <p:cNvGraphicFramePr>
            <a:graphicFrameLocks noChangeAspect="1"/>
          </p:cNvGraphicFramePr>
          <p:nvPr/>
        </p:nvGraphicFramePr>
        <p:xfrm>
          <a:off x="7112000" y="441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Clip" r:id="rId18" imgW="475200" imgH="592920" progId="MS_ClipArt_Gallery.2">
                  <p:embed/>
                </p:oleObj>
              </mc:Choice>
              <mc:Fallback>
                <p:oleObj name="Clip" r:id="rId1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441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2" name="Object 20"/>
          <p:cNvGraphicFramePr>
            <a:graphicFrameLocks noChangeAspect="1"/>
          </p:cNvGraphicFramePr>
          <p:nvPr/>
        </p:nvGraphicFramePr>
        <p:xfrm>
          <a:off x="8128000" y="441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Clip" r:id="rId19" imgW="475200" imgH="592920" progId="MS_ClipArt_Gallery.2">
                  <p:embed/>
                </p:oleObj>
              </mc:Choice>
              <mc:Fallback>
                <p:oleObj name="Clip" r:id="rId1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441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3" name="Object 21"/>
          <p:cNvGraphicFramePr>
            <a:graphicFrameLocks noChangeAspect="1"/>
          </p:cNvGraphicFramePr>
          <p:nvPr/>
        </p:nvGraphicFramePr>
        <p:xfrm>
          <a:off x="10058400" y="441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lip" r:id="rId20" imgW="475200" imgH="592920" progId="MS_ClipArt_Gallery.2">
                  <p:embed/>
                </p:oleObj>
              </mc:Choice>
              <mc:Fallback>
                <p:oleObj name="Clip" r:id="rId2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441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4" name="Object 22"/>
          <p:cNvGraphicFramePr>
            <a:graphicFrameLocks noChangeAspect="1"/>
          </p:cNvGraphicFramePr>
          <p:nvPr/>
        </p:nvGraphicFramePr>
        <p:xfrm>
          <a:off x="9042400" y="441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Clip" r:id="rId21" imgW="475200" imgH="592920" progId="MS_ClipArt_Gallery.2">
                  <p:embed/>
                </p:oleObj>
              </mc:Choice>
              <mc:Fallback>
                <p:oleObj name="Clip" r:id="rId2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441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55" name="WordArt 23"/>
          <p:cNvSpPr>
            <a:spLocks noChangeArrowheads="1" noChangeShapeType="1" noTextEdit="1"/>
          </p:cNvSpPr>
          <p:nvPr/>
        </p:nvSpPr>
        <p:spPr bwMode="auto">
          <a:xfrm>
            <a:off x="2438400" y="4953000"/>
            <a:ext cx="81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46456" name="WordArt 24"/>
          <p:cNvSpPr>
            <a:spLocks noChangeArrowheads="1" noChangeShapeType="1" noTextEdit="1"/>
          </p:cNvSpPr>
          <p:nvPr/>
        </p:nvSpPr>
        <p:spPr bwMode="auto">
          <a:xfrm>
            <a:off x="8432800" y="5334000"/>
            <a:ext cx="101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46457" name="WordArt 25"/>
          <p:cNvSpPr>
            <a:spLocks noChangeArrowheads="1" noChangeShapeType="1" noTextEdit="1"/>
          </p:cNvSpPr>
          <p:nvPr/>
        </p:nvSpPr>
        <p:spPr bwMode="auto">
          <a:xfrm>
            <a:off x="10363200" y="731921"/>
            <a:ext cx="81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60641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4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146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146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4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5" grpId="0" animBg="1"/>
      <p:bldP spid="146455" grpId="1" animBg="1"/>
      <p:bldP spid="146456" grpId="0" animBg="1"/>
      <p:bldP spid="146456" grpId="1" animBg="1"/>
      <p:bldP spid="146457" grpId="0"/>
      <p:bldP spid="1464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Oval 2"/>
          <p:cNvSpPr>
            <a:spLocks noChangeArrowheads="1"/>
          </p:cNvSpPr>
          <p:nvPr/>
        </p:nvSpPr>
        <p:spPr bwMode="auto">
          <a:xfrm>
            <a:off x="0" y="0"/>
            <a:ext cx="12192000" cy="2590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79" name="Oval 3"/>
          <p:cNvSpPr>
            <a:spLocks noChangeArrowheads="1"/>
          </p:cNvSpPr>
          <p:nvPr/>
        </p:nvSpPr>
        <p:spPr bwMode="auto">
          <a:xfrm>
            <a:off x="406400" y="2971800"/>
            <a:ext cx="5384800" cy="3352800"/>
          </a:xfrm>
          <a:prstGeom prst="ellipse">
            <a:avLst/>
          </a:prstGeom>
          <a:solidFill>
            <a:srgbClr val="BAABF3"/>
          </a:solidFill>
          <a:ln w="9525">
            <a:solidFill>
              <a:srgbClr val="BA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0" name="Oval 4"/>
          <p:cNvSpPr>
            <a:spLocks noChangeArrowheads="1"/>
          </p:cNvSpPr>
          <p:nvPr/>
        </p:nvSpPr>
        <p:spPr bwMode="auto">
          <a:xfrm>
            <a:off x="6096000" y="2809884"/>
            <a:ext cx="6096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90424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Clip" r:id="rId3" imgW="475200" imgH="592920" progId="MS_ClipArt_Gallery.2">
                  <p:embed/>
                </p:oleObj>
              </mc:Choice>
              <mc:Fallback>
                <p:oleObj name="Clip" r:id="rId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1625600" y="5334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Clip" r:id="rId5" imgW="475200" imgH="592920" progId="MS_ClipArt_Gallery.2">
                  <p:embed/>
                </p:oleObj>
              </mc:Choice>
              <mc:Fallback>
                <p:oleObj name="Clip" r:id="rId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334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2540000" y="6096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6096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35560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44704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6" name="Object 10"/>
          <p:cNvGraphicFramePr>
            <a:graphicFrameLocks noChangeAspect="1"/>
          </p:cNvGraphicFramePr>
          <p:nvPr/>
        </p:nvGraphicFramePr>
        <p:xfrm>
          <a:off x="53848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7" name="Object 11"/>
          <p:cNvGraphicFramePr>
            <a:graphicFrameLocks noChangeAspect="1"/>
          </p:cNvGraphicFramePr>
          <p:nvPr/>
        </p:nvGraphicFramePr>
        <p:xfrm>
          <a:off x="62992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8" name="Object 12"/>
          <p:cNvGraphicFramePr>
            <a:graphicFrameLocks noChangeAspect="1"/>
          </p:cNvGraphicFramePr>
          <p:nvPr/>
        </p:nvGraphicFramePr>
        <p:xfrm>
          <a:off x="81280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9" name="Object 13"/>
          <p:cNvGraphicFramePr>
            <a:graphicFrameLocks noChangeAspect="1"/>
          </p:cNvGraphicFramePr>
          <p:nvPr/>
        </p:nvGraphicFramePr>
        <p:xfrm>
          <a:off x="72136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0" name="Object 14"/>
          <p:cNvGraphicFramePr>
            <a:graphicFrameLocks noChangeAspect="1"/>
          </p:cNvGraphicFramePr>
          <p:nvPr/>
        </p:nvGraphicFramePr>
        <p:xfrm>
          <a:off x="2844800" y="38862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8862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1" name="Object 15"/>
          <p:cNvGraphicFramePr>
            <a:graphicFrameLocks noChangeAspect="1"/>
          </p:cNvGraphicFramePr>
          <p:nvPr/>
        </p:nvGraphicFramePr>
        <p:xfrm>
          <a:off x="1930400" y="38862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8862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2" name="Object 16"/>
          <p:cNvGraphicFramePr>
            <a:graphicFrameLocks noChangeAspect="1"/>
          </p:cNvGraphicFramePr>
          <p:nvPr/>
        </p:nvGraphicFramePr>
        <p:xfrm>
          <a:off x="8839200" y="43434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43434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3" name="Object 17"/>
          <p:cNvGraphicFramePr>
            <a:graphicFrameLocks noChangeAspect="1"/>
          </p:cNvGraphicFramePr>
          <p:nvPr/>
        </p:nvGraphicFramePr>
        <p:xfrm>
          <a:off x="7416800" y="34290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4290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4" name="Object 18"/>
          <p:cNvGraphicFramePr>
            <a:graphicFrameLocks noChangeAspect="1"/>
          </p:cNvGraphicFramePr>
          <p:nvPr/>
        </p:nvGraphicFramePr>
        <p:xfrm>
          <a:off x="8432800" y="34290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Clip" r:id="rId17" imgW="475200" imgH="592920" progId="MS_ClipArt_Gallery.2">
                  <p:embed/>
                </p:oleObj>
              </mc:Choice>
              <mc:Fallback>
                <p:oleObj name="Clip" r:id="rId1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800" y="34290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5" name="Object 19"/>
          <p:cNvGraphicFramePr>
            <a:graphicFrameLocks noChangeAspect="1"/>
          </p:cNvGraphicFramePr>
          <p:nvPr/>
        </p:nvGraphicFramePr>
        <p:xfrm>
          <a:off x="9347200" y="34290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Clip" r:id="rId18" imgW="475200" imgH="592920" progId="MS_ClipArt_Gallery.2">
                  <p:embed/>
                </p:oleObj>
              </mc:Choice>
              <mc:Fallback>
                <p:oleObj name="Clip" r:id="rId1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200" y="34290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6" name="Object 20"/>
          <p:cNvGraphicFramePr>
            <a:graphicFrameLocks noChangeAspect="1"/>
          </p:cNvGraphicFramePr>
          <p:nvPr/>
        </p:nvGraphicFramePr>
        <p:xfrm>
          <a:off x="10261600" y="34290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Clip" r:id="rId19" imgW="475200" imgH="592920" progId="MS_ClipArt_Gallery.2">
                  <p:embed/>
                </p:oleObj>
              </mc:Choice>
              <mc:Fallback>
                <p:oleObj name="Clip" r:id="rId1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1600" y="34290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7" name="Object 21"/>
          <p:cNvGraphicFramePr>
            <a:graphicFrameLocks noChangeAspect="1"/>
          </p:cNvGraphicFramePr>
          <p:nvPr/>
        </p:nvGraphicFramePr>
        <p:xfrm>
          <a:off x="6604000" y="441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Clip" r:id="rId20" imgW="475200" imgH="592920" progId="MS_ClipArt_Gallery.2">
                  <p:embed/>
                </p:oleObj>
              </mc:Choice>
              <mc:Fallback>
                <p:oleObj name="Clip" r:id="rId2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441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8" name="Object 22"/>
          <p:cNvGraphicFramePr>
            <a:graphicFrameLocks noChangeAspect="1"/>
          </p:cNvGraphicFramePr>
          <p:nvPr/>
        </p:nvGraphicFramePr>
        <p:xfrm>
          <a:off x="7823200" y="43434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Clip" r:id="rId21" imgW="475200" imgH="592920" progId="MS_ClipArt_Gallery.2">
                  <p:embed/>
                </p:oleObj>
              </mc:Choice>
              <mc:Fallback>
                <p:oleObj name="Clip" r:id="rId2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43434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99" name="WordArt 23"/>
          <p:cNvSpPr>
            <a:spLocks noChangeArrowheads="1" noChangeShapeType="1" noTextEdit="1"/>
          </p:cNvSpPr>
          <p:nvPr/>
        </p:nvSpPr>
        <p:spPr bwMode="auto">
          <a:xfrm>
            <a:off x="2743200" y="5105400"/>
            <a:ext cx="1016000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2</a:t>
            </a: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0363200" y="4572000"/>
            <a:ext cx="812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7</a:t>
            </a:r>
          </a:p>
        </p:txBody>
      </p:sp>
      <p:sp>
        <p:nvSpPr>
          <p:cNvPr id="152601" name="WordArt 25"/>
          <p:cNvSpPr>
            <a:spLocks noChangeArrowheads="1" noChangeShapeType="1" noTextEdit="1"/>
          </p:cNvSpPr>
          <p:nvPr/>
        </p:nvSpPr>
        <p:spPr bwMode="auto">
          <a:xfrm>
            <a:off x="10363200" y="762000"/>
            <a:ext cx="10160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68630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9" grpId="0" animBg="1"/>
      <p:bldP spid="152600" grpId="0" animBg="1"/>
      <p:bldP spid="1526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Oval 2"/>
          <p:cNvSpPr>
            <a:spLocks noChangeArrowheads="1"/>
          </p:cNvSpPr>
          <p:nvPr/>
        </p:nvSpPr>
        <p:spPr bwMode="auto">
          <a:xfrm>
            <a:off x="-304800" y="0"/>
            <a:ext cx="12192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03" name="Oval 3"/>
          <p:cNvSpPr>
            <a:spLocks noChangeArrowheads="1"/>
          </p:cNvSpPr>
          <p:nvPr/>
        </p:nvSpPr>
        <p:spPr bwMode="auto">
          <a:xfrm>
            <a:off x="406400" y="2971800"/>
            <a:ext cx="5384800" cy="3352800"/>
          </a:xfrm>
          <a:prstGeom prst="ellipse">
            <a:avLst/>
          </a:prstGeom>
          <a:solidFill>
            <a:srgbClr val="BAABF3"/>
          </a:solidFill>
          <a:ln w="9525">
            <a:solidFill>
              <a:srgbClr val="BA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04" name="Oval 4"/>
          <p:cNvSpPr>
            <a:spLocks noChangeArrowheads="1"/>
          </p:cNvSpPr>
          <p:nvPr/>
        </p:nvSpPr>
        <p:spPr bwMode="auto">
          <a:xfrm>
            <a:off x="6096000" y="2819409"/>
            <a:ext cx="6096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90424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Clip" r:id="rId3" imgW="475200" imgH="592920" progId="MS_ClipArt_Gallery.2">
                  <p:embed/>
                </p:oleObj>
              </mc:Choice>
              <mc:Fallback>
                <p:oleObj name="Clip" r:id="rId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1625600" y="5334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Clip" r:id="rId5" imgW="475200" imgH="592920" progId="MS_ClipArt_Gallery.2">
                  <p:embed/>
                </p:oleObj>
              </mc:Choice>
              <mc:Fallback>
                <p:oleObj name="Clip" r:id="rId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334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7" name="Object 7"/>
          <p:cNvGraphicFramePr>
            <a:graphicFrameLocks noChangeAspect="1"/>
          </p:cNvGraphicFramePr>
          <p:nvPr/>
        </p:nvGraphicFramePr>
        <p:xfrm>
          <a:off x="2540000" y="6096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6096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8" name="Object 8"/>
          <p:cNvGraphicFramePr>
            <a:graphicFrameLocks noChangeAspect="1"/>
          </p:cNvGraphicFramePr>
          <p:nvPr/>
        </p:nvGraphicFramePr>
        <p:xfrm>
          <a:off x="35560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44704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53848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1" name="Object 11"/>
          <p:cNvGraphicFramePr>
            <a:graphicFrameLocks noChangeAspect="1"/>
          </p:cNvGraphicFramePr>
          <p:nvPr/>
        </p:nvGraphicFramePr>
        <p:xfrm>
          <a:off x="62992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2" name="Object 12"/>
          <p:cNvGraphicFramePr>
            <a:graphicFrameLocks noChangeAspect="1"/>
          </p:cNvGraphicFramePr>
          <p:nvPr/>
        </p:nvGraphicFramePr>
        <p:xfrm>
          <a:off x="81280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3" name="Object 13"/>
          <p:cNvGraphicFramePr>
            <a:graphicFrameLocks noChangeAspect="1"/>
          </p:cNvGraphicFramePr>
          <p:nvPr/>
        </p:nvGraphicFramePr>
        <p:xfrm>
          <a:off x="72136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4" name="Object 14"/>
          <p:cNvGraphicFramePr>
            <a:graphicFrameLocks noChangeAspect="1"/>
          </p:cNvGraphicFramePr>
          <p:nvPr/>
        </p:nvGraphicFramePr>
        <p:xfrm>
          <a:off x="3556000" y="36576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36576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5" name="Object 15"/>
          <p:cNvGraphicFramePr>
            <a:graphicFrameLocks noChangeAspect="1"/>
          </p:cNvGraphicFramePr>
          <p:nvPr/>
        </p:nvGraphicFramePr>
        <p:xfrm>
          <a:off x="2336800" y="36576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6576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6" name="Object 16"/>
          <p:cNvGraphicFramePr>
            <a:graphicFrameLocks noChangeAspect="1"/>
          </p:cNvGraphicFramePr>
          <p:nvPr/>
        </p:nvGraphicFramePr>
        <p:xfrm>
          <a:off x="1219200" y="3657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57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7" name="Object 17"/>
          <p:cNvGraphicFramePr>
            <a:graphicFrameLocks noChangeAspect="1"/>
          </p:cNvGraphicFramePr>
          <p:nvPr/>
        </p:nvGraphicFramePr>
        <p:xfrm>
          <a:off x="6400800" y="38862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862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8" name="Object 18"/>
          <p:cNvGraphicFramePr>
            <a:graphicFrameLocks noChangeAspect="1"/>
          </p:cNvGraphicFramePr>
          <p:nvPr/>
        </p:nvGraphicFramePr>
        <p:xfrm>
          <a:off x="7315200" y="36576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Clip" r:id="rId17" imgW="475200" imgH="592920" progId="MS_ClipArt_Gallery.2">
                  <p:embed/>
                </p:oleObj>
              </mc:Choice>
              <mc:Fallback>
                <p:oleObj name="Clip" r:id="rId1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6576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9" name="Object 19"/>
          <p:cNvGraphicFramePr>
            <a:graphicFrameLocks noChangeAspect="1"/>
          </p:cNvGraphicFramePr>
          <p:nvPr/>
        </p:nvGraphicFramePr>
        <p:xfrm>
          <a:off x="8331200" y="4038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Clip" r:id="rId18" imgW="475200" imgH="592920" progId="MS_ClipArt_Gallery.2">
                  <p:embed/>
                </p:oleObj>
              </mc:Choice>
              <mc:Fallback>
                <p:oleObj name="Clip" r:id="rId1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200" y="4038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0" name="Object 20"/>
          <p:cNvGraphicFramePr>
            <a:graphicFrameLocks noChangeAspect="1"/>
          </p:cNvGraphicFramePr>
          <p:nvPr/>
        </p:nvGraphicFramePr>
        <p:xfrm>
          <a:off x="9245600" y="3657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Clip" r:id="rId19" imgW="475200" imgH="592920" progId="MS_ClipArt_Gallery.2">
                  <p:embed/>
                </p:oleObj>
              </mc:Choice>
              <mc:Fallback>
                <p:oleObj name="Clip" r:id="rId1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5600" y="3657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1" name="Object 21"/>
          <p:cNvGraphicFramePr>
            <a:graphicFrameLocks noChangeAspect="1"/>
          </p:cNvGraphicFramePr>
          <p:nvPr/>
        </p:nvGraphicFramePr>
        <p:xfrm>
          <a:off x="10058400" y="42672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Clip" r:id="rId20" imgW="475200" imgH="592920" progId="MS_ClipArt_Gallery.2">
                  <p:embed/>
                </p:oleObj>
              </mc:Choice>
              <mc:Fallback>
                <p:oleObj name="Clip" r:id="rId2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42672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2" name="Object 22"/>
          <p:cNvGraphicFramePr>
            <a:graphicFrameLocks noChangeAspect="1"/>
          </p:cNvGraphicFramePr>
          <p:nvPr/>
        </p:nvGraphicFramePr>
        <p:xfrm>
          <a:off x="10871200" y="3657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Clip" r:id="rId21" imgW="475200" imgH="592920" progId="MS_ClipArt_Gallery.2">
                  <p:embed/>
                </p:oleObj>
              </mc:Choice>
              <mc:Fallback>
                <p:oleObj name="Clip" r:id="rId2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1200" y="3657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3" name="WordArt 23"/>
          <p:cNvSpPr>
            <a:spLocks noChangeArrowheads="1" noChangeShapeType="1" noTextEdit="1"/>
          </p:cNvSpPr>
          <p:nvPr/>
        </p:nvSpPr>
        <p:spPr bwMode="auto">
          <a:xfrm>
            <a:off x="2438400" y="4876800"/>
            <a:ext cx="1727200" cy="1104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3</a:t>
            </a:r>
          </a:p>
        </p:txBody>
      </p:sp>
      <p:sp>
        <p:nvSpPr>
          <p:cNvPr id="153624" name="WordArt 24"/>
          <p:cNvSpPr>
            <a:spLocks noChangeArrowheads="1" noChangeShapeType="1" noTextEdit="1"/>
          </p:cNvSpPr>
          <p:nvPr/>
        </p:nvSpPr>
        <p:spPr bwMode="auto">
          <a:xfrm>
            <a:off x="8128000" y="5029200"/>
            <a:ext cx="1422400" cy="1181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6</a:t>
            </a:r>
          </a:p>
        </p:txBody>
      </p:sp>
      <p:sp>
        <p:nvSpPr>
          <p:cNvPr id="153625" name="WordArt 25"/>
          <p:cNvSpPr>
            <a:spLocks noChangeArrowheads="1" noChangeShapeType="1" noTextEdit="1"/>
          </p:cNvSpPr>
          <p:nvPr/>
        </p:nvSpPr>
        <p:spPr bwMode="auto">
          <a:xfrm>
            <a:off x="10261600" y="685800"/>
            <a:ext cx="8128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5262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3" grpId="0" animBg="1"/>
      <p:bldP spid="153624" grpId="0" animBg="1"/>
      <p:bldP spid="1536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Oval 2"/>
          <p:cNvSpPr>
            <a:spLocks noChangeArrowheads="1"/>
          </p:cNvSpPr>
          <p:nvPr/>
        </p:nvSpPr>
        <p:spPr bwMode="auto">
          <a:xfrm>
            <a:off x="0" y="0"/>
            <a:ext cx="12192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6675" name="Oval 3"/>
          <p:cNvSpPr>
            <a:spLocks noChangeArrowheads="1"/>
          </p:cNvSpPr>
          <p:nvPr/>
        </p:nvSpPr>
        <p:spPr bwMode="auto">
          <a:xfrm>
            <a:off x="406400" y="2971800"/>
            <a:ext cx="5384800" cy="3352800"/>
          </a:xfrm>
          <a:prstGeom prst="ellipse">
            <a:avLst/>
          </a:prstGeom>
          <a:solidFill>
            <a:srgbClr val="BAABF3"/>
          </a:solidFill>
          <a:ln w="9525">
            <a:solidFill>
              <a:srgbClr val="BAABF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6676" name="Oval 4"/>
          <p:cNvSpPr>
            <a:spLocks noChangeArrowheads="1"/>
          </p:cNvSpPr>
          <p:nvPr/>
        </p:nvSpPr>
        <p:spPr bwMode="auto">
          <a:xfrm>
            <a:off x="6096000" y="2819409"/>
            <a:ext cx="6096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90424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Clip" r:id="rId3" imgW="475200" imgH="592920" progId="MS_ClipArt_Gallery.2">
                  <p:embed/>
                </p:oleObj>
              </mc:Choice>
              <mc:Fallback>
                <p:oleObj name="Clip" r:id="rId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1625600" y="5334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Clip" r:id="rId5" imgW="475200" imgH="592920" progId="MS_ClipArt_Gallery.2">
                  <p:embed/>
                </p:oleObj>
              </mc:Choice>
              <mc:Fallback>
                <p:oleObj name="Clip" r:id="rId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334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9" name="Object 7"/>
          <p:cNvGraphicFramePr>
            <a:graphicFrameLocks noChangeAspect="1"/>
          </p:cNvGraphicFramePr>
          <p:nvPr/>
        </p:nvGraphicFramePr>
        <p:xfrm>
          <a:off x="2540000" y="6096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6096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0" name="Object 8"/>
          <p:cNvGraphicFramePr>
            <a:graphicFrameLocks noChangeAspect="1"/>
          </p:cNvGraphicFramePr>
          <p:nvPr/>
        </p:nvGraphicFramePr>
        <p:xfrm>
          <a:off x="35560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44704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53848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3" name="Object 11"/>
          <p:cNvGraphicFramePr>
            <a:graphicFrameLocks noChangeAspect="1"/>
          </p:cNvGraphicFramePr>
          <p:nvPr/>
        </p:nvGraphicFramePr>
        <p:xfrm>
          <a:off x="62992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4" name="Object 12"/>
          <p:cNvGraphicFramePr>
            <a:graphicFrameLocks noChangeAspect="1"/>
          </p:cNvGraphicFramePr>
          <p:nvPr/>
        </p:nvGraphicFramePr>
        <p:xfrm>
          <a:off x="8128000" y="6858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6858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5" name="Object 13"/>
          <p:cNvGraphicFramePr>
            <a:graphicFrameLocks noChangeAspect="1"/>
          </p:cNvGraphicFramePr>
          <p:nvPr/>
        </p:nvGraphicFramePr>
        <p:xfrm>
          <a:off x="7213600" y="6096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6096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6" name="Object 14"/>
          <p:cNvGraphicFramePr>
            <a:graphicFrameLocks noChangeAspect="1"/>
          </p:cNvGraphicFramePr>
          <p:nvPr/>
        </p:nvGraphicFramePr>
        <p:xfrm>
          <a:off x="3860800" y="42672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42672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7" name="Object 15"/>
          <p:cNvGraphicFramePr>
            <a:graphicFrameLocks noChangeAspect="1"/>
          </p:cNvGraphicFramePr>
          <p:nvPr/>
        </p:nvGraphicFramePr>
        <p:xfrm>
          <a:off x="1117600" y="41910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1910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8" name="Object 16"/>
          <p:cNvGraphicFramePr>
            <a:graphicFrameLocks noChangeAspect="1"/>
          </p:cNvGraphicFramePr>
          <p:nvPr/>
        </p:nvGraphicFramePr>
        <p:xfrm>
          <a:off x="2946400" y="4267200"/>
          <a:ext cx="101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267200"/>
                        <a:ext cx="101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9" name="Object 17"/>
          <p:cNvGraphicFramePr>
            <a:graphicFrameLocks noChangeAspect="1"/>
          </p:cNvGraphicFramePr>
          <p:nvPr/>
        </p:nvGraphicFramePr>
        <p:xfrm>
          <a:off x="2032000" y="41910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1910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0" name="Object 18"/>
          <p:cNvGraphicFramePr>
            <a:graphicFrameLocks noChangeAspect="1"/>
          </p:cNvGraphicFramePr>
          <p:nvPr/>
        </p:nvGraphicFramePr>
        <p:xfrm>
          <a:off x="6807200" y="4038600"/>
          <a:ext cx="101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Clip" r:id="rId17" imgW="475200" imgH="592920" progId="MS_ClipArt_Gallery.2">
                  <p:embed/>
                </p:oleObj>
              </mc:Choice>
              <mc:Fallback>
                <p:oleObj name="Clip" r:id="rId1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038600"/>
                        <a:ext cx="1016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1" name="Object 19"/>
          <p:cNvGraphicFramePr>
            <a:graphicFrameLocks noChangeAspect="1"/>
          </p:cNvGraphicFramePr>
          <p:nvPr/>
        </p:nvGraphicFramePr>
        <p:xfrm>
          <a:off x="7721600" y="4114800"/>
          <a:ext cx="1117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Clip" r:id="rId18" imgW="475200" imgH="592920" progId="MS_ClipArt_Gallery.2">
                  <p:embed/>
                </p:oleObj>
              </mc:Choice>
              <mc:Fallback>
                <p:oleObj name="Clip" r:id="rId1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4114800"/>
                        <a:ext cx="1117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2" name="Object 20"/>
          <p:cNvGraphicFramePr>
            <a:graphicFrameLocks noChangeAspect="1"/>
          </p:cNvGraphicFramePr>
          <p:nvPr/>
        </p:nvGraphicFramePr>
        <p:xfrm>
          <a:off x="8737600" y="41148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Clip" r:id="rId19" imgW="475200" imgH="592920" progId="MS_ClipArt_Gallery.2">
                  <p:embed/>
                </p:oleObj>
              </mc:Choice>
              <mc:Fallback>
                <p:oleObj name="Clip" r:id="rId1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41148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3" name="Object 21"/>
          <p:cNvGraphicFramePr>
            <a:graphicFrameLocks noChangeAspect="1"/>
          </p:cNvGraphicFramePr>
          <p:nvPr/>
        </p:nvGraphicFramePr>
        <p:xfrm>
          <a:off x="9652000" y="41148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Clip" r:id="rId20" imgW="475200" imgH="592920" progId="MS_ClipArt_Gallery.2">
                  <p:embed/>
                </p:oleObj>
              </mc:Choice>
              <mc:Fallback>
                <p:oleObj name="Clip" r:id="rId2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0" y="41148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4" name="Object 22"/>
          <p:cNvGraphicFramePr>
            <a:graphicFrameLocks noChangeAspect="1"/>
          </p:cNvGraphicFramePr>
          <p:nvPr/>
        </p:nvGraphicFramePr>
        <p:xfrm>
          <a:off x="10566400" y="4114800"/>
          <a:ext cx="101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Clip" r:id="rId21" imgW="475200" imgH="592920" progId="MS_ClipArt_Gallery.2">
                  <p:embed/>
                </p:oleObj>
              </mc:Choice>
              <mc:Fallback>
                <p:oleObj name="Clip" r:id="rId2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6400" y="4114800"/>
                        <a:ext cx="101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95" name="WordArt 23"/>
          <p:cNvSpPr>
            <a:spLocks noChangeArrowheads="1" noChangeShapeType="1" noTextEdit="1"/>
          </p:cNvSpPr>
          <p:nvPr/>
        </p:nvSpPr>
        <p:spPr bwMode="auto">
          <a:xfrm>
            <a:off x="2743200" y="5378116"/>
            <a:ext cx="711200" cy="7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4</a:t>
            </a:r>
          </a:p>
        </p:txBody>
      </p:sp>
      <p:sp>
        <p:nvSpPr>
          <p:cNvPr id="156696" name="WordArt 24"/>
          <p:cNvSpPr>
            <a:spLocks noChangeArrowheads="1" noChangeShapeType="1" noTextEdit="1"/>
          </p:cNvSpPr>
          <p:nvPr/>
        </p:nvSpPr>
        <p:spPr bwMode="auto">
          <a:xfrm>
            <a:off x="8940800" y="5486400"/>
            <a:ext cx="609600" cy="7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5</a:t>
            </a:r>
          </a:p>
        </p:txBody>
      </p:sp>
      <p:sp>
        <p:nvSpPr>
          <p:cNvPr id="156697" name="WordArt 25"/>
          <p:cNvSpPr>
            <a:spLocks noChangeArrowheads="1" noChangeShapeType="1" noTextEdit="1"/>
          </p:cNvSpPr>
          <p:nvPr/>
        </p:nvSpPr>
        <p:spPr bwMode="auto">
          <a:xfrm>
            <a:off x="10363200" y="609600"/>
            <a:ext cx="7112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04915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5" grpId="0" animBg="1"/>
      <p:bldP spid="156696" grpId="0" animBg="1"/>
      <p:bldP spid="1566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609600" y="1600200"/>
            <a:ext cx="53848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vi-VN" sz="2400" smtClean="0">
              <a:solidFill>
                <a:srgbClr val="000000"/>
              </a:solidFill>
            </a:endParaRPr>
          </a:p>
        </p:txBody>
      </p:sp>
      <p:sp>
        <p:nvSpPr>
          <p:cNvPr id="162819" name="Oval 3"/>
          <p:cNvSpPr>
            <a:spLocks noChangeArrowheads="1"/>
          </p:cNvSpPr>
          <p:nvPr/>
        </p:nvSpPr>
        <p:spPr bwMode="auto">
          <a:xfrm>
            <a:off x="203200" y="2286000"/>
            <a:ext cx="27432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3048000" y="2286000"/>
            <a:ext cx="27432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6197600" y="2362200"/>
            <a:ext cx="24384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8839200" y="2362200"/>
            <a:ext cx="29464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609600" y="3124200"/>
            <a:ext cx="10261600" cy="1828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4" name="Oval 8"/>
          <p:cNvSpPr>
            <a:spLocks noChangeArrowheads="1"/>
          </p:cNvSpPr>
          <p:nvPr/>
        </p:nvSpPr>
        <p:spPr bwMode="auto">
          <a:xfrm>
            <a:off x="6299200" y="4648200"/>
            <a:ext cx="24384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5" name="Oval 9"/>
          <p:cNvSpPr>
            <a:spLocks noChangeArrowheads="1"/>
          </p:cNvSpPr>
          <p:nvPr/>
        </p:nvSpPr>
        <p:spPr bwMode="auto">
          <a:xfrm>
            <a:off x="8839200" y="4724400"/>
            <a:ext cx="28448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6" name="Oval 10"/>
          <p:cNvSpPr>
            <a:spLocks noChangeArrowheads="1"/>
          </p:cNvSpPr>
          <p:nvPr/>
        </p:nvSpPr>
        <p:spPr bwMode="auto">
          <a:xfrm>
            <a:off x="304800" y="4572000"/>
            <a:ext cx="2743200" cy="1447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27" name="Oval 11"/>
          <p:cNvSpPr>
            <a:spLocks noChangeArrowheads="1"/>
          </p:cNvSpPr>
          <p:nvPr/>
        </p:nvSpPr>
        <p:spPr bwMode="auto">
          <a:xfrm>
            <a:off x="3149600" y="4572000"/>
            <a:ext cx="2844800" cy="1524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62828" name="Object 12"/>
          <p:cNvGraphicFramePr>
            <a:graphicFrameLocks noChangeAspect="1"/>
          </p:cNvGraphicFramePr>
          <p:nvPr/>
        </p:nvGraphicFramePr>
        <p:xfrm>
          <a:off x="1524000" y="28956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Clip" r:id="rId3" imgW="475200" imgH="592920" progId="MS_ClipArt_Gallery.2">
                  <p:embed/>
                </p:oleObj>
              </mc:Choice>
              <mc:Fallback>
                <p:oleObj name="Clip" r:id="rId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9" name="Object 13"/>
          <p:cNvGraphicFramePr>
            <a:graphicFrameLocks noChangeAspect="1"/>
          </p:cNvGraphicFramePr>
          <p:nvPr/>
        </p:nvGraphicFramePr>
        <p:xfrm>
          <a:off x="34544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Clip" r:id="rId5" imgW="475200" imgH="592920" progId="MS_ClipArt_Gallery.2">
                  <p:embed/>
                </p:oleObj>
              </mc:Choice>
              <mc:Fallback>
                <p:oleObj name="Clip" r:id="rId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0" name="Object 14"/>
          <p:cNvGraphicFramePr>
            <a:graphicFrameLocks noChangeAspect="1"/>
          </p:cNvGraphicFramePr>
          <p:nvPr/>
        </p:nvGraphicFramePr>
        <p:xfrm>
          <a:off x="39624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Clip" r:id="rId6" imgW="475200" imgH="592920" progId="MS_ClipArt_Gallery.2">
                  <p:embed/>
                </p:oleObj>
              </mc:Choice>
              <mc:Fallback>
                <p:oleObj name="Clip" r:id="rId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1" name="Object 15"/>
          <p:cNvGraphicFramePr>
            <a:graphicFrameLocks noChangeAspect="1"/>
          </p:cNvGraphicFramePr>
          <p:nvPr/>
        </p:nvGraphicFramePr>
        <p:xfrm>
          <a:off x="44704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Clip" r:id="rId7" imgW="475200" imgH="592920" progId="MS_ClipArt_Gallery.2">
                  <p:embed/>
                </p:oleObj>
              </mc:Choice>
              <mc:Fallback>
                <p:oleObj name="Clip" r:id="rId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2" name="Object 16"/>
          <p:cNvGraphicFramePr>
            <a:graphicFrameLocks noChangeAspect="1"/>
          </p:cNvGraphicFramePr>
          <p:nvPr/>
        </p:nvGraphicFramePr>
        <p:xfrm>
          <a:off x="4876800" y="2590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Clip" r:id="rId8" imgW="475200" imgH="592920" progId="MS_ClipArt_Gallery.2">
                  <p:embed/>
                </p:oleObj>
              </mc:Choice>
              <mc:Fallback>
                <p:oleObj name="Clip" r:id="rId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3" name="Object 17"/>
          <p:cNvGraphicFramePr>
            <a:graphicFrameLocks noChangeAspect="1"/>
          </p:cNvGraphicFramePr>
          <p:nvPr/>
        </p:nvGraphicFramePr>
        <p:xfrm>
          <a:off x="4368800" y="2590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Clip" r:id="rId9" imgW="475200" imgH="592920" progId="MS_ClipArt_Gallery.2">
                  <p:embed/>
                </p:oleObj>
              </mc:Choice>
              <mc:Fallback>
                <p:oleObj name="Clip" r:id="rId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590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4" name="Object 18"/>
          <p:cNvGraphicFramePr>
            <a:graphicFrameLocks noChangeAspect="1"/>
          </p:cNvGraphicFramePr>
          <p:nvPr/>
        </p:nvGraphicFramePr>
        <p:xfrm>
          <a:off x="3860800" y="2590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Clip" r:id="rId10" imgW="475200" imgH="592920" progId="MS_ClipArt_Gallery.2">
                  <p:embed/>
                </p:oleObj>
              </mc:Choice>
              <mc:Fallback>
                <p:oleObj name="Clip" r:id="rId1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2590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5" name="Object 19"/>
          <p:cNvGraphicFramePr>
            <a:graphicFrameLocks noChangeAspect="1"/>
          </p:cNvGraphicFramePr>
          <p:nvPr/>
        </p:nvGraphicFramePr>
        <p:xfrm>
          <a:off x="3352800" y="2590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Clip" r:id="rId11" imgW="475200" imgH="592920" progId="MS_ClipArt_Gallery.2">
                  <p:embed/>
                </p:oleObj>
              </mc:Choice>
              <mc:Fallback>
                <p:oleObj name="Clip" r:id="rId1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90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6" name="Object 20"/>
          <p:cNvGraphicFramePr>
            <a:graphicFrameLocks noChangeAspect="1"/>
          </p:cNvGraphicFramePr>
          <p:nvPr/>
        </p:nvGraphicFramePr>
        <p:xfrm>
          <a:off x="49784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Clip" r:id="rId12" imgW="475200" imgH="592920" progId="MS_ClipArt_Gallery.2">
                  <p:embed/>
                </p:oleObj>
              </mc:Choice>
              <mc:Fallback>
                <p:oleObj name="Clip" r:id="rId1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7" name="Object 21"/>
          <p:cNvGraphicFramePr>
            <a:graphicFrameLocks noChangeAspect="1"/>
          </p:cNvGraphicFramePr>
          <p:nvPr/>
        </p:nvGraphicFramePr>
        <p:xfrm>
          <a:off x="6604000" y="2819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Clip" r:id="rId13" imgW="475200" imgH="592920" progId="MS_ClipArt_Gallery.2">
                  <p:embed/>
                </p:oleObj>
              </mc:Choice>
              <mc:Fallback>
                <p:oleObj name="Clip" r:id="rId1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8" name="Object 22"/>
          <p:cNvGraphicFramePr>
            <a:graphicFrameLocks noChangeAspect="1"/>
          </p:cNvGraphicFramePr>
          <p:nvPr/>
        </p:nvGraphicFramePr>
        <p:xfrm>
          <a:off x="7112000" y="2819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Clip" r:id="rId14" imgW="475200" imgH="592920" progId="MS_ClipArt_Gallery.2">
                  <p:embed/>
                </p:oleObj>
              </mc:Choice>
              <mc:Fallback>
                <p:oleObj name="Clip" r:id="rId1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2819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9" name="Object 23"/>
          <p:cNvGraphicFramePr>
            <a:graphicFrameLocks noChangeAspect="1"/>
          </p:cNvGraphicFramePr>
          <p:nvPr/>
        </p:nvGraphicFramePr>
        <p:xfrm>
          <a:off x="9144000" y="26670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Clip" r:id="rId15" imgW="475200" imgH="592920" progId="MS_ClipArt_Gallery.2">
                  <p:embed/>
                </p:oleObj>
              </mc:Choice>
              <mc:Fallback>
                <p:oleObj name="Clip" r:id="rId1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6670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0" name="Object 24"/>
          <p:cNvGraphicFramePr>
            <a:graphicFrameLocks noChangeAspect="1"/>
          </p:cNvGraphicFramePr>
          <p:nvPr/>
        </p:nvGraphicFramePr>
        <p:xfrm>
          <a:off x="98552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Clip" r:id="rId16" imgW="475200" imgH="592920" progId="MS_ClipArt_Gallery.2">
                  <p:embed/>
                </p:oleObj>
              </mc:Choice>
              <mc:Fallback>
                <p:oleObj name="Clip" r:id="rId1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2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1" name="Object 25"/>
          <p:cNvGraphicFramePr>
            <a:graphicFrameLocks noChangeAspect="1"/>
          </p:cNvGraphicFramePr>
          <p:nvPr/>
        </p:nvGraphicFramePr>
        <p:xfrm>
          <a:off x="93472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Clip" r:id="rId17" imgW="475200" imgH="592920" progId="MS_ClipArt_Gallery.2">
                  <p:embed/>
                </p:oleObj>
              </mc:Choice>
              <mc:Fallback>
                <p:oleObj name="Clip" r:id="rId1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2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2" name="Object 26"/>
          <p:cNvGraphicFramePr>
            <a:graphicFrameLocks noChangeAspect="1"/>
          </p:cNvGraphicFramePr>
          <p:nvPr/>
        </p:nvGraphicFramePr>
        <p:xfrm>
          <a:off x="10160000" y="26670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Clip" r:id="rId18" imgW="475200" imgH="592920" progId="MS_ClipArt_Gallery.2">
                  <p:embed/>
                </p:oleObj>
              </mc:Choice>
              <mc:Fallback>
                <p:oleObj name="Clip" r:id="rId1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0" y="26670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3" name="Object 27"/>
          <p:cNvGraphicFramePr>
            <a:graphicFrameLocks noChangeAspect="1"/>
          </p:cNvGraphicFramePr>
          <p:nvPr/>
        </p:nvGraphicFramePr>
        <p:xfrm>
          <a:off x="9652000" y="26670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Clip" r:id="rId19" imgW="475200" imgH="592920" progId="MS_ClipArt_Gallery.2">
                  <p:embed/>
                </p:oleObj>
              </mc:Choice>
              <mc:Fallback>
                <p:oleObj name="Clip" r:id="rId1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0" y="26670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4" name="Object 28"/>
          <p:cNvGraphicFramePr>
            <a:graphicFrameLocks noChangeAspect="1"/>
          </p:cNvGraphicFramePr>
          <p:nvPr/>
        </p:nvGraphicFramePr>
        <p:xfrm>
          <a:off x="10668000" y="2819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Clip" r:id="rId20" imgW="475200" imgH="592920" progId="MS_ClipArt_Gallery.2">
                  <p:embed/>
                </p:oleObj>
              </mc:Choice>
              <mc:Fallback>
                <p:oleObj name="Clip" r:id="rId2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2819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5" name="Object 29"/>
          <p:cNvGraphicFramePr>
            <a:graphicFrameLocks noChangeAspect="1"/>
          </p:cNvGraphicFramePr>
          <p:nvPr/>
        </p:nvGraphicFramePr>
        <p:xfrm>
          <a:off x="10261600" y="3124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Clip" r:id="rId21" imgW="475200" imgH="592920" progId="MS_ClipArt_Gallery.2">
                  <p:embed/>
                </p:oleObj>
              </mc:Choice>
              <mc:Fallback>
                <p:oleObj name="Clip" r:id="rId2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1600" y="3124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6" name="Object 30"/>
          <p:cNvGraphicFramePr>
            <a:graphicFrameLocks noChangeAspect="1"/>
          </p:cNvGraphicFramePr>
          <p:nvPr/>
        </p:nvGraphicFramePr>
        <p:xfrm>
          <a:off x="1524000" y="36576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Clip" r:id="rId22" imgW="475200" imgH="592920" progId="MS_ClipArt_Gallery.2">
                  <p:embed/>
                </p:oleObj>
              </mc:Choice>
              <mc:Fallback>
                <p:oleObj name="Clip" r:id="rId2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7" name="Object 31"/>
          <p:cNvGraphicFramePr>
            <a:graphicFrameLocks noChangeAspect="1"/>
          </p:cNvGraphicFramePr>
          <p:nvPr/>
        </p:nvGraphicFramePr>
        <p:xfrm>
          <a:off x="25400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Clip" r:id="rId23" imgW="475200" imgH="592920" progId="MS_ClipArt_Gallery.2">
                  <p:embed/>
                </p:oleObj>
              </mc:Choice>
              <mc:Fallback>
                <p:oleObj name="Clip" r:id="rId2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8" name="Object 32"/>
          <p:cNvGraphicFramePr>
            <a:graphicFrameLocks noChangeAspect="1"/>
          </p:cNvGraphicFramePr>
          <p:nvPr/>
        </p:nvGraphicFramePr>
        <p:xfrm>
          <a:off x="34544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Clip" r:id="rId24" imgW="475200" imgH="592920" progId="MS_ClipArt_Gallery.2">
                  <p:embed/>
                </p:oleObj>
              </mc:Choice>
              <mc:Fallback>
                <p:oleObj name="Clip" r:id="rId2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9" name="Object 33"/>
          <p:cNvGraphicFramePr>
            <a:graphicFrameLocks noChangeAspect="1"/>
          </p:cNvGraphicFramePr>
          <p:nvPr/>
        </p:nvGraphicFramePr>
        <p:xfrm>
          <a:off x="80264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Clip" r:id="rId25" imgW="475200" imgH="592920" progId="MS_ClipArt_Gallery.2">
                  <p:embed/>
                </p:oleObj>
              </mc:Choice>
              <mc:Fallback>
                <p:oleObj name="Clip" r:id="rId2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4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0" name="Object 34"/>
          <p:cNvGraphicFramePr>
            <a:graphicFrameLocks noChangeAspect="1"/>
          </p:cNvGraphicFramePr>
          <p:nvPr/>
        </p:nvGraphicFramePr>
        <p:xfrm>
          <a:off x="71120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Clip" r:id="rId26" imgW="475200" imgH="592920" progId="MS_ClipArt_Gallery.2">
                  <p:embed/>
                </p:oleObj>
              </mc:Choice>
              <mc:Fallback>
                <p:oleObj name="Clip" r:id="rId2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1" name="Object 35"/>
          <p:cNvGraphicFramePr>
            <a:graphicFrameLocks noChangeAspect="1"/>
          </p:cNvGraphicFramePr>
          <p:nvPr/>
        </p:nvGraphicFramePr>
        <p:xfrm>
          <a:off x="61976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Clip" r:id="rId27" imgW="475200" imgH="592920" progId="MS_ClipArt_Gallery.2">
                  <p:embed/>
                </p:oleObj>
              </mc:Choice>
              <mc:Fallback>
                <p:oleObj name="Clip" r:id="rId2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2" name="Object 36"/>
          <p:cNvGraphicFramePr>
            <a:graphicFrameLocks noChangeAspect="1"/>
          </p:cNvGraphicFramePr>
          <p:nvPr/>
        </p:nvGraphicFramePr>
        <p:xfrm>
          <a:off x="52832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Clip" r:id="rId28" imgW="475200" imgH="592920" progId="MS_ClipArt_Gallery.2">
                  <p:embed/>
                </p:oleObj>
              </mc:Choice>
              <mc:Fallback>
                <p:oleObj name="Clip" r:id="rId2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3" name="Object 37"/>
          <p:cNvGraphicFramePr>
            <a:graphicFrameLocks noChangeAspect="1"/>
          </p:cNvGraphicFramePr>
          <p:nvPr/>
        </p:nvGraphicFramePr>
        <p:xfrm>
          <a:off x="4368800" y="37338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Clip" r:id="rId29" imgW="475200" imgH="592920" progId="MS_ClipArt_Gallery.2">
                  <p:embed/>
                </p:oleObj>
              </mc:Choice>
              <mc:Fallback>
                <p:oleObj name="Clip" r:id="rId2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33800"/>
                        <a:ext cx="914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4" name="Object 38"/>
          <p:cNvGraphicFramePr>
            <a:graphicFrameLocks noChangeAspect="1"/>
          </p:cNvGraphicFramePr>
          <p:nvPr/>
        </p:nvGraphicFramePr>
        <p:xfrm>
          <a:off x="8940802" y="3733800"/>
          <a:ext cx="1003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Clip" r:id="rId30" imgW="475200" imgH="592920" progId="MS_ClipArt_Gallery.2">
                  <p:embed/>
                </p:oleObj>
              </mc:Choice>
              <mc:Fallback>
                <p:oleObj name="Clip" r:id="rId3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0802" y="3733800"/>
                        <a:ext cx="1003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5" name="Object 39"/>
          <p:cNvGraphicFramePr>
            <a:graphicFrameLocks noChangeAspect="1"/>
          </p:cNvGraphicFramePr>
          <p:nvPr/>
        </p:nvGraphicFramePr>
        <p:xfrm>
          <a:off x="6502400" y="51816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Clip" r:id="rId31" imgW="475200" imgH="592920" progId="MS_ClipArt_Gallery.2">
                  <p:embed/>
                </p:oleObj>
              </mc:Choice>
              <mc:Fallback>
                <p:oleObj name="Clip" r:id="rId3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51816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6" name="Object 40"/>
          <p:cNvGraphicFramePr>
            <a:graphicFrameLocks noChangeAspect="1"/>
          </p:cNvGraphicFramePr>
          <p:nvPr/>
        </p:nvGraphicFramePr>
        <p:xfrm>
          <a:off x="7010400" y="51816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Clip" r:id="rId32" imgW="475200" imgH="592920" progId="MS_ClipArt_Gallery.2">
                  <p:embed/>
                </p:oleObj>
              </mc:Choice>
              <mc:Fallback>
                <p:oleObj name="Clip" r:id="rId3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1816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7" name="Object 41"/>
          <p:cNvGraphicFramePr>
            <a:graphicFrameLocks noChangeAspect="1"/>
          </p:cNvGraphicFramePr>
          <p:nvPr/>
        </p:nvGraphicFramePr>
        <p:xfrm>
          <a:off x="7518400" y="51816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Clip" r:id="rId33" imgW="475200" imgH="592920" progId="MS_ClipArt_Gallery.2">
                  <p:embed/>
                </p:oleObj>
              </mc:Choice>
              <mc:Fallback>
                <p:oleObj name="Clip" r:id="rId3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1816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8" name="Object 42"/>
          <p:cNvGraphicFramePr>
            <a:graphicFrameLocks noChangeAspect="1"/>
          </p:cNvGraphicFramePr>
          <p:nvPr/>
        </p:nvGraphicFramePr>
        <p:xfrm>
          <a:off x="10363200" y="5257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Clip" r:id="rId34" imgW="475200" imgH="592920" progId="MS_ClipArt_Gallery.2">
                  <p:embed/>
                </p:oleObj>
              </mc:Choice>
              <mc:Fallback>
                <p:oleObj name="Clip" r:id="rId3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0" y="5257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59" name="Object 43"/>
          <p:cNvGraphicFramePr>
            <a:graphicFrameLocks noChangeAspect="1"/>
          </p:cNvGraphicFramePr>
          <p:nvPr/>
        </p:nvGraphicFramePr>
        <p:xfrm>
          <a:off x="9855200" y="5257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Clip" r:id="rId35" imgW="475200" imgH="592920" progId="MS_ClipArt_Gallery.2">
                  <p:embed/>
                </p:oleObj>
              </mc:Choice>
              <mc:Fallback>
                <p:oleObj name="Clip" r:id="rId3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200" y="5257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0" name="Object 44"/>
          <p:cNvGraphicFramePr>
            <a:graphicFrameLocks noChangeAspect="1"/>
          </p:cNvGraphicFramePr>
          <p:nvPr/>
        </p:nvGraphicFramePr>
        <p:xfrm>
          <a:off x="9347200" y="5257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Clip" r:id="rId36" imgW="475200" imgH="592920" progId="MS_ClipArt_Gallery.2">
                  <p:embed/>
                </p:oleObj>
              </mc:Choice>
              <mc:Fallback>
                <p:oleObj name="Clip" r:id="rId3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7200" y="5257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1" name="Object 45"/>
          <p:cNvGraphicFramePr>
            <a:graphicFrameLocks noChangeAspect="1"/>
          </p:cNvGraphicFramePr>
          <p:nvPr/>
        </p:nvGraphicFramePr>
        <p:xfrm>
          <a:off x="8957733" y="5257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Clip" r:id="rId37" imgW="475200" imgH="592920" progId="MS_ClipArt_Gallery.2">
                  <p:embed/>
                </p:oleObj>
              </mc:Choice>
              <mc:Fallback>
                <p:oleObj name="Clip" r:id="rId3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7733" y="5257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2" name="Object 46"/>
          <p:cNvGraphicFramePr>
            <a:graphicFrameLocks noChangeAspect="1"/>
          </p:cNvGraphicFramePr>
          <p:nvPr/>
        </p:nvGraphicFramePr>
        <p:xfrm>
          <a:off x="8026400" y="51816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Clip" r:id="rId38" imgW="475200" imgH="592920" progId="MS_ClipArt_Gallery.2">
                  <p:embed/>
                </p:oleObj>
              </mc:Choice>
              <mc:Fallback>
                <p:oleObj name="Clip" r:id="rId3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6400" y="51816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3" name="Object 47"/>
          <p:cNvGraphicFramePr>
            <a:graphicFrameLocks noChangeAspect="1"/>
          </p:cNvGraphicFramePr>
          <p:nvPr/>
        </p:nvGraphicFramePr>
        <p:xfrm>
          <a:off x="10871200" y="52578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Clip" r:id="rId39" imgW="475200" imgH="592920" progId="MS_ClipArt_Gallery.2">
                  <p:embed/>
                </p:oleObj>
              </mc:Choice>
              <mc:Fallback>
                <p:oleObj name="Clip" r:id="rId39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1200" y="52578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4" name="Object 48"/>
          <p:cNvGraphicFramePr>
            <a:graphicFrameLocks noChangeAspect="1"/>
          </p:cNvGraphicFramePr>
          <p:nvPr/>
        </p:nvGraphicFramePr>
        <p:xfrm>
          <a:off x="1016000" y="5105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Clip" r:id="rId40" imgW="475200" imgH="592920" progId="MS_ClipArt_Gallery.2">
                  <p:embed/>
                </p:oleObj>
              </mc:Choice>
              <mc:Fallback>
                <p:oleObj name="Clip" r:id="rId40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5105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5" name="Object 49"/>
          <p:cNvGraphicFramePr>
            <a:graphicFrameLocks noChangeAspect="1"/>
          </p:cNvGraphicFramePr>
          <p:nvPr/>
        </p:nvGraphicFramePr>
        <p:xfrm>
          <a:off x="1524000" y="5105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Clip" r:id="rId41" imgW="475200" imgH="592920" progId="MS_ClipArt_Gallery.2">
                  <p:embed/>
                </p:oleObj>
              </mc:Choice>
              <mc:Fallback>
                <p:oleObj name="Clip" r:id="rId41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6" name="Object 50"/>
          <p:cNvGraphicFramePr>
            <a:graphicFrameLocks noChangeAspect="1"/>
          </p:cNvGraphicFramePr>
          <p:nvPr/>
        </p:nvGraphicFramePr>
        <p:xfrm>
          <a:off x="2032000" y="5105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Clip" r:id="rId42" imgW="475200" imgH="592920" progId="MS_ClipArt_Gallery.2">
                  <p:embed/>
                </p:oleObj>
              </mc:Choice>
              <mc:Fallback>
                <p:oleObj name="Clip" r:id="rId42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5105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7" name="Object 51"/>
          <p:cNvGraphicFramePr>
            <a:graphicFrameLocks noChangeAspect="1"/>
          </p:cNvGraphicFramePr>
          <p:nvPr/>
        </p:nvGraphicFramePr>
        <p:xfrm>
          <a:off x="4267200" y="5486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Clip" r:id="rId43" imgW="475200" imgH="592920" progId="MS_ClipArt_Gallery.2">
                  <p:embed/>
                </p:oleObj>
              </mc:Choice>
              <mc:Fallback>
                <p:oleObj name="Clip" r:id="rId43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86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8" name="Object 52"/>
          <p:cNvGraphicFramePr>
            <a:graphicFrameLocks noChangeAspect="1"/>
          </p:cNvGraphicFramePr>
          <p:nvPr/>
        </p:nvGraphicFramePr>
        <p:xfrm>
          <a:off x="4673600" y="5029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Clip" r:id="rId44" imgW="475200" imgH="592920" progId="MS_ClipArt_Gallery.2">
                  <p:embed/>
                </p:oleObj>
              </mc:Choice>
              <mc:Fallback>
                <p:oleObj name="Clip" r:id="rId44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029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9" name="Object 53"/>
          <p:cNvGraphicFramePr>
            <a:graphicFrameLocks noChangeAspect="1"/>
          </p:cNvGraphicFramePr>
          <p:nvPr/>
        </p:nvGraphicFramePr>
        <p:xfrm>
          <a:off x="3556000" y="54864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Clip" r:id="rId45" imgW="475200" imgH="592920" progId="MS_ClipArt_Gallery.2">
                  <p:embed/>
                </p:oleObj>
              </mc:Choice>
              <mc:Fallback>
                <p:oleObj name="Clip" r:id="rId45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54864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70" name="Object 54"/>
          <p:cNvGraphicFramePr>
            <a:graphicFrameLocks noChangeAspect="1"/>
          </p:cNvGraphicFramePr>
          <p:nvPr/>
        </p:nvGraphicFramePr>
        <p:xfrm>
          <a:off x="4064000" y="5029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Clip" r:id="rId46" imgW="475200" imgH="592920" progId="MS_ClipArt_Gallery.2">
                  <p:embed/>
                </p:oleObj>
              </mc:Choice>
              <mc:Fallback>
                <p:oleObj name="Clip" r:id="rId46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5029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71" name="Object 55"/>
          <p:cNvGraphicFramePr>
            <a:graphicFrameLocks noChangeAspect="1"/>
          </p:cNvGraphicFramePr>
          <p:nvPr/>
        </p:nvGraphicFramePr>
        <p:xfrm>
          <a:off x="3454400" y="5029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Clip" r:id="rId47" imgW="475200" imgH="592920" progId="MS_ClipArt_Gallery.2">
                  <p:embed/>
                </p:oleObj>
              </mc:Choice>
              <mc:Fallback>
                <p:oleObj name="Clip" r:id="rId47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5029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72" name="Object 56"/>
          <p:cNvGraphicFramePr>
            <a:graphicFrameLocks noChangeAspect="1"/>
          </p:cNvGraphicFramePr>
          <p:nvPr/>
        </p:nvGraphicFramePr>
        <p:xfrm>
          <a:off x="4876800" y="54102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Clip" r:id="rId48" imgW="475200" imgH="592920" progId="MS_ClipArt_Gallery.2">
                  <p:embed/>
                </p:oleObj>
              </mc:Choice>
              <mc:Fallback>
                <p:oleObj name="Clip" r:id="rId48" imgW="475200" imgH="5929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102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73" name="Line 57"/>
          <p:cNvSpPr>
            <a:spLocks noChangeShapeType="1"/>
          </p:cNvSpPr>
          <p:nvPr/>
        </p:nvSpPr>
        <p:spPr bwMode="auto">
          <a:xfrm flipH="1">
            <a:off x="6096000" y="1905000"/>
            <a:ext cx="1016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74" name="Line 58"/>
          <p:cNvSpPr>
            <a:spLocks noChangeShapeType="1"/>
          </p:cNvSpPr>
          <p:nvPr/>
        </p:nvSpPr>
        <p:spPr bwMode="auto">
          <a:xfrm flipV="1">
            <a:off x="304800" y="4038600"/>
            <a:ext cx="11887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2875" name="Rectangle 59"/>
          <p:cNvSpPr>
            <a:spLocks noChangeArrowheads="1"/>
          </p:cNvSpPr>
          <p:nvPr/>
        </p:nvSpPr>
        <p:spPr bwMode="auto">
          <a:xfrm>
            <a:off x="2235200" y="0"/>
            <a:ext cx="873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</a:rPr>
              <a:t>Có 4 cách tách 9 đối tượng thành 2 phần</a:t>
            </a:r>
          </a:p>
        </p:txBody>
      </p:sp>
      <p:sp>
        <p:nvSpPr>
          <p:cNvPr id="162876" name="WordArt 60"/>
          <p:cNvSpPr>
            <a:spLocks noChangeArrowheads="1" noChangeShapeType="1" noTextEdit="1"/>
          </p:cNvSpPr>
          <p:nvPr/>
        </p:nvSpPr>
        <p:spPr bwMode="auto">
          <a:xfrm>
            <a:off x="10058400" y="3733800"/>
            <a:ext cx="50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67879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2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62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2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62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62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62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2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62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62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2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62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62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62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62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62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62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62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62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62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62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62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6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6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6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animBg="1"/>
      <p:bldP spid="162820" grpId="0" animBg="1"/>
      <p:bldP spid="162821" grpId="0" animBg="1"/>
      <p:bldP spid="162822" grpId="0" animBg="1"/>
      <p:bldP spid="162823" grpId="0" animBg="1"/>
      <p:bldP spid="162824" grpId="0" animBg="1"/>
      <p:bldP spid="162825" grpId="0" animBg="1"/>
      <p:bldP spid="162826" grpId="0" animBg="1"/>
      <p:bldP spid="162827" grpId="0" animBg="1"/>
      <p:bldP spid="162873" grpId="0" animBg="1"/>
      <p:bldP spid="162874" grpId="0" animBg="1"/>
      <p:bldP spid="1628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Có 4 cách tách 9 đối tượng thành 2 phần</a:t>
            </a:r>
          </a:p>
        </p:txBody>
      </p:sp>
      <p:sp>
        <p:nvSpPr>
          <p:cNvPr id="164867" name="Oval 3"/>
          <p:cNvSpPr>
            <a:spLocks noChangeArrowheads="1"/>
          </p:cNvSpPr>
          <p:nvPr/>
        </p:nvSpPr>
        <p:spPr bwMode="auto">
          <a:xfrm>
            <a:off x="1524000" y="2667000"/>
            <a:ext cx="28448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2336800" y="3200400"/>
            <a:ext cx="1016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V="1">
            <a:off x="4368800" y="2362200"/>
            <a:ext cx="13208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0" name="WordArt 6"/>
          <p:cNvSpPr>
            <a:spLocks noChangeArrowheads="1" noChangeShapeType="1" noTextEdit="1"/>
          </p:cNvSpPr>
          <p:nvPr/>
        </p:nvSpPr>
        <p:spPr bwMode="auto">
          <a:xfrm>
            <a:off x="5892800" y="1905000"/>
            <a:ext cx="142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1 - 8</a:t>
            </a:r>
          </a:p>
        </p:txBody>
      </p:sp>
      <p:sp>
        <p:nvSpPr>
          <p:cNvPr id="164871" name="WordArt 7"/>
          <p:cNvSpPr>
            <a:spLocks noChangeArrowheads="1" noChangeShapeType="1" noTextEdit="1"/>
          </p:cNvSpPr>
          <p:nvPr/>
        </p:nvSpPr>
        <p:spPr bwMode="auto">
          <a:xfrm>
            <a:off x="5892800" y="28956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2 - 7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4368800" y="3581400"/>
            <a:ext cx="12192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3" name="WordArt 9"/>
          <p:cNvSpPr>
            <a:spLocks noChangeArrowheads="1" noChangeShapeType="1" noTextEdit="1"/>
          </p:cNvSpPr>
          <p:nvPr/>
        </p:nvSpPr>
        <p:spPr bwMode="auto">
          <a:xfrm>
            <a:off x="5994400" y="38862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3 - 6</a:t>
            </a:r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4368800" y="3581400"/>
            <a:ext cx="1117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5" name="WordArt 11"/>
          <p:cNvSpPr>
            <a:spLocks noChangeArrowheads="1" noChangeShapeType="1" noTextEdit="1"/>
          </p:cNvSpPr>
          <p:nvPr/>
        </p:nvSpPr>
        <p:spPr bwMode="auto">
          <a:xfrm>
            <a:off x="5994400" y="49530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4 - 5</a:t>
            </a:r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 flipV="1">
            <a:off x="4368800" y="3352800"/>
            <a:ext cx="13208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96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animBg="1"/>
      <p:bldP spid="164868" grpId="0" animBg="1"/>
      <p:bldP spid="164869" grpId="0" animBg="1"/>
      <p:bldP spid="164870" grpId="0" animBg="1"/>
      <p:bldP spid="164871" grpId="0" animBg="1"/>
      <p:bldP spid="164872" grpId="0" animBg="1"/>
      <p:bldP spid="164873" grpId="0" animBg="1"/>
      <p:bldP spid="164874" grpId="0" animBg="1"/>
      <p:bldP spid="164875" grpId="0" animBg="1"/>
      <p:bldP spid="1648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7" y="1674283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667198" y="2517212"/>
            <a:ext cx="685760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50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6" y="0"/>
            <a:ext cx="12240068" cy="68850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9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5301" y="2309200"/>
            <a:ext cx="2615319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5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25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5301" y="3455115"/>
            <a:ext cx="2615319" cy="685800"/>
          </a:xfrm>
          <a:prstGeom prst="roundRect">
            <a:avLst/>
          </a:prstGeom>
          <a:solidFill>
            <a:srgbClr val="C94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5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5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25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66003" y="2309200"/>
            <a:ext cx="2615319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2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66003" y="3418376"/>
            <a:ext cx="2615319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5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5cách</a:t>
            </a:r>
            <a:endParaRPr lang="en-US" sz="225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6" y="4537923"/>
            <a:ext cx="1282565" cy="10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9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Có những cách chia nào chia 7 đối tượng thành 2 phần?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6" y="4537923"/>
            <a:ext cx="1282565" cy="1009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9923" y="2276381"/>
            <a:ext cx="2301844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1-6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6307" y="2276381"/>
            <a:ext cx="2301844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B445C3"/>
                </a:solidFill>
                <a:latin typeface=".VnAvant" panose="020B7200000000000000" pitchFamily="34" charset="0"/>
              </a:rPr>
              <a:t>B. 2-5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9923" y="3383167"/>
            <a:ext cx="2301844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C. 3-4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3718" y="3383167"/>
            <a:ext cx="2771495" cy="80632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Tất cả các đáp án trên đều đúng</a:t>
            </a:r>
          </a:p>
        </p:txBody>
      </p:sp>
    </p:spTree>
    <p:extLst>
      <p:ext uri="{BB962C8B-B14F-4D97-AF65-F5344CB8AC3E}">
        <p14:creationId xmlns:p14="http://schemas.microsoft.com/office/powerpoint/2010/main" val="4077502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3216443" y="185119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Màu Hoa - Nhạc Thiếu Nhi Có Lờ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94.4656" end="61251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4759" y="3634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8"/>
            <a:ext cx="12191999" cy="6827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77" y="3245972"/>
            <a:ext cx="892832" cy="873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43" y="3122762"/>
            <a:ext cx="892832" cy="873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89" y="3185301"/>
            <a:ext cx="892832" cy="87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55" y="3253498"/>
            <a:ext cx="892832" cy="87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79" y="4119365"/>
            <a:ext cx="892832" cy="873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24" y="4018791"/>
            <a:ext cx="892832" cy="873385"/>
          </a:xfrm>
          <a:prstGeom prst="rect">
            <a:avLst/>
          </a:prstGeom>
        </p:spPr>
      </p:pic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4885" y="4853545"/>
            <a:ext cx="1367739" cy="1076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5381" y="1054023"/>
            <a:ext cx="115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A. 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5377" y="1555723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  <a:latin typeface=".VnAvant" panose="020B7200000000000000" pitchFamily="34" charset="0"/>
              </a:rPr>
              <a:t>B.2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41" y="1612628"/>
            <a:ext cx="468367" cy="4581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06" y="1644946"/>
            <a:ext cx="468367" cy="458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0235" y="1018182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anose="020B7200000000000000" pitchFamily="34" charset="0"/>
              </a:rPr>
              <a:t>C.3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29" y="1054022"/>
            <a:ext cx="468367" cy="4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49" y="1054022"/>
            <a:ext cx="468367" cy="458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21" y="1039022"/>
            <a:ext cx="468367" cy="4581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0235" y="1627989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D.4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8" y="1705217"/>
            <a:ext cx="468367" cy="4581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62" y="1701690"/>
            <a:ext cx="468367" cy="4581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97" y="1647002"/>
            <a:ext cx="468367" cy="458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75" y="1620982"/>
            <a:ext cx="468367" cy="4581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08298" y="4885049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185" y="1040014"/>
            <a:ext cx="102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1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50" y="1090612"/>
            <a:ext cx="468367" cy="4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671E-6 2.96296E-6 L -0.37006 0.3990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10" y="1995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0673E-7 2.96296E-6 L -0.38322 0.4236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1" y="211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738E-6 -3.7037E-6 L -0.38088 0.453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4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/>
      <p:bldP spid="12" grpId="0"/>
      <p:bldP spid="15" grpId="0"/>
      <p:bldP spid="19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777DC5-55A2-4CB6-A4F3-E4F3AA7A5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5DB976-50EE-4172-9345-D476625465C1}"/>
              </a:ext>
            </a:extLst>
          </p:cNvPr>
          <p:cNvSpPr txBox="1"/>
          <p:nvPr/>
        </p:nvSpPr>
        <p:spPr>
          <a:xfrm>
            <a:off x="3671973" y="2397573"/>
            <a:ext cx="497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Trò chơi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2</a:t>
            </a:r>
            <a:r>
              <a:rPr 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Chung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sức</a:t>
            </a:r>
            <a:endParaRPr lang="vi-VN" sz="3200" b="1" kern="0" dirty="0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4" name="Nhạc chơi trò chơi (2 lời)">
            <a:hlinkClick r:id="" action="ppaction://media"/>
            <a:extLst>
              <a:ext uri="{FF2B5EF4-FFF2-40B4-BE49-F238E27FC236}">
                <a16:creationId xmlns:a16="http://schemas.microsoft.com/office/drawing/2014/main" xmlns="" id="{1529418A-E1B2-476D-8A33-05CDF35E7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95" end="596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31791" y="51783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7493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3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9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640245" y="2632638"/>
            <a:ext cx="8845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" y="92149"/>
            <a:ext cx="539543" cy="53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35" y="1604433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21003" y="2927351"/>
            <a:ext cx="638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9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228611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7" name="Picture 3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8" y="762000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8" y="4495811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9" name="Picture 5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4676786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8" y="2362202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1" name="Picture 7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8" y="2667008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2" name="Picture 8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8" y="228611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3" name="Picture 9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8" y="2438408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4" name="Picture 10" descr="huong 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8" y="228611"/>
            <a:ext cx="273261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5" name="Oval 11"/>
          <p:cNvSpPr>
            <a:spLocks noChangeArrowheads="1"/>
          </p:cNvSpPr>
          <p:nvPr/>
        </p:nvSpPr>
        <p:spPr bwMode="auto">
          <a:xfrm>
            <a:off x="8636000" y="4343400"/>
            <a:ext cx="3149600" cy="2514600"/>
          </a:xfrm>
          <a:prstGeom prst="ellipse">
            <a:avLst/>
          </a:prstGeom>
          <a:gradFill rotWithShape="1">
            <a:gsLst>
              <a:gs pos="0">
                <a:srgbClr val="B6E3E8"/>
              </a:gs>
              <a:gs pos="100000">
                <a:srgbClr val="B6E3E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600" b="1" smtClean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19323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0" y="-609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2641600" y="1676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0" name="Picture 4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0" y="1752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1" name="Picture 5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3454400" y="-685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2" name="Picture 6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8839200" y="-381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3" name="Picture 7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6299200" y="-228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4" name="Picture 8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22352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5" name="Picture 9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-6096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6" name="Picture 10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7073">
            <a:off x="4978400" y="2514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7" name="Oval 11"/>
          <p:cNvSpPr>
            <a:spLocks noChangeArrowheads="1"/>
          </p:cNvSpPr>
          <p:nvPr/>
        </p:nvSpPr>
        <p:spPr bwMode="auto">
          <a:xfrm>
            <a:off x="8432800" y="4038600"/>
            <a:ext cx="3149600" cy="2514600"/>
          </a:xfrm>
          <a:prstGeom prst="ellipse">
            <a:avLst/>
          </a:prstGeom>
          <a:gradFill rotWithShape="1">
            <a:gsLst>
              <a:gs pos="0">
                <a:srgbClr val="B6E3E8"/>
              </a:gs>
              <a:gs pos="100000">
                <a:srgbClr val="B6E3E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600" b="1" smtClean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87715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4" name="Group 4"/>
          <p:cNvGrpSpPr>
            <a:grpSpLocks/>
          </p:cNvGrpSpPr>
          <p:nvPr/>
        </p:nvGrpSpPr>
        <p:grpSpPr bwMode="auto">
          <a:xfrm>
            <a:off x="508000" y="1524000"/>
            <a:ext cx="7315200" cy="5156200"/>
            <a:chOff x="3168" y="1536"/>
            <a:chExt cx="2592" cy="2528"/>
          </a:xfrm>
        </p:grpSpPr>
        <p:grpSp>
          <p:nvGrpSpPr>
            <p:cNvPr id="112645" name="Group 5"/>
            <p:cNvGrpSpPr>
              <a:grpSpLocks/>
            </p:cNvGrpSpPr>
            <p:nvPr/>
          </p:nvGrpSpPr>
          <p:grpSpPr bwMode="auto">
            <a:xfrm>
              <a:off x="3168" y="2208"/>
              <a:ext cx="768" cy="944"/>
              <a:chOff x="3456" y="1072"/>
              <a:chExt cx="1872" cy="2175"/>
            </a:xfrm>
          </p:grpSpPr>
          <p:graphicFrame>
            <p:nvGraphicFramePr>
              <p:cNvPr id="112646" name="Object 6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8" name="Clip" r:id="rId3" imgW="4062240" imgH="3452400" progId="MS_ClipArt_Gallery.2">
                      <p:embed/>
                    </p:oleObj>
                  </mc:Choice>
                  <mc:Fallback>
                    <p:oleObj name="Clip" r:id="rId3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47" name="Group 7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48" name="Object 8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9" name="Clip" r:id="rId5" imgW="475200" imgH="592920" progId="MS_ClipArt_Gallery.2">
                        <p:embed/>
                      </p:oleObj>
                    </mc:Choice>
                    <mc:Fallback>
                      <p:oleObj name="Clip" r:id="rId5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49" name="Group 9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50" name="Object 10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90" name="Clip" r:id="rId7" imgW="475200" imgH="592920" progId="MS_ClipArt_Gallery.2">
                          <p:embed/>
                        </p:oleObj>
                      </mc:Choice>
                      <mc:Fallback>
                        <p:oleObj name="Clip" r:id="rId7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51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91" name="Clip" r:id="rId8" imgW="475200" imgH="592920" progId="MS_ClipArt_Gallery.2">
                          <p:embed/>
                        </p:oleObj>
                      </mc:Choice>
                      <mc:Fallback>
                        <p:oleObj name="Clip" r:id="rId8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52" name="Object 12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92" name="Clip" r:id="rId9" imgW="475200" imgH="592920" progId="MS_ClipArt_Gallery.2">
                          <p:embed/>
                        </p:oleObj>
                      </mc:Choice>
                      <mc:Fallback>
                        <p:oleObj name="Clip" r:id="rId9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53" name="Object 13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93" name="Clip" r:id="rId10" imgW="475200" imgH="592920" progId="MS_ClipArt_Gallery.2">
                          <p:embed/>
                        </p:oleObj>
                      </mc:Choice>
                      <mc:Fallback>
                        <p:oleObj name="Clip" r:id="rId10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54" name="Group 14"/>
            <p:cNvGrpSpPr>
              <a:grpSpLocks/>
            </p:cNvGrpSpPr>
            <p:nvPr/>
          </p:nvGrpSpPr>
          <p:grpSpPr bwMode="auto">
            <a:xfrm>
              <a:off x="4080" y="2160"/>
              <a:ext cx="768" cy="944"/>
              <a:chOff x="3456" y="1072"/>
              <a:chExt cx="1872" cy="2175"/>
            </a:xfrm>
          </p:grpSpPr>
          <p:graphicFrame>
            <p:nvGraphicFramePr>
              <p:cNvPr id="112655" name="Object 15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4" name="Clip" r:id="rId11" imgW="4062240" imgH="3452400" progId="MS_ClipArt_Gallery.2">
                      <p:embed/>
                    </p:oleObj>
                  </mc:Choice>
                  <mc:Fallback>
                    <p:oleObj name="Clip" r:id="rId11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56" name="Group 16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57" name="Object 17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95" name="Clip" r:id="rId12" imgW="475200" imgH="592920" progId="MS_ClipArt_Gallery.2">
                        <p:embed/>
                      </p:oleObj>
                    </mc:Choice>
                    <mc:Fallback>
                      <p:oleObj name="Clip" r:id="rId12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58" name="Group 18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59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96" name="Clip" r:id="rId13" imgW="475200" imgH="592920" progId="MS_ClipArt_Gallery.2">
                          <p:embed/>
                        </p:oleObj>
                      </mc:Choice>
                      <mc:Fallback>
                        <p:oleObj name="Clip" r:id="rId13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60" name="Object 20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97" name="Clip" r:id="rId14" imgW="475200" imgH="592920" progId="MS_ClipArt_Gallery.2">
                          <p:embed/>
                        </p:oleObj>
                      </mc:Choice>
                      <mc:Fallback>
                        <p:oleObj name="Clip" r:id="rId14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61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98" name="Clip" r:id="rId15" imgW="475200" imgH="592920" progId="MS_ClipArt_Gallery.2">
                          <p:embed/>
                        </p:oleObj>
                      </mc:Choice>
                      <mc:Fallback>
                        <p:oleObj name="Clip" r:id="rId15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62" name="Object 22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99" name="Clip" r:id="rId16" imgW="475200" imgH="592920" progId="MS_ClipArt_Gallery.2">
                          <p:embed/>
                        </p:oleObj>
                      </mc:Choice>
                      <mc:Fallback>
                        <p:oleObj name="Clip" r:id="rId16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63" name="Group 23"/>
            <p:cNvGrpSpPr>
              <a:grpSpLocks/>
            </p:cNvGrpSpPr>
            <p:nvPr/>
          </p:nvGrpSpPr>
          <p:grpSpPr bwMode="auto">
            <a:xfrm>
              <a:off x="3600" y="3072"/>
              <a:ext cx="768" cy="944"/>
              <a:chOff x="3456" y="1072"/>
              <a:chExt cx="1872" cy="2175"/>
            </a:xfrm>
          </p:grpSpPr>
          <p:graphicFrame>
            <p:nvGraphicFramePr>
              <p:cNvPr id="112664" name="Object 24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0" name="Clip" r:id="rId17" imgW="4062240" imgH="3452400" progId="MS_ClipArt_Gallery.2">
                      <p:embed/>
                    </p:oleObj>
                  </mc:Choice>
                  <mc:Fallback>
                    <p:oleObj name="Clip" r:id="rId17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65" name="Group 25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66" name="Object 26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01" name="Clip" r:id="rId18" imgW="475200" imgH="592920" progId="MS_ClipArt_Gallery.2">
                        <p:embed/>
                      </p:oleObj>
                    </mc:Choice>
                    <mc:Fallback>
                      <p:oleObj name="Clip" r:id="rId18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67" name="Group 27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68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02" name="Clip" r:id="rId19" imgW="475200" imgH="592920" progId="MS_ClipArt_Gallery.2">
                          <p:embed/>
                        </p:oleObj>
                      </mc:Choice>
                      <mc:Fallback>
                        <p:oleObj name="Clip" r:id="rId19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69" name="Object 29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03" name="Clip" r:id="rId20" imgW="475200" imgH="592920" progId="MS_ClipArt_Gallery.2">
                          <p:embed/>
                        </p:oleObj>
                      </mc:Choice>
                      <mc:Fallback>
                        <p:oleObj name="Clip" r:id="rId20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70" name="Object 30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04" name="Clip" r:id="rId21" imgW="475200" imgH="592920" progId="MS_ClipArt_Gallery.2">
                          <p:embed/>
                        </p:oleObj>
                      </mc:Choice>
                      <mc:Fallback>
                        <p:oleObj name="Clip" r:id="rId21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71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05" name="Clip" r:id="rId22" imgW="475200" imgH="592920" progId="MS_ClipArt_Gallery.2">
                          <p:embed/>
                        </p:oleObj>
                      </mc:Choice>
                      <mc:Fallback>
                        <p:oleObj name="Clip" r:id="rId22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72" name="Group 32"/>
            <p:cNvGrpSpPr>
              <a:grpSpLocks/>
            </p:cNvGrpSpPr>
            <p:nvPr/>
          </p:nvGrpSpPr>
          <p:grpSpPr bwMode="auto">
            <a:xfrm>
              <a:off x="4464" y="3120"/>
              <a:ext cx="768" cy="944"/>
              <a:chOff x="3456" y="1072"/>
              <a:chExt cx="1872" cy="2175"/>
            </a:xfrm>
          </p:grpSpPr>
          <p:graphicFrame>
            <p:nvGraphicFramePr>
              <p:cNvPr id="112673" name="Object 33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6" name="Clip" r:id="rId23" imgW="4062240" imgH="3452400" progId="MS_ClipArt_Gallery.2">
                      <p:embed/>
                    </p:oleObj>
                  </mc:Choice>
                  <mc:Fallback>
                    <p:oleObj name="Clip" r:id="rId23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74" name="Group 34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75" name="Object 35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07" name="Clip" r:id="rId24" imgW="475200" imgH="592920" progId="MS_ClipArt_Gallery.2">
                        <p:embed/>
                      </p:oleObj>
                    </mc:Choice>
                    <mc:Fallback>
                      <p:oleObj name="Clip" r:id="rId24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76" name="Group 36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77" name="Object 37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08" name="Clip" r:id="rId25" imgW="475200" imgH="592920" progId="MS_ClipArt_Gallery.2">
                          <p:embed/>
                        </p:oleObj>
                      </mc:Choice>
                      <mc:Fallback>
                        <p:oleObj name="Clip" r:id="rId25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78" name="Object 38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09" name="Clip" r:id="rId26" imgW="475200" imgH="592920" progId="MS_ClipArt_Gallery.2">
                          <p:embed/>
                        </p:oleObj>
                      </mc:Choice>
                      <mc:Fallback>
                        <p:oleObj name="Clip" r:id="rId26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79" name="Object 39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10" name="Clip" r:id="rId27" imgW="475200" imgH="592920" progId="MS_ClipArt_Gallery.2">
                          <p:embed/>
                        </p:oleObj>
                      </mc:Choice>
                      <mc:Fallback>
                        <p:oleObj name="Clip" r:id="rId27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80" name="Object 40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11" name="Clip" r:id="rId28" imgW="475200" imgH="592920" progId="MS_ClipArt_Gallery.2">
                          <p:embed/>
                        </p:oleObj>
                      </mc:Choice>
                      <mc:Fallback>
                        <p:oleObj name="Clip" r:id="rId28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81" name="Group 41"/>
            <p:cNvGrpSpPr>
              <a:grpSpLocks/>
            </p:cNvGrpSpPr>
            <p:nvPr/>
          </p:nvGrpSpPr>
          <p:grpSpPr bwMode="auto">
            <a:xfrm>
              <a:off x="4992" y="2400"/>
              <a:ext cx="768" cy="944"/>
              <a:chOff x="3456" y="1072"/>
              <a:chExt cx="1872" cy="2175"/>
            </a:xfrm>
          </p:grpSpPr>
          <p:graphicFrame>
            <p:nvGraphicFramePr>
              <p:cNvPr id="112682" name="Object 42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2" name="Clip" r:id="rId29" imgW="4062240" imgH="3452400" progId="MS_ClipArt_Gallery.2">
                      <p:embed/>
                    </p:oleObj>
                  </mc:Choice>
                  <mc:Fallback>
                    <p:oleObj name="Clip" r:id="rId29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83" name="Group 43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84" name="Object 44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13" name="Clip" r:id="rId30" imgW="475200" imgH="592920" progId="MS_ClipArt_Gallery.2">
                        <p:embed/>
                      </p:oleObj>
                    </mc:Choice>
                    <mc:Fallback>
                      <p:oleObj name="Clip" r:id="rId30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85" name="Group 45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86" name="Object 46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14" name="Clip" r:id="rId31" imgW="475200" imgH="592920" progId="MS_ClipArt_Gallery.2">
                          <p:embed/>
                        </p:oleObj>
                      </mc:Choice>
                      <mc:Fallback>
                        <p:oleObj name="Clip" r:id="rId31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87" name="Object 47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15" name="Clip" r:id="rId32" imgW="475200" imgH="592920" progId="MS_ClipArt_Gallery.2">
                          <p:embed/>
                        </p:oleObj>
                      </mc:Choice>
                      <mc:Fallback>
                        <p:oleObj name="Clip" r:id="rId32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88" name="Object 48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16" name="Clip" r:id="rId33" imgW="475200" imgH="592920" progId="MS_ClipArt_Gallery.2">
                          <p:embed/>
                        </p:oleObj>
                      </mc:Choice>
                      <mc:Fallback>
                        <p:oleObj name="Clip" r:id="rId33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89" name="Object 49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17" name="Clip" r:id="rId34" imgW="475200" imgH="592920" progId="MS_ClipArt_Gallery.2">
                          <p:embed/>
                        </p:oleObj>
                      </mc:Choice>
                      <mc:Fallback>
                        <p:oleObj name="Clip" r:id="rId34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90" name="Group 50"/>
            <p:cNvGrpSpPr>
              <a:grpSpLocks/>
            </p:cNvGrpSpPr>
            <p:nvPr/>
          </p:nvGrpSpPr>
          <p:grpSpPr bwMode="auto">
            <a:xfrm>
              <a:off x="4608" y="1632"/>
              <a:ext cx="768" cy="944"/>
              <a:chOff x="3456" y="1072"/>
              <a:chExt cx="1872" cy="2175"/>
            </a:xfrm>
          </p:grpSpPr>
          <p:graphicFrame>
            <p:nvGraphicFramePr>
              <p:cNvPr id="112691" name="Object 51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8" name="Clip" r:id="rId35" imgW="4062240" imgH="3452400" progId="MS_ClipArt_Gallery.2">
                      <p:embed/>
                    </p:oleObj>
                  </mc:Choice>
                  <mc:Fallback>
                    <p:oleObj name="Clip" r:id="rId35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692" name="Group 52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693" name="Object 53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19" name="Clip" r:id="rId36" imgW="475200" imgH="592920" progId="MS_ClipArt_Gallery.2">
                        <p:embed/>
                      </p:oleObj>
                    </mc:Choice>
                    <mc:Fallback>
                      <p:oleObj name="Clip" r:id="rId36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694" name="Group 54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695" name="Object 55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0" name="Clip" r:id="rId37" imgW="475200" imgH="592920" progId="MS_ClipArt_Gallery.2">
                          <p:embed/>
                        </p:oleObj>
                      </mc:Choice>
                      <mc:Fallback>
                        <p:oleObj name="Clip" r:id="rId37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96" name="Object 56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1" name="Clip" r:id="rId38" imgW="475200" imgH="592920" progId="MS_ClipArt_Gallery.2">
                          <p:embed/>
                        </p:oleObj>
                      </mc:Choice>
                      <mc:Fallback>
                        <p:oleObj name="Clip" r:id="rId38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97" name="Object 57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2" name="Clip" r:id="rId39" imgW="475200" imgH="592920" progId="MS_ClipArt_Gallery.2">
                          <p:embed/>
                        </p:oleObj>
                      </mc:Choice>
                      <mc:Fallback>
                        <p:oleObj name="Clip" r:id="rId39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698" name="Object 58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3" name="Clip" r:id="rId40" imgW="475200" imgH="592920" progId="MS_ClipArt_Gallery.2">
                          <p:embed/>
                        </p:oleObj>
                      </mc:Choice>
                      <mc:Fallback>
                        <p:oleObj name="Clip" r:id="rId40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699" name="Group 59"/>
            <p:cNvGrpSpPr>
              <a:grpSpLocks/>
            </p:cNvGrpSpPr>
            <p:nvPr/>
          </p:nvGrpSpPr>
          <p:grpSpPr bwMode="auto">
            <a:xfrm>
              <a:off x="3552" y="1536"/>
              <a:ext cx="768" cy="944"/>
              <a:chOff x="3456" y="1072"/>
              <a:chExt cx="1872" cy="2175"/>
            </a:xfrm>
          </p:grpSpPr>
          <p:graphicFrame>
            <p:nvGraphicFramePr>
              <p:cNvPr id="112700" name="Object 60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4" name="Clip" r:id="rId41" imgW="4062240" imgH="3452400" progId="MS_ClipArt_Gallery.2">
                      <p:embed/>
                    </p:oleObj>
                  </mc:Choice>
                  <mc:Fallback>
                    <p:oleObj name="Clip" r:id="rId41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701" name="Group 61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702" name="Object 62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5" name="Clip" r:id="rId42" imgW="475200" imgH="592920" progId="MS_ClipArt_Gallery.2">
                        <p:embed/>
                      </p:oleObj>
                    </mc:Choice>
                    <mc:Fallback>
                      <p:oleObj name="Clip" r:id="rId42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703" name="Group 63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704" name="Object 64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6" name="Clip" r:id="rId43" imgW="475200" imgH="592920" progId="MS_ClipArt_Gallery.2">
                          <p:embed/>
                        </p:oleObj>
                      </mc:Choice>
                      <mc:Fallback>
                        <p:oleObj name="Clip" r:id="rId43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05" name="Object 65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7" name="Clip" r:id="rId44" imgW="475200" imgH="592920" progId="MS_ClipArt_Gallery.2">
                          <p:embed/>
                        </p:oleObj>
                      </mc:Choice>
                      <mc:Fallback>
                        <p:oleObj name="Clip" r:id="rId44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06" name="Object 66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8" name="Clip" r:id="rId45" imgW="475200" imgH="592920" progId="MS_ClipArt_Gallery.2">
                          <p:embed/>
                        </p:oleObj>
                      </mc:Choice>
                      <mc:Fallback>
                        <p:oleObj name="Clip" r:id="rId45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07" name="Object 67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29" name="Clip" r:id="rId46" imgW="475200" imgH="592920" progId="MS_ClipArt_Gallery.2">
                          <p:embed/>
                        </p:oleObj>
                      </mc:Choice>
                      <mc:Fallback>
                        <p:oleObj name="Clip" r:id="rId46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pSp>
        <p:nvGrpSpPr>
          <p:cNvPr id="112708" name="Group 68"/>
          <p:cNvGrpSpPr>
            <a:grpSpLocks/>
          </p:cNvGrpSpPr>
          <p:nvPr/>
        </p:nvGrpSpPr>
        <p:grpSpPr bwMode="auto">
          <a:xfrm>
            <a:off x="7112000" y="1143000"/>
            <a:ext cx="5080000" cy="2260600"/>
            <a:chOff x="3408" y="240"/>
            <a:chExt cx="1632" cy="992"/>
          </a:xfrm>
        </p:grpSpPr>
        <p:grpSp>
          <p:nvGrpSpPr>
            <p:cNvPr id="112709" name="Group 69"/>
            <p:cNvGrpSpPr>
              <a:grpSpLocks/>
            </p:cNvGrpSpPr>
            <p:nvPr/>
          </p:nvGrpSpPr>
          <p:grpSpPr bwMode="auto">
            <a:xfrm>
              <a:off x="4272" y="288"/>
              <a:ext cx="768" cy="944"/>
              <a:chOff x="3456" y="1072"/>
              <a:chExt cx="1872" cy="2175"/>
            </a:xfrm>
          </p:grpSpPr>
          <p:graphicFrame>
            <p:nvGraphicFramePr>
              <p:cNvPr id="112710" name="Object 70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0" name="Clip" r:id="rId47" imgW="4062240" imgH="3452400" progId="MS_ClipArt_Gallery.2">
                      <p:embed/>
                    </p:oleObj>
                  </mc:Choice>
                  <mc:Fallback>
                    <p:oleObj name="Clip" r:id="rId47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711" name="Group 71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712" name="Object 72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1" name="Clip" r:id="rId48" imgW="475200" imgH="592920" progId="MS_ClipArt_Gallery.2">
                        <p:embed/>
                      </p:oleObj>
                    </mc:Choice>
                    <mc:Fallback>
                      <p:oleObj name="Clip" r:id="rId48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713" name="Group 73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714" name="Object 74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32" name="Clip" r:id="rId49" imgW="475200" imgH="592920" progId="MS_ClipArt_Gallery.2">
                          <p:embed/>
                        </p:oleObj>
                      </mc:Choice>
                      <mc:Fallback>
                        <p:oleObj name="Clip" r:id="rId49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15" name="Object 75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33" name="Clip" r:id="rId50" imgW="475200" imgH="592920" progId="MS_ClipArt_Gallery.2">
                          <p:embed/>
                        </p:oleObj>
                      </mc:Choice>
                      <mc:Fallback>
                        <p:oleObj name="Clip" r:id="rId50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16" name="Object 76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34" name="Clip" r:id="rId51" imgW="475200" imgH="592920" progId="MS_ClipArt_Gallery.2">
                          <p:embed/>
                        </p:oleObj>
                      </mc:Choice>
                      <mc:Fallback>
                        <p:oleObj name="Clip" r:id="rId51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17" name="Object 77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35" name="Clip" r:id="rId52" imgW="475200" imgH="592920" progId="MS_ClipArt_Gallery.2">
                          <p:embed/>
                        </p:oleObj>
                      </mc:Choice>
                      <mc:Fallback>
                        <p:oleObj name="Clip" r:id="rId52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718" name="Group 78"/>
            <p:cNvGrpSpPr>
              <a:grpSpLocks/>
            </p:cNvGrpSpPr>
            <p:nvPr/>
          </p:nvGrpSpPr>
          <p:grpSpPr bwMode="auto">
            <a:xfrm>
              <a:off x="3408" y="240"/>
              <a:ext cx="768" cy="944"/>
              <a:chOff x="3456" y="1072"/>
              <a:chExt cx="1872" cy="2175"/>
            </a:xfrm>
          </p:grpSpPr>
          <p:graphicFrame>
            <p:nvGraphicFramePr>
              <p:cNvPr id="112719" name="Object 79"/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6" name="Clip" r:id="rId53" imgW="4062240" imgH="3452400" progId="MS_ClipArt_Gallery.2">
                      <p:embed/>
                    </p:oleObj>
                  </mc:Choice>
                  <mc:Fallback>
                    <p:oleObj name="Clip" r:id="rId53" imgW="4062240" imgH="34524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720" name="Group 80"/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112721" name="Object 81"/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7" name="Clip" r:id="rId54" imgW="475200" imgH="592920" progId="MS_ClipArt_Gallery.2">
                        <p:embed/>
                      </p:oleObj>
                    </mc:Choice>
                    <mc:Fallback>
                      <p:oleObj name="Clip" r:id="rId54" imgW="475200" imgH="5929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12722" name="Group 82"/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112723" name="Object 83"/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38" name="Clip" r:id="rId55" imgW="475200" imgH="592920" progId="MS_ClipArt_Gallery.2">
                          <p:embed/>
                        </p:oleObj>
                      </mc:Choice>
                      <mc:Fallback>
                        <p:oleObj name="Clip" r:id="rId55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24" name="Object 84"/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39" name="Clip" r:id="rId56" imgW="475200" imgH="592920" progId="MS_ClipArt_Gallery.2">
                          <p:embed/>
                        </p:oleObj>
                      </mc:Choice>
                      <mc:Fallback>
                        <p:oleObj name="Clip" r:id="rId56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25" name="Object 85"/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40" name="Clip" r:id="rId57" imgW="475200" imgH="592920" progId="MS_ClipArt_Gallery.2">
                          <p:embed/>
                        </p:oleObj>
                      </mc:Choice>
                      <mc:Fallback>
                        <p:oleObj name="Clip" r:id="rId57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12726" name="Object 86"/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41" name="Clip" r:id="rId58" imgW="475200" imgH="592920" progId="MS_ClipArt_Gallery.2">
                          <p:embed/>
                        </p:oleObj>
                      </mc:Choice>
                      <mc:Fallback>
                        <p:oleObj name="Clip" r:id="rId58" imgW="475200" imgH="5929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sp>
        <p:nvSpPr>
          <p:cNvPr id="112727" name="WordArt 87"/>
          <p:cNvSpPr>
            <a:spLocks noChangeArrowheads="1" noChangeShapeType="1" noTextEdit="1"/>
          </p:cNvSpPr>
          <p:nvPr/>
        </p:nvSpPr>
        <p:spPr bwMode="auto">
          <a:xfrm>
            <a:off x="9347200" y="4495800"/>
            <a:ext cx="101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68850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7" y="1674283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70291" y="2826383"/>
            <a:ext cx="6857604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349" y="2314936"/>
            <a:ext cx="8009680" cy="1015663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TÁCH THEO Ý THÍCH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  <p:pic>
        <p:nvPicPr>
          <p:cNvPr id="6" name="Bèo dạt mây trôi - nhạc không lời nhẹ nhàng ấm áp - lời bài hát bên dưới">
            <a:hlinkClick r:id="" action="ppaction://media"/>
            <a:extLst>
              <a:ext uri="{FF2B5EF4-FFF2-40B4-BE49-F238E27FC236}">
                <a16:creationId xmlns:a16="http://schemas.microsoft.com/office/drawing/2014/main" xmlns="" id="{0137E185-F14A-40C3-8892-BECE8F99CF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5931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34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Có 4 cách tách 9 đối tượng thành 2 phần</a:t>
            </a:r>
          </a:p>
        </p:txBody>
      </p:sp>
      <p:sp>
        <p:nvSpPr>
          <p:cNvPr id="164867" name="Oval 3"/>
          <p:cNvSpPr>
            <a:spLocks noChangeArrowheads="1"/>
          </p:cNvSpPr>
          <p:nvPr/>
        </p:nvSpPr>
        <p:spPr bwMode="auto">
          <a:xfrm>
            <a:off x="1524000" y="2667000"/>
            <a:ext cx="28448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2336800" y="3200400"/>
            <a:ext cx="1016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V="1">
            <a:off x="4368800" y="2362200"/>
            <a:ext cx="13208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0" name="WordArt 6"/>
          <p:cNvSpPr>
            <a:spLocks noChangeArrowheads="1" noChangeShapeType="1" noTextEdit="1"/>
          </p:cNvSpPr>
          <p:nvPr/>
        </p:nvSpPr>
        <p:spPr bwMode="auto">
          <a:xfrm>
            <a:off x="5892800" y="1905000"/>
            <a:ext cx="142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1 - 8</a:t>
            </a:r>
          </a:p>
        </p:txBody>
      </p:sp>
      <p:sp>
        <p:nvSpPr>
          <p:cNvPr id="164871" name="WordArt 7"/>
          <p:cNvSpPr>
            <a:spLocks noChangeArrowheads="1" noChangeShapeType="1" noTextEdit="1"/>
          </p:cNvSpPr>
          <p:nvPr/>
        </p:nvSpPr>
        <p:spPr bwMode="auto">
          <a:xfrm>
            <a:off x="5892800" y="28956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2 - 7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4368800" y="3581400"/>
            <a:ext cx="12192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3" name="WordArt 9"/>
          <p:cNvSpPr>
            <a:spLocks noChangeArrowheads="1" noChangeShapeType="1" noTextEdit="1"/>
          </p:cNvSpPr>
          <p:nvPr/>
        </p:nvSpPr>
        <p:spPr bwMode="auto">
          <a:xfrm>
            <a:off x="5994400" y="38862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3 - 6</a:t>
            </a:r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4368800" y="3581400"/>
            <a:ext cx="1117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4875" name="WordArt 11"/>
          <p:cNvSpPr>
            <a:spLocks noChangeArrowheads="1" noChangeShapeType="1" noTextEdit="1"/>
          </p:cNvSpPr>
          <p:nvPr/>
        </p:nvSpPr>
        <p:spPr bwMode="auto">
          <a:xfrm>
            <a:off x="5994400" y="4953000"/>
            <a:ext cx="142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4 - 5</a:t>
            </a:r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 flipV="1">
            <a:off x="4368800" y="3352800"/>
            <a:ext cx="13208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23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4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4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animBg="1"/>
      <p:bldP spid="164868" grpId="0" animBg="1"/>
      <p:bldP spid="164869" grpId="0" animBg="1"/>
      <p:bldP spid="164870" grpId="0" animBg="1"/>
      <p:bldP spid="164871" grpId="0" animBg="1"/>
      <p:bldP spid="164872" grpId="0" animBg="1"/>
      <p:bldP spid="164873" grpId="0" animBg="1"/>
      <p:bldP spid="164874" grpId="0" animBg="1"/>
      <p:bldP spid="164875" grpId="0" animBg="1"/>
      <p:bldP spid="1648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|2.1|1.2|1|2.8|6.5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256</Words>
  <Application>Microsoft Office PowerPoint</Application>
  <PresentationFormat>Custom</PresentationFormat>
  <Paragraphs>63</Paragraphs>
  <Slides>22</Slides>
  <Notes>2</Notes>
  <HiddenSlides>0</HiddenSlides>
  <MMClips>6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0179 Vivian · SlidesMania</vt:lpstr>
      <vt:lpstr>Office Theme</vt:lpstr>
      <vt:lpstr>Default Design</vt:lpstr>
      <vt:lpstr>1_Default Design</vt:lpstr>
      <vt:lpstr>2_Default Design</vt:lpstr>
      <vt:lpstr>1_Office Theme</vt:lpstr>
      <vt:lpstr>2_Office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145</cp:revision>
  <dcterms:created xsi:type="dcterms:W3CDTF">2021-11-30T14:47:51Z</dcterms:created>
  <dcterms:modified xsi:type="dcterms:W3CDTF">2026-01-12T10:04:56Z</dcterms:modified>
</cp:coreProperties>
</file>