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0" r:id="rId4"/>
    <p:sldId id="278" r:id="rId5"/>
    <p:sldId id="277" r:id="rId6"/>
    <p:sldId id="298" r:id="rId7"/>
    <p:sldId id="292" r:id="rId8"/>
    <p:sldId id="294" r:id="rId9"/>
    <p:sldId id="293" r:id="rId10"/>
    <p:sldId id="284" r:id="rId11"/>
    <p:sldId id="264" r:id="rId12"/>
    <p:sldId id="296" r:id="rId13"/>
    <p:sldId id="295" r:id="rId14"/>
    <p:sldId id="291" r:id="rId15"/>
    <p:sldId id="268" r:id="rId16"/>
    <p:sldId id="297" r:id="rId17"/>
    <p:sldId id="290" r:id="rId18"/>
    <p:sldId id="286" r:id="rId19"/>
    <p:sldId id="287" r:id="rId20"/>
    <p:sldId id="288" r:id="rId21"/>
    <p:sldId id="289" r:id="rId22"/>
    <p:sldId id="273" r:id="rId23"/>
    <p:sldId id="274" r:id="rId24"/>
    <p:sldId id="275" r:id="rId2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5" d="100"/>
          <a:sy n="75" d="100"/>
        </p:scale>
        <p:origin x="-12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22" name="Title 307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30723" name="Text Placeholder 3072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30724" name="Date Placeholder 30723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en-US"/>
            </a:fld>
            <a:endParaRPr lang="en-US"/>
          </a:p>
        </p:txBody>
      </p:sp>
      <p:sp>
        <p:nvSpPr>
          <p:cNvPr id="30725" name="Footer Placeholder 30724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30726" name="Slide Number Placeholder 3072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GIF"/><Relationship Id="rId2" Type="http://schemas.openxmlformats.org/officeDocument/2006/relationships/hyperlink" Target="http://www.bigoo.ws/Images/fishes-gif/Fishes-216121.htm" TargetMode="External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GIF"/><Relationship Id="rId1" Type="http://schemas.openxmlformats.org/officeDocument/2006/relationships/image" Target="../media/image15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GIF"/><Relationship Id="rId1" Type="http://schemas.openxmlformats.org/officeDocument/2006/relationships/image" Target="../media/image15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1.GIF"/><Relationship Id="rId1" Type="http://schemas.openxmlformats.org/officeDocument/2006/relationships/image" Target="../media/image20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3073"/>
          <p:cNvSpPr>
            <a:spLocks noTextEdit="1"/>
          </p:cNvSpPr>
          <p:nvPr/>
        </p:nvSpPr>
        <p:spPr>
          <a:xfrm>
            <a:off x="762000" y="1828800"/>
            <a:ext cx="8229600" cy="109696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0833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B052E"/>
                </a:solidFill>
                <a:latin typeface=".VnArial" panose="020B7200000000000000" charset="0"/>
                <a:ea typeface=".VnArial" panose="020B7200000000000000" charset="0"/>
              </a:rPr>
              <a:t>LÜnh vùc ph¸t triÓn thÈm mÜ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B052E"/>
              </a:solidFill>
              <a:latin typeface=".VnArial" panose="020B7200000000000000" charset="0"/>
              <a:ea typeface=".VnArial" panose="020B7200000000000000" charset="0"/>
            </a:endParaRPr>
          </a:p>
        </p:txBody>
      </p:sp>
      <p:sp>
        <p:nvSpPr>
          <p:cNvPr id="3075" name="Rectangle 3074"/>
          <p:cNvSpPr/>
          <p:nvPr/>
        </p:nvSpPr>
        <p:spPr>
          <a:xfrm>
            <a:off x="2057400" y="3048000"/>
            <a:ext cx="539115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FF66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33"/>
                </a:solidFill>
                <a:effectLst>
                  <a:outerShdw dist="35921" dir="2699999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rialH" panose="020B7200000000000000" charset="0"/>
                <a:ea typeface=".VnArialH" panose="020B7200000000000000" charset="0"/>
              </a:rPr>
              <a:t>ho¹t ®éng t¹o h×nh</a:t>
            </a:r>
            <a:endParaRPr lang="en-US" sz="3600">
              <a:ln w="12700" cap="flat" cmpd="sng">
                <a:solidFill>
                  <a:srgbClr val="FF6600"/>
                </a:solidFill>
                <a:prstDash val="solid"/>
                <a:headEnd type="none" w="med" len="med"/>
                <a:tailEnd type="none" w="med" len="med"/>
              </a:ln>
              <a:solidFill>
                <a:srgbClr val="33CC33"/>
              </a:soli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.VnArialH" panose="020B7200000000000000" charset="0"/>
              <a:ea typeface=".VnArialH" panose="020B7200000000000000" charset="0"/>
            </a:endParaRPr>
          </a:p>
        </p:txBody>
      </p:sp>
      <p:sp>
        <p:nvSpPr>
          <p:cNvPr id="3076" name="Rectangle 3075"/>
          <p:cNvSpPr/>
          <p:nvPr/>
        </p:nvSpPr>
        <p:spPr>
          <a:xfrm>
            <a:off x="2971800" y="3886200"/>
            <a:ext cx="2667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i="1">
                <a:solidFill>
                  <a:srgbClr val="000099"/>
                </a:solidFill>
                <a:latin typeface=".Vn3DH" panose="020B7200000000000000" pitchFamily="34" charset="0"/>
              </a:rPr>
              <a:t>         </a:t>
            </a:r>
            <a:r>
              <a:rPr sz="2400" b="1" i="1">
                <a:solidFill>
                  <a:srgbClr val="000099"/>
                </a:solidFill>
                <a:latin typeface=".VnTimeH" panose="020B7200000000000000" pitchFamily="34" charset="0"/>
              </a:rPr>
              <a:t>®Ò </a:t>
            </a:r>
            <a:r>
              <a:rPr sz="2400" b="1" i="1" dirty="0" err="1">
                <a:solidFill>
                  <a:srgbClr val="000099"/>
                </a:solidFill>
                <a:latin typeface=".VnTimeH" panose="020B7200000000000000" pitchFamily="34" charset="0"/>
              </a:rPr>
              <a:t>tµi</a:t>
            </a:r>
            <a:r>
              <a:rPr sz="2400" b="1" i="1">
                <a:solidFill>
                  <a:srgbClr val="000099"/>
                </a:solidFill>
                <a:latin typeface=".VnTimeH" panose="020B7200000000000000" pitchFamily="34" charset="0"/>
              </a:rPr>
              <a:t>:</a:t>
            </a:r>
            <a:endParaRPr sz="2400" b="1" i="1">
              <a:solidFill>
                <a:srgbClr val="000099"/>
              </a:solidFill>
              <a:latin typeface=".VnTimeH" panose="020B7200000000000000" pitchFamily="34" charset="0"/>
            </a:endParaRPr>
          </a:p>
        </p:txBody>
      </p:sp>
      <p:sp>
        <p:nvSpPr>
          <p:cNvPr id="3077" name="Rectangle 3076"/>
          <p:cNvSpPr/>
          <p:nvPr/>
        </p:nvSpPr>
        <p:spPr>
          <a:xfrm>
            <a:off x="2057400" y="4495800"/>
            <a:ext cx="5334000" cy="914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  <a:normAutofit/>
          </a:bodyPr>
          <a:p>
            <a:pPr algn="ctr"/>
            <a:r>
              <a:rPr lang="en-US" sz="9600" b="1">
                <a:ln w="12700" cap="flat" cmpd="sng">
                  <a:solidFill>
                    <a:srgbClr val="B2B2B2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66"/>
                </a:solidFill>
                <a:effectLst>
                  <a:outerShdw dist="35921" dir="2699999" sy="50000" rotWithShape="0">
                    <a:srgbClr val="875B0D">
                      <a:alpha val="70000"/>
                    </a:srgbClr>
                  </a:outerShdw>
                </a:effectLst>
                <a:latin typeface=".VnArial" panose="020B7200000000000000" charset="0"/>
                <a:ea typeface=".VnArial" panose="020B7200000000000000" charset="0"/>
              </a:rPr>
              <a:t> VÏ vÒ biÓn</a:t>
            </a:r>
            <a:endParaRPr lang="en-US" sz="9600" b="1">
              <a:ln w="12700" cap="flat" cmpd="sng">
                <a:solidFill>
                  <a:srgbClr val="B2B2B2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66"/>
              </a:solidFill>
              <a:effectLst>
                <a:outerShdw dist="35921" dir="2699999" sy="50000" rotWithShape="0">
                  <a:srgbClr val="875B0D">
                    <a:alpha val="70000"/>
                  </a:srgbClr>
                </a:outerShdw>
              </a:effectLst>
              <a:latin typeface=".VnArial" panose="020B7200000000000000" charset="0"/>
              <a:ea typeface=".VnArial" panose="020B7200000000000000" charset="0"/>
            </a:endParaRPr>
          </a:p>
        </p:txBody>
      </p:sp>
      <p:sp>
        <p:nvSpPr>
          <p:cNvPr id="3078" name="Rectangle 3077"/>
          <p:cNvSpPr/>
          <p:nvPr/>
        </p:nvSpPr>
        <p:spPr>
          <a:xfrm>
            <a:off x="1828800" y="4191000"/>
            <a:ext cx="5810250" cy="711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p>
            <a:pPr algn="ctr"/>
            <a:endParaRPr lang="en-US" sz="3600" b="1" spc="-360">
              <a:ln w="12700" cap="flat" cmpd="sng">
                <a:solidFill>
                  <a:srgbClr val="FF33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/>
              </a:solidFill>
              <a:effectLst>
                <a:outerShdw dist="35921" dir="2699999" algn="ctr" rotWithShape="0">
                  <a:srgbClr val="000099"/>
                </a:outerShdw>
              </a:effectLst>
              <a:latin typeface=".VnTimeH" panose="020B7200000000000000" pitchFamily="34" charset="0"/>
              <a:ea typeface=".VnTimeH" panose="020B7200000000000000" pitchFamily="34" charset="0"/>
            </a:endParaRPr>
          </a:p>
        </p:txBody>
      </p:sp>
      <p:sp>
        <p:nvSpPr>
          <p:cNvPr id="3079" name="Rectangle 3078"/>
          <p:cNvSpPr/>
          <p:nvPr/>
        </p:nvSpPr>
        <p:spPr>
          <a:xfrm>
            <a:off x="1600200" y="4953000"/>
            <a:ext cx="5867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endParaRPr lang="en-US" sz="3600">
              <a:ln w="9525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latin typeface=".VnTimeH" panose="020B7200000000000000" pitchFamily="34" charset="0"/>
              <a:ea typeface=".VnTimeH" panose="020B7200000000000000" pitchFamily="34" charset="0"/>
            </a:endParaRPr>
          </a:p>
        </p:txBody>
      </p:sp>
      <p:pic>
        <p:nvPicPr>
          <p:cNvPr id="3080" name="Picture 6" descr="Penguin-02-jun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5410200"/>
            <a:ext cx="1219200" cy="1828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1" name="Picture 3080" descr="Fishes Images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153400" y="5029200"/>
            <a:ext cx="933450" cy="1828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2466975" y="457200"/>
            <a:ext cx="45720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000" b="1">
                <a:solidFill>
                  <a:srgbClr val="FF0000"/>
                </a:solidFill>
                <a:sym typeface="+mn-ea"/>
              </a:rPr>
              <a:t>UỶ BAN NHÂN DÂN PHƯỜNG VIỆT HƯNG</a:t>
            </a:r>
            <a:endParaRPr lang="en-US" sz="2000" b="1">
              <a:solidFill>
                <a:srgbClr val="FF0000"/>
              </a:solidFill>
            </a:endParaRPr>
          </a:p>
          <a:p>
            <a:pPr algn="ctr"/>
            <a:r>
              <a:rPr lang="en-US" sz="2000" b="1">
                <a:solidFill>
                  <a:srgbClr val="FF0000"/>
                </a:solidFill>
                <a:sym typeface="+mn-ea"/>
              </a:rPr>
              <a:t>TRƯỜNG MẦM NON GIANG BIÊN</a:t>
            </a:r>
            <a:endParaRPr lang="en-US" sz="2000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  <p:transition advTm="884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itle 1024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endParaRPr dirty="0"/>
          </a:p>
        </p:txBody>
      </p:sp>
      <p:sp>
        <p:nvSpPr>
          <p:cNvPr id="10243" name="Text Placeholder 1024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endParaRPr dirty="0"/>
          </a:p>
        </p:txBody>
      </p:sp>
      <p:pic>
        <p:nvPicPr>
          <p:cNvPr id="10244" name="Picture 10243" descr="orq3vez31s_vinh-ha-lo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" y="152400"/>
            <a:ext cx="8763000" cy="6019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5" name="Text Box 10244"/>
          <p:cNvSpPr txBox="1"/>
          <p:nvPr/>
        </p:nvSpPr>
        <p:spPr>
          <a:xfrm>
            <a:off x="914400" y="6096000"/>
            <a:ext cx="75438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 b="1">
                <a:solidFill>
                  <a:srgbClr val="FF3300"/>
                </a:solidFill>
                <a:latin typeface="VNI-Avo" pitchFamily="2" charset="0"/>
              </a:rPr>
              <a:t>           </a:t>
            </a:r>
            <a:r>
              <a:rPr sz="4400" b="1">
                <a:solidFill>
                  <a:srgbClr val="FF3300"/>
                </a:solidFill>
                <a:latin typeface=".VnTimeH" panose="020B7200000000000000" pitchFamily="34" charset="0"/>
              </a:rPr>
              <a:t>VÞNH H¹ LONG</a:t>
            </a:r>
            <a:endParaRPr sz="4400" b="1">
              <a:solidFill>
                <a:srgbClr val="FF33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Title 4915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endParaRPr dirty="0"/>
          </a:p>
        </p:txBody>
      </p:sp>
      <p:sp>
        <p:nvSpPr>
          <p:cNvPr id="49155" name="Text Placeholder 4915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endParaRPr dirty="0"/>
          </a:p>
        </p:txBody>
      </p:sp>
      <p:sp>
        <p:nvSpPr>
          <p:cNvPr id="49157" name="Text Box 49156"/>
          <p:cNvSpPr txBox="1"/>
          <p:nvPr/>
        </p:nvSpPr>
        <p:spPr>
          <a:xfrm>
            <a:off x="914400" y="6096000"/>
            <a:ext cx="75438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 b="1">
                <a:solidFill>
                  <a:srgbClr val="FF3300"/>
                </a:solidFill>
                <a:latin typeface="VNI-Avo" pitchFamily="2" charset="0"/>
              </a:rPr>
              <a:t>           </a:t>
            </a:r>
            <a:r>
              <a:rPr sz="4400" b="1" err="1">
                <a:solidFill>
                  <a:srgbClr val="FF3300"/>
                </a:solidFill>
                <a:latin typeface=".VnTimeH" panose="020B7200000000000000" pitchFamily="34" charset="0"/>
              </a:rPr>
              <a:t>cÇu</a:t>
            </a:r>
            <a:r>
              <a:rPr sz="44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4400" b="1" err="1">
                <a:solidFill>
                  <a:srgbClr val="FF3300"/>
                </a:solidFill>
                <a:latin typeface=".VnTimeH" panose="020B7200000000000000" pitchFamily="34" charset="0"/>
              </a:rPr>
              <a:t>b·i</a:t>
            </a:r>
            <a:r>
              <a:rPr sz="44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4400" b="1" err="1">
                <a:solidFill>
                  <a:srgbClr val="FF3300"/>
                </a:solidFill>
                <a:latin typeface=".VnTimeH" panose="020B7200000000000000" pitchFamily="34" charset="0"/>
              </a:rPr>
              <a:t>ch¸y</a:t>
            </a:r>
            <a:endParaRPr sz="4400" b="1">
              <a:solidFill>
                <a:srgbClr val="FF3300"/>
              </a:solidFill>
              <a:latin typeface=".VnTimeH" panose="020B7200000000000000" pitchFamily="34" charset="0"/>
            </a:endParaRPr>
          </a:p>
        </p:txBody>
      </p:sp>
      <p:pic>
        <p:nvPicPr>
          <p:cNvPr id="49158" name="Picture 49157" descr="cau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" y="152400"/>
            <a:ext cx="8839200" cy="5943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Title 47105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endParaRPr dirty="0"/>
          </a:p>
        </p:txBody>
      </p:sp>
      <p:sp>
        <p:nvSpPr>
          <p:cNvPr id="47107" name="Text Placeholder 4710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endParaRPr dirty="0"/>
          </a:p>
        </p:txBody>
      </p:sp>
      <p:pic>
        <p:nvPicPr>
          <p:cNvPr id="47108" name="Picture 47107" descr="sam so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228600"/>
            <a:ext cx="8382000" cy="5715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09" name="Text Box 47108"/>
          <p:cNvSpPr txBox="1"/>
          <p:nvPr/>
        </p:nvSpPr>
        <p:spPr>
          <a:xfrm>
            <a:off x="838200" y="6096000"/>
            <a:ext cx="75438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 b="1">
                <a:solidFill>
                  <a:srgbClr val="FF3300"/>
                </a:solidFill>
                <a:latin typeface="VNI-Avo" pitchFamily="2" charset="0"/>
              </a:rPr>
              <a:t>       </a:t>
            </a:r>
            <a:r>
              <a:rPr sz="4400" b="1" err="1">
                <a:latin typeface=".VnTimeH" panose="020B7200000000000000" pitchFamily="34" charset="0"/>
              </a:rPr>
              <a:t>b·i</a:t>
            </a:r>
            <a:r>
              <a:rPr sz="4400" b="1">
                <a:latin typeface=".VnTimeH" panose="020B7200000000000000" pitchFamily="34" charset="0"/>
              </a:rPr>
              <a:t> </a:t>
            </a:r>
            <a:r>
              <a:rPr sz="4400" b="1" err="1">
                <a:latin typeface=".VnTimeH" panose="020B7200000000000000" pitchFamily="34" charset="0"/>
              </a:rPr>
              <a:t>biÓn</a:t>
            </a:r>
            <a:r>
              <a:rPr sz="4400" b="1">
                <a:latin typeface=".VnTimeH" panose="020B7200000000000000" pitchFamily="34" charset="0"/>
              </a:rPr>
              <a:t> </a:t>
            </a:r>
            <a:r>
              <a:rPr sz="4400" b="1" err="1">
                <a:latin typeface=".VnTimeH" panose="020B7200000000000000" pitchFamily="34" charset="0"/>
              </a:rPr>
              <a:t>sÇm</a:t>
            </a:r>
            <a:r>
              <a:rPr sz="4400" b="1">
                <a:latin typeface=".VnTimeH" panose="020B7200000000000000" pitchFamily="34" charset="0"/>
              </a:rPr>
              <a:t> </a:t>
            </a:r>
            <a:r>
              <a:rPr sz="4400" b="1" err="1">
                <a:latin typeface=".VnTimeH" panose="020B7200000000000000" pitchFamily="34" charset="0"/>
              </a:rPr>
              <a:t>s¬n</a:t>
            </a:r>
            <a:endParaRPr sz="4400" b="1">
              <a:latin typeface=".VnTime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Text Box 43009"/>
          <p:cNvSpPr txBox="1"/>
          <p:nvPr/>
        </p:nvSpPr>
        <p:spPr>
          <a:xfrm>
            <a:off x="914400" y="6096000"/>
            <a:ext cx="75438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SÇm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s¬n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buæi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chiÒu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tµ</a:t>
            </a:r>
            <a:endParaRPr sz="3600" b="1">
              <a:solidFill>
                <a:srgbClr val="FF3300"/>
              </a:solidFill>
              <a:latin typeface=".VnTimeH" panose="020B7200000000000000" pitchFamily="34" charset="0"/>
            </a:endParaRPr>
          </a:p>
        </p:txBody>
      </p:sp>
      <p:pic>
        <p:nvPicPr>
          <p:cNvPr id="43011" name="Picture 43010" descr="do so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381000"/>
            <a:ext cx="8458200" cy="5638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Title 1433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endParaRPr dirty="0"/>
          </a:p>
        </p:txBody>
      </p:sp>
      <p:pic>
        <p:nvPicPr>
          <p:cNvPr id="14339" name="Picture 14338" descr="maohiem19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019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0" name="Text Box 14339"/>
          <p:cNvSpPr txBox="1"/>
          <p:nvPr/>
        </p:nvSpPr>
        <p:spPr>
          <a:xfrm>
            <a:off x="914400" y="6096000"/>
            <a:ext cx="75438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D­íi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lßng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biÓn</a:t>
            </a:r>
            <a:endParaRPr sz="3600" b="1">
              <a:solidFill>
                <a:srgbClr val="FF33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9" name="Text Placeholder 50178"/>
          <p:cNvSpPr>
            <a:spLocks noGrp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  <a:ln/>
        </p:spPr>
        <p:txBody>
          <a:bodyPr/>
          <a:p>
            <a:pPr>
              <a:buNone/>
            </a:pPr>
            <a:endParaRPr b="1">
              <a:latin typeface=".VnTimeH" panose="020B7200000000000000" pitchFamily="34" charset="0"/>
            </a:endParaRPr>
          </a:p>
          <a:p>
            <a:pPr>
              <a:buNone/>
            </a:pPr>
            <a:r>
              <a:rPr b="1" dirty="0" err="1">
                <a:latin typeface=".VnTimeH" panose="020B7200000000000000" pitchFamily="34" charset="0"/>
              </a:rPr>
              <a:t>Buæi</a:t>
            </a:r>
            <a:r>
              <a:rPr b="1">
                <a:latin typeface=".VnTimeH" panose="020B7200000000000000" pitchFamily="34" charset="0"/>
              </a:rPr>
              <a:t> du lich qua </a:t>
            </a:r>
            <a:r>
              <a:rPr b="1" dirty="0" err="1">
                <a:latin typeface=".VnTimeH" panose="020B7200000000000000" pitchFamily="34" charset="0"/>
              </a:rPr>
              <a:t>mµn</a:t>
            </a:r>
            <a:r>
              <a:rPr b="1">
                <a:latin typeface=".VnTimeH" panose="020B7200000000000000" pitchFamily="34" charset="0"/>
              </a:rPr>
              <a:t> ¶</a:t>
            </a:r>
            <a:r>
              <a:rPr b="1" dirty="0" err="1">
                <a:latin typeface=".VnTimeH" panose="020B7200000000000000" pitchFamily="34" charset="0"/>
              </a:rPr>
              <a:t>nh</a:t>
            </a:r>
            <a:r>
              <a:rPr b="1">
                <a:latin typeface=".VnTimeH" panose="020B7200000000000000" pitchFamily="34" charset="0"/>
              </a:rPr>
              <a:t> </a:t>
            </a:r>
            <a:r>
              <a:rPr b="1" dirty="0" err="1">
                <a:latin typeface=".VnTimeH" panose="020B7200000000000000" pitchFamily="34" charset="0"/>
              </a:rPr>
              <a:t>nhá</a:t>
            </a:r>
            <a:r>
              <a:rPr b="1">
                <a:latin typeface=".VnTimeH" panose="020B7200000000000000" pitchFamily="34" charset="0"/>
              </a:rPr>
              <a:t> ®</a:t>
            </a:r>
            <a:r>
              <a:rPr b="1" dirty="0" err="1">
                <a:latin typeface=".VnTimeH" panose="020B7200000000000000" pitchFamily="34" charset="0"/>
              </a:rPr>
              <a:t>Õn</a:t>
            </a:r>
            <a:r>
              <a:rPr b="1">
                <a:latin typeface=".VnTimeH" panose="020B7200000000000000" pitchFamily="34" charset="0"/>
              </a:rPr>
              <a:t> ®©y lµ </a:t>
            </a:r>
            <a:r>
              <a:rPr b="1" dirty="0" err="1">
                <a:latin typeface=".VnTimeH" panose="020B7200000000000000" pitchFamily="34" charset="0"/>
              </a:rPr>
              <a:t>kÕt</a:t>
            </a:r>
            <a:r>
              <a:rPr b="1">
                <a:latin typeface=".VnTimeH" panose="020B7200000000000000" pitchFamily="34" charset="0"/>
              </a:rPr>
              <a:t> </a:t>
            </a:r>
            <a:r>
              <a:rPr b="1" dirty="0" err="1">
                <a:latin typeface=".VnTimeH" panose="020B7200000000000000" pitchFamily="34" charset="0"/>
              </a:rPr>
              <a:t>thóc</a:t>
            </a:r>
            <a:r>
              <a:rPr b="1">
                <a:latin typeface=".VnTimeH" panose="020B7200000000000000" pitchFamily="34" charset="0"/>
              </a:rPr>
              <a:t>, </a:t>
            </a:r>
            <a:r>
              <a:rPr b="1" dirty="0" err="1">
                <a:latin typeface=".VnTimeH" panose="020B7200000000000000" pitchFamily="34" charset="0"/>
              </a:rPr>
              <a:t>xin</a:t>
            </a:r>
            <a:r>
              <a:rPr b="1">
                <a:latin typeface=".VnTimeH" panose="020B7200000000000000" pitchFamily="34" charset="0"/>
              </a:rPr>
              <a:t> </a:t>
            </a:r>
            <a:r>
              <a:rPr b="1" dirty="0" err="1">
                <a:latin typeface=".VnTimeH" panose="020B7200000000000000" pitchFamily="34" charset="0"/>
              </a:rPr>
              <a:t>chµo</a:t>
            </a:r>
            <a:r>
              <a:rPr b="1">
                <a:latin typeface=".VnTimeH" panose="020B7200000000000000" pitchFamily="34" charset="0"/>
              </a:rPr>
              <a:t> vµ </a:t>
            </a:r>
            <a:r>
              <a:rPr b="1" dirty="0" err="1">
                <a:latin typeface=".VnTimeH" panose="020B7200000000000000" pitchFamily="34" charset="0"/>
              </a:rPr>
              <a:t>hÑn</a:t>
            </a:r>
            <a:r>
              <a:rPr b="1">
                <a:latin typeface=".VnTimeH" panose="020B7200000000000000" pitchFamily="34" charset="0"/>
              </a:rPr>
              <a:t> </a:t>
            </a:r>
            <a:r>
              <a:rPr b="1" dirty="0" err="1">
                <a:latin typeface=".VnTimeH" panose="020B7200000000000000" pitchFamily="34" charset="0"/>
              </a:rPr>
              <a:t>gÆp</a:t>
            </a:r>
            <a:r>
              <a:rPr b="1">
                <a:latin typeface=".VnTimeH" panose="020B7200000000000000" pitchFamily="34" charset="0"/>
              </a:rPr>
              <a:t> l¹i </a:t>
            </a:r>
            <a:r>
              <a:rPr b="1" dirty="0" err="1">
                <a:latin typeface=".VnTimeH" panose="020B7200000000000000" pitchFamily="34" charset="0"/>
              </a:rPr>
              <a:t>c¸c</a:t>
            </a:r>
            <a:r>
              <a:rPr b="1">
                <a:latin typeface=".VnTimeH" panose="020B7200000000000000" pitchFamily="34" charset="0"/>
              </a:rPr>
              <a:t> b¹n.</a:t>
            </a:r>
            <a:endParaRPr b="1">
              <a:latin typeface=".VnTimeH" panose="020B7200000000000000" pitchFamily="34" charset="0"/>
            </a:endParaRPr>
          </a:p>
          <a:p>
            <a:pPr>
              <a:buNone/>
            </a:pPr>
            <a:endParaRPr b="1">
              <a:latin typeface=".VnTimeH" panose="020B7200000000000000" pitchFamily="34" charset="0"/>
            </a:endParaRPr>
          </a:p>
          <a:p>
            <a:pPr>
              <a:buNone/>
            </a:pPr>
            <a:r>
              <a:rPr b="1" dirty="0" err="1">
                <a:latin typeface=".VnTimeH" panose="020B7200000000000000" pitchFamily="34" charset="0"/>
              </a:rPr>
              <a:t>Trß</a:t>
            </a:r>
            <a:r>
              <a:rPr b="1">
                <a:latin typeface=".VnTimeH" panose="020B7200000000000000" pitchFamily="34" charset="0"/>
              </a:rPr>
              <a:t> </a:t>
            </a:r>
            <a:r>
              <a:rPr b="1" dirty="0" err="1">
                <a:latin typeface=".VnTimeH" panose="020B7200000000000000" pitchFamily="34" charset="0"/>
              </a:rPr>
              <a:t>chuyÓn</a:t>
            </a:r>
            <a:r>
              <a:rPr b="1">
                <a:latin typeface=".VnTimeH" panose="020B7200000000000000" pitchFamily="34" charset="0"/>
              </a:rPr>
              <a:t> </a:t>
            </a:r>
            <a:r>
              <a:rPr b="1" dirty="0" err="1">
                <a:latin typeface=".VnTimeH" panose="020B7200000000000000" pitchFamily="34" charset="0"/>
              </a:rPr>
              <a:t>víi</a:t>
            </a:r>
            <a:r>
              <a:rPr b="1">
                <a:latin typeface=".VnTimeH" panose="020B7200000000000000" pitchFamily="34" charset="0"/>
              </a:rPr>
              <a:t> </a:t>
            </a:r>
            <a:r>
              <a:rPr b="1" dirty="0" err="1">
                <a:latin typeface=".VnTimeH" panose="020B7200000000000000" pitchFamily="34" charset="0"/>
              </a:rPr>
              <a:t>trÎ</a:t>
            </a:r>
            <a:r>
              <a:rPr b="1">
                <a:latin typeface=".VnTimeH" panose="020B7200000000000000" pitchFamily="34" charset="0"/>
              </a:rPr>
              <a:t> </a:t>
            </a:r>
            <a:r>
              <a:rPr b="1" dirty="0" err="1">
                <a:latin typeface=".VnTimeH" panose="020B7200000000000000" pitchFamily="34" charset="0"/>
              </a:rPr>
              <a:t>vÒ</a:t>
            </a:r>
            <a:r>
              <a:rPr b="1">
                <a:latin typeface=".VnTimeH" panose="020B7200000000000000" pitchFamily="34" charset="0"/>
              </a:rPr>
              <a:t> ®</a:t>
            </a:r>
            <a:r>
              <a:rPr b="1" dirty="0" err="1">
                <a:latin typeface=".VnTimeH" panose="020B7200000000000000" pitchFamily="34" charset="0"/>
              </a:rPr>
              <a:t>Êt</a:t>
            </a:r>
            <a:r>
              <a:rPr b="1">
                <a:latin typeface=".VnTimeH" panose="020B7200000000000000" pitchFamily="34" charset="0"/>
              </a:rPr>
              <a:t> </a:t>
            </a:r>
            <a:r>
              <a:rPr b="1" dirty="0" err="1">
                <a:latin typeface=".VnTimeH" panose="020B7200000000000000" pitchFamily="34" charset="0"/>
              </a:rPr>
              <a:t>n­íc</a:t>
            </a:r>
            <a:r>
              <a:rPr b="1">
                <a:latin typeface=".VnTimeH" panose="020B7200000000000000" pitchFamily="34" charset="0"/>
              </a:rPr>
              <a:t> </a:t>
            </a:r>
            <a:r>
              <a:rPr b="1" dirty="0" err="1">
                <a:latin typeface=".VnTimeH" panose="020B7200000000000000" pitchFamily="34" charset="0"/>
              </a:rPr>
              <a:t>viÖt</a:t>
            </a:r>
            <a:r>
              <a:rPr b="1">
                <a:latin typeface=".VnTimeH" panose="020B7200000000000000" pitchFamily="34" charset="0"/>
              </a:rPr>
              <a:t> </a:t>
            </a:r>
            <a:r>
              <a:rPr b="1" dirty="0" err="1">
                <a:latin typeface=".VnTimeH" panose="020B7200000000000000" pitchFamily="34" charset="0"/>
              </a:rPr>
              <a:t>nam</a:t>
            </a:r>
            <a:endParaRPr b="1">
              <a:latin typeface=".VnTimeH" panose="020B7200000000000000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1988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33400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89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1666875" y="-1057275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0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7153275" y="5343525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1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10600" y="762000"/>
            <a:ext cx="5334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2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1590675" y="5343525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3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657600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4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0" y="3733800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5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6705600" y="-914400"/>
            <a:ext cx="60960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6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7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8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617220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9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617220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2000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617220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2001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2002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617220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2003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2004" name="Rectangle 42003"/>
          <p:cNvSpPr/>
          <p:nvPr/>
        </p:nvSpPr>
        <p:spPr>
          <a:xfrm>
            <a:off x="2133600" y="914400"/>
            <a:ext cx="4362450" cy="22717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.VnTime" panose="020B7200000000000000" charset="0"/>
                <a:ea typeface=".VnTime" panose="020B7200000000000000" charset="0"/>
              </a:rPr>
              <a:t>Ho¹t ®«ng 2:</a:t>
            </a:r>
            <a:endParaRPr lang="en-US" sz="3600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.VnTime" panose="020B7200000000000000" charset="0"/>
              <a:ea typeface=".VnTime" panose="020B7200000000000000" charset="0"/>
            </a:endParaRPr>
          </a:p>
        </p:txBody>
      </p:sp>
      <p:sp>
        <p:nvSpPr>
          <p:cNvPr id="42005" name="Rectangle 42004"/>
          <p:cNvSpPr/>
          <p:nvPr/>
        </p:nvSpPr>
        <p:spPr>
          <a:xfrm>
            <a:off x="1143000" y="3733800"/>
            <a:ext cx="6705600" cy="16002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19046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.VnTime" panose="020B7200000000000000" charset="0"/>
                <a:ea typeface=".VnTime" panose="020B7200000000000000" charset="0"/>
              </a:rPr>
              <a:t>Tæ chøc héi thi vÏ vÒ biÓn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.VnTime" panose="020B7200000000000000" charset="0"/>
              <a:ea typeface=".VnTime" panose="020B7200000000000000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Title 3788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endParaRPr dirty="0"/>
          </a:p>
        </p:txBody>
      </p:sp>
      <p:sp>
        <p:nvSpPr>
          <p:cNvPr id="37891" name="Text Placeholder 37890"/>
          <p:cNvSpPr>
            <a:spLocks noGrp="1"/>
          </p:cNvSpPr>
          <p:nvPr>
            <p:ph type="body" idx="1"/>
          </p:nvPr>
        </p:nvSpPr>
        <p:spPr>
          <a:xfrm>
            <a:off x="0" y="304800"/>
            <a:ext cx="8686800" cy="5821363"/>
          </a:xfrm>
          <a:ln/>
        </p:spPr>
        <p:txBody>
          <a:bodyPr/>
          <a:p>
            <a:endParaRPr dirty="0"/>
          </a:p>
        </p:txBody>
      </p:sp>
      <p:sp>
        <p:nvSpPr>
          <p:cNvPr id="37896" name="Rectangle 37895"/>
          <p:cNvSpPr/>
          <p:nvPr/>
        </p:nvSpPr>
        <p:spPr>
          <a:xfrm>
            <a:off x="457200" y="6248400"/>
            <a:ext cx="8229600" cy="381000"/>
          </a:xfrm>
          <a:prstGeom prst="rect">
            <a:avLst/>
          </a:prstGeom>
          <a:noFill/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u="none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5pPr>
          </a:lstStyle>
          <a:p>
            <a:pPr lvl="0" algn="ctr">
              <a:lnSpc>
                <a:spcPct val="80000"/>
              </a:lnSpc>
              <a:buNone/>
            </a:pPr>
            <a:r>
              <a:rPr sz="2000" b="1" err="1">
                <a:latin typeface=".VnTimeH" panose="020B7200000000000000" pitchFamily="34" charset="0"/>
              </a:rPr>
              <a:t>vÏ</a:t>
            </a:r>
            <a:r>
              <a:rPr sz="2000" b="1">
                <a:latin typeface=".VnTimeH" panose="020B7200000000000000" pitchFamily="34" charset="0"/>
              </a:rPr>
              <a:t> </a:t>
            </a:r>
            <a:r>
              <a:rPr sz="2000" b="1" err="1">
                <a:latin typeface=".VnTimeH" panose="020B7200000000000000" pitchFamily="34" charset="0"/>
              </a:rPr>
              <a:t>biÓn</a:t>
            </a:r>
            <a:r>
              <a:rPr sz="2000" b="1">
                <a:latin typeface=".VnTimeH" panose="020B7200000000000000" pitchFamily="34" charset="0"/>
              </a:rPr>
              <a:t> </a:t>
            </a:r>
            <a:r>
              <a:rPr sz="2000" b="1" err="1">
                <a:latin typeface=".VnTimeH" panose="020B7200000000000000" pitchFamily="34" charset="0"/>
              </a:rPr>
              <a:t>buæi</a:t>
            </a:r>
            <a:r>
              <a:rPr sz="2000" b="1">
                <a:latin typeface=".VnTimeH" panose="020B7200000000000000" pitchFamily="34" charset="0"/>
              </a:rPr>
              <a:t> </a:t>
            </a:r>
            <a:r>
              <a:rPr sz="2000" b="1" err="1">
                <a:latin typeface=".VnTimeH" panose="020B7200000000000000" pitchFamily="34" charset="0"/>
              </a:rPr>
              <a:t>s¸ng</a:t>
            </a:r>
            <a:endParaRPr sz="2000" b="1">
              <a:latin typeface=".VnTimeH" panose="020B7200000000000000" pitchFamily="34" charset="0"/>
            </a:endParaRPr>
          </a:p>
        </p:txBody>
      </p:sp>
      <p:pic>
        <p:nvPicPr>
          <p:cNvPr id="37897" name="Picture 378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28600"/>
            <a:ext cx="9144000" cy="56769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Title 3891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endParaRPr dirty="0"/>
          </a:p>
        </p:txBody>
      </p:sp>
      <p:sp>
        <p:nvSpPr>
          <p:cNvPr id="38915" name="Text Placeholder 38914"/>
          <p:cNvSpPr>
            <a:spLocks noGrp="1"/>
          </p:cNvSpPr>
          <p:nvPr>
            <p:ph type="body" idx="1"/>
          </p:nvPr>
        </p:nvSpPr>
        <p:spPr>
          <a:xfrm>
            <a:off x="685800" y="6248400"/>
            <a:ext cx="8229600" cy="381000"/>
          </a:xfrm>
          <a:ln w="12700">
            <a:solidFill>
              <a:schemeClr val="bg1"/>
            </a:solidFill>
            <a:miter/>
          </a:ln>
        </p:spPr>
        <p:txBody>
          <a:bodyPr/>
          <a:p>
            <a:pPr algn="ctr">
              <a:lnSpc>
                <a:spcPct val="80000"/>
              </a:lnSpc>
              <a:buNone/>
            </a:pPr>
            <a:r>
              <a:rPr sz="2000" b="1" dirty="0" err="1">
                <a:latin typeface=".VnTimeH" panose="020B7200000000000000" pitchFamily="34" charset="0"/>
              </a:rPr>
              <a:t>vÏ</a:t>
            </a:r>
            <a:r>
              <a:rPr sz="2000" b="1">
                <a:latin typeface=".VnTimeH" panose="020B7200000000000000" pitchFamily="34" charset="0"/>
              </a:rPr>
              <a:t> </a:t>
            </a:r>
            <a:r>
              <a:rPr sz="2000" b="1" dirty="0" err="1">
                <a:latin typeface=".VnTimeH" panose="020B7200000000000000" pitchFamily="34" charset="0"/>
              </a:rPr>
              <a:t>biÓn</a:t>
            </a:r>
            <a:r>
              <a:rPr sz="2000" b="1">
                <a:latin typeface=".VnTimeH" panose="020B7200000000000000" pitchFamily="34" charset="0"/>
              </a:rPr>
              <a:t> </a:t>
            </a:r>
            <a:r>
              <a:rPr sz="2000" b="1" dirty="0" err="1">
                <a:latin typeface=".VnTimeH" panose="020B7200000000000000" pitchFamily="34" charset="0"/>
              </a:rPr>
              <a:t>buæi</a:t>
            </a:r>
            <a:r>
              <a:rPr sz="2000" b="1">
                <a:latin typeface=".VnTimeH" panose="020B7200000000000000" pitchFamily="34" charset="0"/>
              </a:rPr>
              <a:t> </a:t>
            </a:r>
            <a:r>
              <a:rPr sz="2000" b="1" dirty="0" err="1">
                <a:latin typeface=".VnTimeH" panose="020B7200000000000000" pitchFamily="34" charset="0"/>
              </a:rPr>
              <a:t>tr­a</a:t>
            </a:r>
            <a:endParaRPr sz="2000" b="1">
              <a:latin typeface=".VnTimeH" panose="020B7200000000000000" pitchFamily="34" charset="0"/>
            </a:endParaRPr>
          </a:p>
        </p:txBody>
      </p:sp>
      <p:sp>
        <p:nvSpPr>
          <p:cNvPr id="38918" name="Straight Connector 38917"/>
          <p:cNvSpPr/>
          <p:nvPr/>
        </p:nvSpPr>
        <p:spPr>
          <a:xfrm>
            <a:off x="0" y="6096000"/>
            <a:ext cx="914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38922" name="Picture 389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248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animBg="1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Title 3993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endParaRPr dirty="0"/>
          </a:p>
        </p:txBody>
      </p:sp>
      <p:sp>
        <p:nvSpPr>
          <p:cNvPr id="39939" name="Text Placeholder 3993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endParaRPr dirty="0"/>
          </a:p>
        </p:txBody>
      </p:sp>
      <p:sp>
        <p:nvSpPr>
          <p:cNvPr id="39943" name="Rectangle 39942"/>
          <p:cNvSpPr/>
          <p:nvPr/>
        </p:nvSpPr>
        <p:spPr>
          <a:xfrm>
            <a:off x="457200" y="6477000"/>
            <a:ext cx="8229600" cy="381000"/>
          </a:xfrm>
          <a:prstGeom prst="rect">
            <a:avLst/>
          </a:prstGeom>
          <a:noFill/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u="none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5pPr>
          </a:lstStyle>
          <a:p>
            <a:pPr lvl="0" algn="ctr">
              <a:lnSpc>
                <a:spcPct val="80000"/>
              </a:lnSpc>
              <a:buNone/>
            </a:pPr>
            <a:r>
              <a:rPr sz="2000" b="1" err="1">
                <a:latin typeface=".VnTimeH" panose="020B7200000000000000" pitchFamily="34" charset="0"/>
              </a:rPr>
              <a:t>vÏ</a:t>
            </a:r>
            <a:r>
              <a:rPr sz="2000" b="1">
                <a:latin typeface=".VnTimeH" panose="020B7200000000000000" pitchFamily="34" charset="0"/>
              </a:rPr>
              <a:t> </a:t>
            </a:r>
            <a:r>
              <a:rPr sz="2000" b="1" err="1">
                <a:latin typeface=".VnTimeH" panose="020B7200000000000000" pitchFamily="34" charset="0"/>
              </a:rPr>
              <a:t>biÓn</a:t>
            </a:r>
            <a:r>
              <a:rPr sz="2000" b="1">
                <a:latin typeface=".VnTimeH" panose="020B7200000000000000" pitchFamily="34" charset="0"/>
              </a:rPr>
              <a:t> </a:t>
            </a:r>
            <a:r>
              <a:rPr sz="2000" b="1" err="1">
                <a:latin typeface=".VnTimeH" panose="020B7200000000000000" pitchFamily="34" charset="0"/>
              </a:rPr>
              <a:t>buæi</a:t>
            </a:r>
            <a:r>
              <a:rPr sz="2000" b="1">
                <a:latin typeface=".VnTimeH" panose="020B7200000000000000" pitchFamily="34" charset="0"/>
              </a:rPr>
              <a:t> </a:t>
            </a:r>
            <a:r>
              <a:rPr sz="2000" b="1" err="1">
                <a:latin typeface=".VnTimeH" panose="020B7200000000000000" pitchFamily="34" charset="0"/>
              </a:rPr>
              <a:t>chiÒu</a:t>
            </a:r>
            <a:r>
              <a:rPr sz="2000" b="1">
                <a:latin typeface=".VnTimeH" panose="020B7200000000000000" pitchFamily="34" charset="0"/>
              </a:rPr>
              <a:t> </a:t>
            </a:r>
            <a:r>
              <a:rPr sz="2000" b="1" err="1">
                <a:latin typeface=".VnTimeH" panose="020B7200000000000000" pitchFamily="34" charset="0"/>
              </a:rPr>
              <a:t>tèi</a:t>
            </a:r>
            <a:endParaRPr sz="2000" b="1">
              <a:latin typeface=".VnTimeH" panose="020B7200000000000000" pitchFamily="34" charset="0"/>
            </a:endParaRPr>
          </a:p>
        </p:txBody>
      </p:sp>
      <p:pic>
        <p:nvPicPr>
          <p:cNvPr id="39945" name="Picture 399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" y="228600"/>
            <a:ext cx="8991600" cy="5905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6145"/>
          <p:cNvSpPr/>
          <p:nvPr/>
        </p:nvSpPr>
        <p:spPr>
          <a:xfrm>
            <a:off x="2057400" y="1905000"/>
            <a:ext cx="5105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gradFill rotWithShape="0">
                  <a:gsLst>
                    <a:gs pos="0">
                      <a:srgbClr val="FF9933"/>
                    </a:gs>
                    <a:gs pos="100000">
                      <a:srgbClr val="FF00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.VnTimeH" panose="020B7200000000000000" pitchFamily="34" charset="0"/>
                <a:ea typeface=".VnTimeH" panose="020B7200000000000000" pitchFamily="34" charset="0"/>
              </a:rPr>
              <a:t>ho¹t ®éng 1:</a:t>
            </a:r>
            <a:endParaRPr lang="en-US" sz="3600">
              <a:gradFill rotWithShape="0">
                <a:gsLst>
                  <a:gs pos="0">
                    <a:srgbClr val="FF9933"/>
                  </a:gs>
                  <a:gs pos="100000">
                    <a:srgbClr val="FF0000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.VnTimeH" panose="020B7200000000000000" pitchFamily="34" charset="0"/>
              <a:ea typeface=".VnTimeH" panose="020B7200000000000000" pitchFamily="34" charset="0"/>
            </a:endParaRPr>
          </a:p>
        </p:txBody>
      </p:sp>
      <p:sp>
        <p:nvSpPr>
          <p:cNvPr id="6147" name="Text Box 6146"/>
          <p:cNvSpPr txBox="1"/>
          <p:nvPr/>
        </p:nvSpPr>
        <p:spPr>
          <a:xfrm>
            <a:off x="1508125" y="3622675"/>
            <a:ext cx="6111875" cy="1190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3600" b="1">
                <a:latin typeface=".VnTimeH" panose="020B7200000000000000" pitchFamily="34" charset="0"/>
              </a:rPr>
              <a:t>Du </a:t>
            </a:r>
            <a:r>
              <a:rPr sz="3600" b="1" err="1">
                <a:latin typeface=".VnTimeH" panose="020B7200000000000000" pitchFamily="34" charset="0"/>
              </a:rPr>
              <a:t>lÞch</a:t>
            </a:r>
            <a:r>
              <a:rPr sz="3600" b="1">
                <a:latin typeface=".VnTimeH" panose="020B7200000000000000" pitchFamily="34" charset="0"/>
              </a:rPr>
              <a:t> qua </a:t>
            </a:r>
            <a:r>
              <a:rPr sz="3600" b="1" err="1">
                <a:latin typeface=".VnTimeH" panose="020B7200000000000000" pitchFamily="34" charset="0"/>
              </a:rPr>
              <a:t>mµn</a:t>
            </a:r>
            <a:r>
              <a:rPr sz="3600" b="1">
                <a:latin typeface=".VnTimeH" panose="020B7200000000000000" pitchFamily="34" charset="0"/>
              </a:rPr>
              <a:t> ¶</a:t>
            </a:r>
            <a:r>
              <a:rPr sz="3600" b="1" err="1">
                <a:latin typeface=".VnTimeH" panose="020B7200000000000000" pitchFamily="34" charset="0"/>
              </a:rPr>
              <a:t>nh</a:t>
            </a:r>
            <a:r>
              <a:rPr sz="3600" b="1">
                <a:latin typeface=".VnTimeH" panose="020B7200000000000000" pitchFamily="34" charset="0"/>
              </a:rPr>
              <a:t> </a:t>
            </a:r>
            <a:r>
              <a:rPr sz="3600" b="1" err="1">
                <a:latin typeface=".VnTimeH" panose="020B7200000000000000" pitchFamily="34" charset="0"/>
              </a:rPr>
              <a:t>nhá</a:t>
            </a:r>
            <a:endParaRPr sz="3600" b="1">
              <a:latin typeface=".VnTimeH" panose="020B7200000000000000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432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8" name="Straight Connector 40967"/>
          <p:cNvSpPr/>
          <p:nvPr/>
        </p:nvSpPr>
        <p:spPr>
          <a:xfrm>
            <a:off x="2743200" y="3810000"/>
            <a:ext cx="4419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69" name="Straight Connector 40968"/>
          <p:cNvSpPr/>
          <p:nvPr/>
        </p:nvSpPr>
        <p:spPr>
          <a:xfrm>
            <a:off x="2743200" y="3810000"/>
            <a:ext cx="0" cy="2514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70" name="Straight Connector 40969"/>
          <p:cNvSpPr/>
          <p:nvPr/>
        </p:nvSpPr>
        <p:spPr>
          <a:xfrm>
            <a:off x="2743200" y="6324600"/>
            <a:ext cx="4419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71" name="Straight Connector 40970"/>
          <p:cNvSpPr/>
          <p:nvPr/>
        </p:nvSpPr>
        <p:spPr>
          <a:xfrm>
            <a:off x="7162800" y="3810000"/>
            <a:ext cx="0" cy="2514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72" name="Straight Connector 40971"/>
          <p:cNvSpPr/>
          <p:nvPr/>
        </p:nvSpPr>
        <p:spPr>
          <a:xfrm>
            <a:off x="4800600" y="304800"/>
            <a:ext cx="4343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77" name="Straight Connector 40976"/>
          <p:cNvSpPr/>
          <p:nvPr/>
        </p:nvSpPr>
        <p:spPr>
          <a:xfrm flipV="1">
            <a:off x="4495800" y="228600"/>
            <a:ext cx="0" cy="3276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79" name="Straight Connector 40978"/>
          <p:cNvSpPr/>
          <p:nvPr/>
        </p:nvSpPr>
        <p:spPr>
          <a:xfrm flipH="1">
            <a:off x="0" y="228600"/>
            <a:ext cx="449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80" name="Straight Connector 40979"/>
          <p:cNvSpPr/>
          <p:nvPr/>
        </p:nvSpPr>
        <p:spPr>
          <a:xfrm flipH="1">
            <a:off x="0" y="3505200"/>
            <a:ext cx="449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40981" name="Picture 4098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0" y="3810000"/>
            <a:ext cx="4419600" cy="2895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0982" name="Picture 4098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4800"/>
            <a:ext cx="4495800" cy="3200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0983" name="Picture 4098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304800"/>
            <a:ext cx="4343400" cy="3200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Title 1945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endParaRPr dirty="0"/>
          </a:p>
        </p:txBody>
      </p:sp>
      <p:sp>
        <p:nvSpPr>
          <p:cNvPr id="19459" name="Text Placeholder 1945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endParaRPr dirty="0"/>
          </a:p>
        </p:txBody>
      </p:sp>
      <p:pic>
        <p:nvPicPr>
          <p:cNvPr id="19460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33400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1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1666875" y="-1057275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2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7153275" y="5343525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3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10600" y="762000"/>
            <a:ext cx="5334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4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1590675" y="5343525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5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657600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6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0" y="3733800"/>
            <a:ext cx="457200" cy="2571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7" name="Picture 11" descr="0615j_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6705600" y="-914400"/>
            <a:ext cx="60960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8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20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9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70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617220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71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617220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72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617220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73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74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617220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75" name="Picture 16" descr="natures1%20(1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" cy="68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76" name="Rectangle 19475"/>
          <p:cNvSpPr/>
          <p:nvPr/>
        </p:nvSpPr>
        <p:spPr>
          <a:xfrm>
            <a:off x="2133600" y="914400"/>
            <a:ext cx="4362450" cy="22717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.VnTime" panose="020B7200000000000000" charset="0"/>
                <a:ea typeface=".VnTime" panose="020B7200000000000000" charset="0"/>
              </a:rPr>
              <a:t>Ho¹t ®«ng 3:</a:t>
            </a:r>
            <a:endParaRPr lang="en-US" sz="3600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.VnTime" panose="020B7200000000000000" charset="0"/>
              <a:ea typeface=".VnTime" panose="020B7200000000000000" charset="0"/>
            </a:endParaRPr>
          </a:p>
        </p:txBody>
      </p:sp>
      <p:sp>
        <p:nvSpPr>
          <p:cNvPr id="19477" name="Rectangle 19476"/>
          <p:cNvSpPr/>
          <p:nvPr/>
        </p:nvSpPr>
        <p:spPr>
          <a:xfrm>
            <a:off x="1143000" y="3733800"/>
            <a:ext cx="6705600" cy="16002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19046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.VnTime" panose="020B7200000000000000" charset="0"/>
                <a:ea typeface=".VnTime" panose="020B7200000000000000" charset="0"/>
              </a:rPr>
              <a:t>TrÎ thùc hiÖn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.VnTime" panose="020B7200000000000000" charset="0"/>
              <a:ea typeface=".VnTime" panose="020B7200000000000000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20481"/>
          <p:cNvSpPr/>
          <p:nvPr/>
        </p:nvSpPr>
        <p:spPr>
          <a:xfrm>
            <a:off x="2514600" y="838200"/>
            <a:ext cx="40386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236"/>
              </a:avLst>
            </a:prstTxWarp>
            <a:normAutofit/>
          </a:bodyPr>
          <a:p>
            <a:pPr algn="ctr"/>
            <a:r>
              <a:rPr lang="en-US" sz="3600">
                <a:solidFill>
                  <a:srgbClr val="009900"/>
                </a:soli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.VnTimeH" panose="020B7200000000000000" pitchFamily="34" charset="0"/>
                <a:ea typeface=".VnTimeH" panose="020B7200000000000000" pitchFamily="34" charset="0"/>
              </a:rPr>
              <a:t>ho¹t ®éng 4:</a:t>
            </a:r>
            <a:endParaRPr lang="en-US" sz="3600">
              <a:solidFill>
                <a:srgbClr val="009900"/>
              </a:soli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.VnTimeH" panose="020B7200000000000000" pitchFamily="34" charset="0"/>
              <a:ea typeface=".VnTimeH" panose="020B7200000000000000" pitchFamily="34" charset="0"/>
            </a:endParaRPr>
          </a:p>
        </p:txBody>
      </p:sp>
      <p:sp>
        <p:nvSpPr>
          <p:cNvPr id="20483" name="Rectangle 20482"/>
          <p:cNvSpPr/>
          <p:nvPr/>
        </p:nvSpPr>
        <p:spPr>
          <a:xfrm rot="-170591">
            <a:off x="1087438" y="3125788"/>
            <a:ext cx="6477000" cy="2133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7651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en-US" sz="3600" b="1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520000" scaled="1"/>
                  <a:tileRect/>
                </a:gradFill>
                <a:latin typeface=".VnTime" panose="020B7200000000000000" charset="0"/>
                <a:ea typeface=".VnTime" panose="020B7200000000000000" charset="0"/>
              </a:rPr>
              <a:t>Tr­ng bµy vµ nhËn xÐt s¶n phÈm</a:t>
            </a:r>
            <a:endParaRPr lang="en-US" sz="3600" b="1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520000" scaled="1"/>
                <a:tileRect/>
              </a:gradFill>
              <a:latin typeface=".VnTime" panose="020B7200000000000000" charset="0"/>
              <a:ea typeface=".VnTime" panose="020B7200000000000000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9" name="Rectangle 21508"/>
          <p:cNvSpPr/>
          <p:nvPr/>
        </p:nvSpPr>
        <p:spPr>
          <a:xfrm>
            <a:off x="762000" y="533400"/>
            <a:ext cx="7848600" cy="17129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  <a:normAutofit/>
          </a:bodyPr>
          <a:p>
            <a:pPr algn="ctr"/>
            <a:r>
              <a:rPr lang="en-US" sz="20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KÍNH CHÚC CÁC CÔ </a:t>
            </a:r>
            <a:endParaRPr lang="en-US" sz="20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0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SỨC KHOẺ, HẠNH PHÚC</a:t>
            </a:r>
            <a:endParaRPr lang="en-US" sz="20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0" name="Rectangle 21509"/>
          <p:cNvSpPr/>
          <p:nvPr/>
        </p:nvSpPr>
        <p:spPr>
          <a:xfrm>
            <a:off x="1524000" y="3124200"/>
            <a:ext cx="5915025" cy="8715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  <a:normAutofit/>
          </a:bodyPr>
          <a:p>
            <a:pPr algn="ctr"/>
            <a:r>
              <a:rPr lang="en-US" sz="40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FF99FF"/>
                    </a:gs>
                    <a:gs pos="50000">
                      <a:srgbClr val="FFFFFF"/>
                    </a:gs>
                    <a:gs pos="100000">
                      <a:srgbClr val="FF99FF"/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  <a:ea typeface="Times New Roman" panose="02020603050405020304" pitchFamily="18" charset="0"/>
              </a:rPr>
              <a:t>CHÚC CÁC CON NGOAN</a:t>
            </a:r>
            <a:endParaRPr lang="en-US" sz="40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FF99FF"/>
                  </a:gs>
                  <a:gs pos="50000">
                    <a:srgbClr val="FFFFFF"/>
                  </a:gs>
                  <a:gs pos="100000">
                    <a:srgbClr val="FF99FF"/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1" name="Rectangle 21510"/>
          <p:cNvSpPr/>
          <p:nvPr/>
        </p:nvSpPr>
        <p:spPr>
          <a:xfrm>
            <a:off x="1143000" y="4648200"/>
            <a:ext cx="6858000" cy="1447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  <a:normAutofit/>
          </a:bodyPr>
          <a:p>
            <a:pPr algn="ctr"/>
            <a:r>
              <a:rPr lang="en-US" sz="20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KẾT THÚC TIẾT HỌC</a:t>
            </a:r>
            <a:endParaRPr lang="en-US" sz="20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512" name="Picture 21511" descr="Floral">
            <a:hlinkClick r:id="" action="ppaction://noaction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8124825" y="5811838"/>
            <a:ext cx="1019175" cy="10461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3" name="Picture 21512" descr="Floral">
            <a:hlinkClick r:id="" action="ppaction://noaction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0" y="5848350"/>
            <a:ext cx="982663" cy="1009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4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2152650"/>
            <a:ext cx="1924050" cy="170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5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24050" cy="170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20" name="Picture 21519" descr="Floral">
            <a:hlinkClick r:id="" action="ppaction://noaction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8124825" y="0"/>
            <a:ext cx="1019175" cy="10461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21" name="Picture 21520" descr="Floral">
            <a:hlinkClick r:id="" action="ppaction://noaction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0" y="36513"/>
            <a:ext cx="982663" cy="1009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22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-3659187"/>
            <a:ext cx="1924050" cy="170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23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811837"/>
            <a:ext cx="1924050" cy="1701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15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Title 2457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endParaRPr lang="vi-VN" altLang="x-none" dirty="0"/>
          </a:p>
        </p:txBody>
      </p:sp>
      <p:pic>
        <p:nvPicPr>
          <p:cNvPr id="24579" name="Picture 24578" descr="dsc_4315_06ap53[1]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477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580" name="Text Box 24579"/>
          <p:cNvSpPr txBox="1"/>
          <p:nvPr/>
        </p:nvSpPr>
        <p:spPr>
          <a:xfrm>
            <a:off x="914400" y="6096000"/>
            <a:ext cx="75438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 b="1">
                <a:solidFill>
                  <a:srgbClr val="FF3300"/>
                </a:solidFill>
                <a:latin typeface="VNI-Avo" pitchFamily="2" charset="0"/>
              </a:rPr>
              <a:t> </a:t>
            </a:r>
            <a:r>
              <a:rPr sz="4400" b="1" err="1">
                <a:solidFill>
                  <a:srgbClr val="FF3300"/>
                </a:solidFill>
                <a:latin typeface=".VnTimeH" panose="020B7200000000000000" pitchFamily="34" charset="0"/>
              </a:rPr>
              <a:t>hßn</a:t>
            </a:r>
            <a:r>
              <a:rPr sz="44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4400" b="1" err="1">
                <a:solidFill>
                  <a:srgbClr val="FF3300"/>
                </a:solidFill>
                <a:latin typeface=".VnTimeH" panose="020B7200000000000000" pitchFamily="34" charset="0"/>
              </a:rPr>
              <a:t>phô</a:t>
            </a:r>
            <a:r>
              <a:rPr sz="44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4400" b="1" err="1">
                <a:solidFill>
                  <a:srgbClr val="FF3300"/>
                </a:solidFill>
                <a:latin typeface=".VnTimeH" panose="020B7200000000000000" pitchFamily="34" charset="0"/>
              </a:rPr>
              <a:t>tö</a:t>
            </a:r>
            <a:r>
              <a:rPr sz="44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4400" b="1" err="1">
                <a:solidFill>
                  <a:srgbClr val="FF3300"/>
                </a:solidFill>
                <a:latin typeface=".VnTimeH" panose="020B7200000000000000" pitchFamily="34" charset="0"/>
              </a:rPr>
              <a:t>kiªn</a:t>
            </a:r>
            <a:r>
              <a:rPr sz="44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4400" b="1" err="1">
                <a:solidFill>
                  <a:srgbClr val="FF3300"/>
                </a:solidFill>
                <a:latin typeface=".VnTimeH" panose="020B7200000000000000" pitchFamily="34" charset="0"/>
              </a:rPr>
              <a:t>giang</a:t>
            </a:r>
            <a:endParaRPr sz="4400" b="1">
              <a:solidFill>
                <a:srgbClr val="FF33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Title 2355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endParaRPr lang="vi-VN" altLang="x-none" dirty="0"/>
          </a:p>
        </p:txBody>
      </p:sp>
      <p:pic>
        <p:nvPicPr>
          <p:cNvPr id="23555" name="Picture 23554" descr="Downloa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556" name="Text Box 23555"/>
          <p:cNvSpPr txBox="1"/>
          <p:nvPr/>
        </p:nvSpPr>
        <p:spPr>
          <a:xfrm>
            <a:off x="2057400" y="5546725"/>
            <a:ext cx="49530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8000" b="1">
                <a:solidFill>
                  <a:srgbClr val="FF3300"/>
                </a:solidFill>
                <a:latin typeface="VNI-Avo" pitchFamily="2" charset="0"/>
              </a:rPr>
              <a:t> </a:t>
            </a:r>
            <a:r>
              <a:rPr sz="4000" b="1" err="1">
                <a:solidFill>
                  <a:srgbClr val="FF3300"/>
                </a:solidFill>
                <a:latin typeface=".VnTimeH" panose="020B7200000000000000" pitchFamily="34" charset="0"/>
              </a:rPr>
              <a:t>BiÓn</a:t>
            </a:r>
            <a:r>
              <a:rPr sz="40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4000" b="1" err="1">
                <a:solidFill>
                  <a:srgbClr val="FF3300"/>
                </a:solidFill>
                <a:latin typeface=".VnTimeH" panose="020B7200000000000000" pitchFamily="34" charset="0"/>
              </a:rPr>
              <a:t>nha</a:t>
            </a:r>
            <a:r>
              <a:rPr sz="40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4000" b="1" err="1">
                <a:solidFill>
                  <a:srgbClr val="FF3300"/>
                </a:solidFill>
                <a:latin typeface=".VnTimeH" panose="020B7200000000000000" pitchFamily="34" charset="0"/>
              </a:rPr>
              <a:t>trang</a:t>
            </a:r>
            <a:endParaRPr sz="4000" b="1">
              <a:solidFill>
                <a:srgbClr val="FF33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04" name="Picture 51203" descr="cap tre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" y="304800"/>
            <a:ext cx="8534400" cy="556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05" name="Text Box 51204"/>
          <p:cNvSpPr txBox="1"/>
          <p:nvPr/>
        </p:nvSpPr>
        <p:spPr>
          <a:xfrm>
            <a:off x="152400" y="5546725"/>
            <a:ext cx="86106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8000" b="1">
                <a:solidFill>
                  <a:srgbClr val="FF3300"/>
                </a:solidFill>
                <a:latin typeface="VNI-Avo" pitchFamily="2" charset="0"/>
              </a:rPr>
              <a:t> </a:t>
            </a:r>
            <a:r>
              <a:rPr sz="3200" b="1" err="1">
                <a:solidFill>
                  <a:srgbClr val="FF3300"/>
                </a:solidFill>
                <a:latin typeface=".VnTimeH" panose="020B7200000000000000" pitchFamily="34" charset="0"/>
              </a:rPr>
              <a:t>c¸p</a:t>
            </a:r>
            <a:r>
              <a:rPr sz="32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3200" b="1" err="1">
                <a:solidFill>
                  <a:srgbClr val="FF3300"/>
                </a:solidFill>
                <a:latin typeface=".VnTimeH" panose="020B7200000000000000" pitchFamily="34" charset="0"/>
              </a:rPr>
              <a:t>treo</a:t>
            </a:r>
            <a:r>
              <a:rPr sz="3200" b="1">
                <a:solidFill>
                  <a:srgbClr val="FF3300"/>
                </a:solidFill>
                <a:latin typeface=".VnTimeH" panose="020B7200000000000000" pitchFamily="34" charset="0"/>
              </a:rPr>
              <a:t> ®</a:t>
            </a:r>
            <a:r>
              <a:rPr sz="3200" b="1" err="1">
                <a:solidFill>
                  <a:srgbClr val="FF3300"/>
                </a:solidFill>
                <a:latin typeface=".VnTimeH" panose="020B7200000000000000" pitchFamily="34" charset="0"/>
              </a:rPr>
              <a:t>Õn</a:t>
            </a:r>
            <a:r>
              <a:rPr sz="3200" b="1">
                <a:solidFill>
                  <a:srgbClr val="FF3300"/>
                </a:solidFill>
                <a:latin typeface=".VnTimeH" panose="020B7200000000000000" pitchFamily="34" charset="0"/>
              </a:rPr>
              <a:t> ®¶o </a:t>
            </a:r>
            <a:r>
              <a:rPr sz="3200" b="1" err="1">
                <a:solidFill>
                  <a:srgbClr val="FF3300"/>
                </a:solidFill>
                <a:latin typeface=".VnTimeH" panose="020B7200000000000000" pitchFamily="34" charset="0"/>
              </a:rPr>
              <a:t>vinpearl</a:t>
            </a:r>
            <a:endParaRPr sz="3200" b="1">
              <a:solidFill>
                <a:srgbClr val="FF33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Text Box 44033"/>
          <p:cNvSpPr txBox="1"/>
          <p:nvPr/>
        </p:nvSpPr>
        <p:spPr>
          <a:xfrm>
            <a:off x="381000" y="6096000"/>
            <a:ext cx="84582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b="1">
                <a:latin typeface=".VnTimeH" panose="020B7200000000000000" pitchFamily="34" charset="0"/>
              </a:rPr>
              <a:t>®å </a:t>
            </a:r>
            <a:r>
              <a:rPr sz="3200" b="1" err="1">
                <a:latin typeface=".VnTimeH" panose="020B7200000000000000" pitchFamily="34" charset="0"/>
              </a:rPr>
              <a:t>s¬n</a:t>
            </a:r>
            <a:r>
              <a:rPr sz="3200" b="1">
                <a:latin typeface=".VnTimeH" panose="020B7200000000000000" pitchFamily="34" charset="0"/>
              </a:rPr>
              <a:t> </a:t>
            </a:r>
            <a:r>
              <a:rPr sz="3200" b="1" err="1">
                <a:latin typeface=".VnTimeH" panose="020B7200000000000000" pitchFamily="34" charset="0"/>
              </a:rPr>
              <a:t>buæi</a:t>
            </a:r>
            <a:r>
              <a:rPr sz="3200" b="1">
                <a:latin typeface=".VnTimeH" panose="020B7200000000000000" pitchFamily="34" charset="0"/>
              </a:rPr>
              <a:t> </a:t>
            </a:r>
            <a:r>
              <a:rPr sz="3200" b="1" err="1">
                <a:latin typeface=".VnTimeH" panose="020B7200000000000000" pitchFamily="34" charset="0"/>
              </a:rPr>
              <a:t>b</a:t>
            </a:r>
            <a:r>
              <a:rPr sz="4000" b="1" err="1">
                <a:latin typeface="Times New Roman" panose="02020603050405020304" pitchFamily="18" charset="0"/>
              </a:rPr>
              <a:t>ì</a:t>
            </a:r>
            <a:r>
              <a:rPr sz="3200" b="1" err="1">
                <a:latin typeface=".VnTimeH" panose="020B7200000000000000" pitchFamily="34" charset="0"/>
              </a:rPr>
              <a:t>nh</a:t>
            </a:r>
            <a:r>
              <a:rPr sz="3200" b="1">
                <a:latin typeface=".VnTimeH" panose="020B7200000000000000" pitchFamily="34" charset="0"/>
              </a:rPr>
              <a:t> minh</a:t>
            </a:r>
            <a:endParaRPr sz="3200" b="1">
              <a:latin typeface=".VnTimeH" panose="020B7200000000000000" pitchFamily="34" charset="0"/>
            </a:endParaRPr>
          </a:p>
        </p:txBody>
      </p:sp>
      <p:pic>
        <p:nvPicPr>
          <p:cNvPr id="44035" name="Picture 44034" descr="binh-minh-sam-so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304800"/>
            <a:ext cx="8382000" cy="5791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3" name="Text Box 46082"/>
          <p:cNvSpPr txBox="1"/>
          <p:nvPr/>
        </p:nvSpPr>
        <p:spPr>
          <a:xfrm>
            <a:off x="914400" y="6096000"/>
            <a:ext cx="75438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B·i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biÓn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®å </a:t>
            </a: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s¬n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h¶i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3200" b="1" err="1">
                <a:solidFill>
                  <a:srgbClr val="FF3300"/>
                </a:solidFill>
                <a:latin typeface=".VnTimeH" panose="020B7200000000000000" pitchFamily="34" charset="0"/>
              </a:rPr>
              <a:t>phßng</a:t>
            </a:r>
            <a:endParaRPr sz="3200" b="1">
              <a:solidFill>
                <a:srgbClr val="FF3300"/>
              </a:solidFill>
              <a:latin typeface=".VnTimeH" panose="020B7200000000000000" pitchFamily="34" charset="0"/>
            </a:endParaRPr>
          </a:p>
        </p:txBody>
      </p:sp>
      <p:pic>
        <p:nvPicPr>
          <p:cNvPr id="46084" name="Picture 46083" descr="d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304800"/>
            <a:ext cx="8382000" cy="5715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5058" name="Picture 45057" descr="dam chau do so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28600"/>
            <a:ext cx="8477250" cy="5715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5059" name="Text Box 45058"/>
          <p:cNvSpPr txBox="1"/>
          <p:nvPr/>
        </p:nvSpPr>
        <p:spPr>
          <a:xfrm>
            <a:off x="914400" y="6096000"/>
            <a:ext cx="75438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lÔ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héi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®©m </a:t>
            </a: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ch©u</a:t>
            </a:r>
            <a:r>
              <a:rPr sz="3600" b="1">
                <a:solidFill>
                  <a:srgbClr val="FF3300"/>
                </a:solidFill>
                <a:latin typeface=".VnTimeH" panose="020B7200000000000000" pitchFamily="34" charset="0"/>
              </a:rPr>
              <a:t> ®å </a:t>
            </a:r>
            <a:r>
              <a:rPr sz="3600" b="1" err="1">
                <a:solidFill>
                  <a:srgbClr val="FF3300"/>
                </a:solidFill>
                <a:latin typeface=".VnTimeH" panose="020B7200000000000000" pitchFamily="34" charset="0"/>
              </a:rPr>
              <a:t>s¬n</a:t>
            </a:r>
            <a:endParaRPr sz="3600" b="1">
              <a:solidFill>
                <a:srgbClr val="FF3300"/>
              </a:solidFill>
              <a:latin typeface=".VnTime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Title 3584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endParaRPr dirty="0"/>
          </a:p>
        </p:txBody>
      </p:sp>
      <p:sp>
        <p:nvSpPr>
          <p:cNvPr id="35845" name="Text Box 35844"/>
          <p:cNvSpPr txBox="1"/>
          <p:nvPr/>
        </p:nvSpPr>
        <p:spPr>
          <a:xfrm>
            <a:off x="914400" y="6096000"/>
            <a:ext cx="7543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b="1">
                <a:solidFill>
                  <a:srgbClr val="FF3300"/>
                </a:solidFill>
                <a:latin typeface="VNI-Avo" pitchFamily="2" charset="0"/>
              </a:rPr>
              <a:t>     </a:t>
            </a:r>
            <a:r>
              <a:rPr sz="3200" b="1" err="1">
                <a:solidFill>
                  <a:srgbClr val="FF3300"/>
                </a:solidFill>
                <a:latin typeface=".VnTimeH" panose="020B7200000000000000" pitchFamily="34" charset="0"/>
              </a:rPr>
              <a:t>b·i</a:t>
            </a:r>
            <a:r>
              <a:rPr sz="3200" b="1">
                <a:solidFill>
                  <a:srgbClr val="FF3300"/>
                </a:solidFill>
                <a:latin typeface=".VnTimeH" panose="020B7200000000000000" pitchFamily="34" charset="0"/>
              </a:rPr>
              <a:t> </a:t>
            </a:r>
            <a:r>
              <a:rPr sz="3200" b="1" err="1">
                <a:solidFill>
                  <a:srgbClr val="FF3300"/>
                </a:solidFill>
                <a:latin typeface=".VnTimeH" panose="020B7200000000000000" pitchFamily="34" charset="0"/>
              </a:rPr>
              <a:t>biÓn</a:t>
            </a:r>
            <a:r>
              <a:rPr sz="3200" b="1">
                <a:solidFill>
                  <a:srgbClr val="FF3300"/>
                </a:solidFill>
                <a:latin typeface=".VnTimeH" panose="020B7200000000000000" pitchFamily="34" charset="0"/>
              </a:rPr>
              <a:t> h¹ long</a:t>
            </a:r>
            <a:endParaRPr sz="3200" b="1">
              <a:solidFill>
                <a:srgbClr val="FF3300"/>
              </a:solidFill>
              <a:latin typeface=".VnTimeH" panose="020B7200000000000000" pitchFamily="34" charset="0"/>
            </a:endParaRPr>
          </a:p>
        </p:txBody>
      </p:sp>
      <p:pic>
        <p:nvPicPr>
          <p:cNvPr id="35847" name="Picture 35846" descr="bien bai chay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867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</p:bldLst>
  </p:timing>
</p:sld>
</file>

<file path=ppt/tags/tag1.xml><?xml version="1.0" encoding="utf-8"?>
<p:tagLst xmlns:p="http://schemas.openxmlformats.org/presentationml/2006/main">
  <p:tag name="TIMING" val="|0.3"/>
</p:tagLst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779</Words>
  <Application>WPS Presentation</Application>
  <PresentationFormat>On-screen Show</PresentationFormat>
  <Paragraphs>68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8" baseType="lpstr">
      <vt:lpstr>Arial</vt:lpstr>
      <vt:lpstr>SimSun</vt:lpstr>
      <vt:lpstr>Wingdings</vt:lpstr>
      <vt:lpstr>.Vn3DH</vt:lpstr>
      <vt:lpstr>.VnTimeH</vt:lpstr>
      <vt:lpstr>VNI-Avo</vt:lpstr>
      <vt:lpstr>Segoe Print</vt:lpstr>
      <vt:lpstr>Times New Roman</vt:lpstr>
      <vt:lpstr>.VnArialH</vt:lpstr>
      <vt:lpstr>.VnArial</vt:lpstr>
      <vt:lpstr>Microsoft YaHei</vt:lpstr>
      <vt:lpstr>Arial Unicode MS</vt:lpstr>
      <vt:lpstr>Calibri</vt:lpstr>
      <vt:lpstr>.VnTime</vt:lpstr>
      <vt:lpstr>1_Default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Nam Thang 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Nhu Huy</dc:creator>
  <cp:lastModifiedBy>phượng nguyễn</cp:lastModifiedBy>
  <cp:revision>16</cp:revision>
  <dcterms:created xsi:type="dcterms:W3CDTF">2010-12-04T03:07:09Z</dcterms:created>
  <dcterms:modified xsi:type="dcterms:W3CDTF">2026-04-02T03:38:38Z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B241314EF2074E10B8877BC9E2E35C0D_13</vt:lpwstr>
  </property>
  <property fmtid="{D5CDD505-2E9C-101B-9397-08002B2CF9AE}" pid="3" name="KSOProductBuildVer">
    <vt:lpwstr>1033-12.1.0.25242</vt:lpwstr>
  </property>
</Properties>
</file>