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9" r:id="rId3"/>
    <p:sldId id="320" r:id="rId4"/>
    <p:sldId id="323" r:id="rId5"/>
    <p:sldId id="327" r:id="rId6"/>
    <p:sldId id="330" r:id="rId7"/>
    <p:sldId id="331" r:id="rId8"/>
    <p:sldId id="32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DFE"/>
    <a:srgbClr val="A4F2FA"/>
    <a:srgbClr val="0000CC"/>
    <a:srgbClr val="FFFF00"/>
    <a:srgbClr val="CC3399"/>
    <a:srgbClr val="0033CC"/>
    <a:srgbClr val="CC00C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-46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62F4-E656-4AA0-BB3E-CD2B8DC24A9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31F2B-5364-4D46-A919-F8F4E0FA71A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4098-2CF7-4237-AAC7-A6C965A33B1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8EADD-78C0-4749-8511-D73297A34B4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DCF8-183A-4913-906B-8E89D23A7E4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2BE64-60CC-44C9-98F6-121F335331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5563A-1315-4EFC-98B1-6610920A652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22389-D859-4FC8-8F3B-564127BB8D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BC51C-0E3E-4D3A-9DC4-47D8CB287D5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AF2D8-57C4-4C0B-958E-0F0D5F8ABA3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A3037-AA0C-4317-99AF-76C12FA7972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9E17F9D-063E-4088-991C-D21B3814480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7"/>
            <a:ext cx="12191238" cy="6857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04737" y="741948"/>
            <a:ext cx="8746958" cy="5378088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0251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8031" y="741948"/>
            <a:ext cx="770021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64" y="1546866"/>
            <a:ext cx="1466472" cy="1538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3206" r="2986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6" y="134541"/>
            <a:ext cx="1324160" cy="1465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264694"/>
            <a:ext cx="12191999" cy="6593306"/>
            <a:chOff x="0" y="264694"/>
            <a:chExt cx="12191999" cy="65933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264694"/>
              <a:ext cx="12191999" cy="65933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8047" y="3950036"/>
              <a:ext cx="4528754" cy="290796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183" y="5582653"/>
            <a:ext cx="1686160" cy="1275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360" y="5404018"/>
            <a:ext cx="1686160" cy="1171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044" y="5397067"/>
            <a:ext cx="1049188" cy="7290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WPS Presentation</Application>
  <PresentationFormat>Custom</PresentationFormat>
  <Paragraphs>19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 PC</dc:creator>
  <cp:lastModifiedBy>phượng nguyễn</cp:lastModifiedBy>
  <cp:revision>153</cp:revision>
  <dcterms:created xsi:type="dcterms:W3CDTF">2021-04-04T08:12:00Z</dcterms:created>
  <dcterms:modified xsi:type="dcterms:W3CDTF">2026-04-02T03:19:28Z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B00C62F4C17A4020BA60AF4FB09D814E_13</vt:lpwstr>
  </property>
  <property fmtid="{D5CDD505-2E9C-101B-9397-08002B2CF9AE}" pid="3" name="KSOProductBuildVer">
    <vt:lpwstr>1033-12.1.0.25242</vt:lpwstr>
  </property>
</Properties>
</file>