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9" r:id="rId4"/>
    <p:sldId id="275" r:id="rId5"/>
    <p:sldId id="261" r:id="rId6"/>
    <p:sldId id="262" r:id="rId7"/>
    <p:sldId id="263" r:id="rId8"/>
    <p:sldId id="276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8" r:id="rId18"/>
    <p:sldId id="272" r:id="rId19"/>
    <p:sldId id="273" r:id="rId20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2" autoAdjust="0"/>
    <p:restoredTop sz="94561" autoAdjust="0"/>
  </p:normalViewPr>
  <p:slideViewPr>
    <p:cSldViewPr snapToGrid="0" showGuides="1">
      <p:cViewPr varScale="1">
        <p:scale>
          <a:sx n="72" d="100"/>
          <a:sy n="72" d="100"/>
        </p:scale>
        <p:origin x="444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1C33-AB62-452B-BCBE-3CD982CEC5E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3B33-664B-4C4F-86C9-C556CC1A88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1C33-AB62-452B-BCBE-3CD982CEC5E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3B33-664B-4C4F-86C9-C556CC1A88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1C33-AB62-452B-BCBE-3CD982CEC5E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3B33-664B-4C4F-86C9-C556CC1A88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1C33-AB62-452B-BCBE-3CD982CEC5E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3B33-664B-4C4F-86C9-C556CC1A88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1C33-AB62-452B-BCBE-3CD982CEC5E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3B33-664B-4C4F-86C9-C556CC1A88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1C33-AB62-452B-BCBE-3CD982CEC5E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3B33-664B-4C4F-86C9-C556CC1A88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1C33-AB62-452B-BCBE-3CD982CEC5E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3B33-664B-4C4F-86C9-C556CC1A88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1C33-AB62-452B-BCBE-3CD982CEC5E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3B33-664B-4C4F-86C9-C556CC1A88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1C33-AB62-452B-BCBE-3CD982CEC5E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3B33-664B-4C4F-86C9-C556CC1A88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1C33-AB62-452B-BCBE-3CD982CEC5E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3B33-664B-4C4F-86C9-C556CC1A88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1C33-AB62-452B-BCBE-3CD982CEC5E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3B33-664B-4C4F-86C9-C556CC1A88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1C33-AB62-452B-BCBE-3CD982CEC5E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3B33-664B-4C4F-86C9-C556CC1A883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png"/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79" y="0"/>
            <a:ext cx="1197032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128" y="2111335"/>
            <a:ext cx="5925826" cy="664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913" y="2868661"/>
            <a:ext cx="9310255" cy="1828959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3630295" y="1345565"/>
            <a:ext cx="55753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000" b="1"/>
              <a:t>UỶ BAN NHÂN DÂN PHƯỜNG VIỆT HƯNG</a:t>
            </a:r>
            <a:endParaRPr lang="en-US" sz="2000" b="1"/>
          </a:p>
          <a:p>
            <a:pPr algn="ctr"/>
            <a:r>
              <a:rPr lang="en-US" sz="2000" b="1"/>
              <a:t>TRƯỜNG MẦM NON GIANG BIÊN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0104" y="1597062"/>
            <a:ext cx="735939" cy="6409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2230" y="1632983"/>
            <a:ext cx="771785" cy="67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93226"/>
            <a:ext cx="771786" cy="67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58619" y="1722733"/>
            <a:ext cx="714729" cy="622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3348" y="1682368"/>
            <a:ext cx="761074" cy="662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81374" y="1707134"/>
            <a:ext cx="771786" cy="672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092" y="1541316"/>
            <a:ext cx="452822" cy="8039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668" y="1542351"/>
            <a:ext cx="444424" cy="7890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043" y="1488115"/>
            <a:ext cx="455292" cy="8083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137" y="1639822"/>
            <a:ext cx="517002" cy="917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479" y="1682368"/>
            <a:ext cx="493037" cy="8753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760" y="1722733"/>
            <a:ext cx="480861" cy="8537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85" y="1601986"/>
            <a:ext cx="734193" cy="7341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336" y="1582221"/>
            <a:ext cx="694210" cy="6942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855" y="1555733"/>
            <a:ext cx="773950" cy="7739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2543" y="1868311"/>
            <a:ext cx="689376" cy="6893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865" y="1868311"/>
            <a:ext cx="658425" cy="6584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032" y="1868311"/>
            <a:ext cx="658425" cy="65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3280" y="2121218"/>
            <a:ext cx="742991" cy="7429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2991" y="2142317"/>
            <a:ext cx="742991" cy="7429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121218"/>
            <a:ext cx="742991" cy="742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76405" y="2060957"/>
            <a:ext cx="687942" cy="687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049" y="2063788"/>
            <a:ext cx="685111" cy="6851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336" y="2112829"/>
            <a:ext cx="668968" cy="668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978" y="2075321"/>
            <a:ext cx="439257" cy="7798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271" y="2121218"/>
            <a:ext cx="387553" cy="6880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177" y="2088602"/>
            <a:ext cx="788601" cy="6868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975" y="2142317"/>
            <a:ext cx="700361" cy="6099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393" y="2097320"/>
            <a:ext cx="768582" cy="6694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109" y="2112829"/>
            <a:ext cx="923887" cy="8046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080" y="2142317"/>
            <a:ext cx="913267" cy="7954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7607" y="2159753"/>
            <a:ext cx="893248" cy="777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4243" y="1139687"/>
            <a:ext cx="9369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smtClean="0">
                <a:solidFill>
                  <a:srgbClr val="FF0000"/>
                </a:solidFill>
                <a:latin typeface="+mj-lt"/>
              </a:rPr>
              <a:t>Sáng tạo quy tắc sắp xếp theo ý thích</a:t>
            </a:r>
            <a:endParaRPr lang="en-US" sz="4400" b="1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061" y="1272209"/>
            <a:ext cx="1119808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smtClean="0">
                <a:solidFill>
                  <a:srgbClr val="00B050"/>
                </a:solidFill>
                <a:latin typeface="+mj-lt"/>
              </a:rPr>
              <a:t>Trò chơi 1: CHUNG SỨC </a:t>
            </a:r>
            <a:endParaRPr lang="vi-VN" sz="4400" b="1" smtClean="0">
              <a:solidFill>
                <a:srgbClr val="00B050"/>
              </a:solidFill>
              <a:latin typeface="+mj-lt"/>
            </a:endParaRPr>
          </a:p>
          <a:p>
            <a:pPr algn="ctr"/>
            <a:r>
              <a:rPr lang="vi-VN" sz="4400" b="1">
                <a:solidFill>
                  <a:srgbClr val="00B050"/>
                </a:solidFill>
                <a:latin typeface="+mj-lt"/>
              </a:rPr>
              <a:t> </a:t>
            </a:r>
            <a:r>
              <a:rPr lang="vi-VN" sz="4400" b="1" smtClean="0">
                <a:solidFill>
                  <a:srgbClr val="00B050"/>
                </a:solidFill>
                <a:latin typeface="+mj-lt"/>
              </a:rPr>
              <a:t>           VẼ TRANG TRÍ VIỀN KHĂN</a:t>
            </a:r>
            <a:endParaRPr lang="vi-VN" sz="4400" b="1" smtClean="0">
              <a:solidFill>
                <a:srgbClr val="00B050"/>
              </a:solidFill>
              <a:latin typeface="+mj-lt"/>
            </a:endParaRPr>
          </a:p>
          <a:p>
            <a:endParaRPr lang="en-US"/>
          </a:p>
        </p:txBody>
      </p:sp>
      <p:pic>
        <p:nvPicPr>
          <p:cNvPr id="3" name="HoaLaMuaXuan-VA-459233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127512" y="3684104"/>
            <a:ext cx="1152939" cy="1109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2383" y="1311965"/>
            <a:ext cx="8918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smtClean="0">
                <a:solidFill>
                  <a:srgbClr val="00B050"/>
                </a:solidFill>
                <a:latin typeface="+mj-lt"/>
              </a:rPr>
              <a:t>Trò chơi 2: Ai nhanh nhất</a:t>
            </a:r>
            <a:endParaRPr lang="en-US" sz="4800" b="1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3" name="HoaLaMuaXuan-VA-459233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02226" y="3472070"/>
            <a:ext cx="1669774" cy="1268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2125" y="16550"/>
            <a:ext cx="1097375" cy="8169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514" y="4478016"/>
            <a:ext cx="1097375" cy="8169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0937" y="16550"/>
            <a:ext cx="1097375" cy="81693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84959" y="0"/>
            <a:ext cx="1007166" cy="811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43078" y="25694"/>
            <a:ext cx="1136657" cy="81693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5" y="5823897"/>
            <a:ext cx="1146147" cy="8291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6" y="-17856"/>
            <a:ext cx="1146147" cy="8291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493" y="19598"/>
            <a:ext cx="1018120" cy="8230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5" y="2100241"/>
            <a:ext cx="1018120" cy="823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5" y="1136563"/>
            <a:ext cx="1018120" cy="8230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5" y="3438843"/>
            <a:ext cx="1097375" cy="816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5959" cy="6626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3873" y="-12195"/>
            <a:ext cx="932817" cy="6748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7468" y="0"/>
            <a:ext cx="915959" cy="662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202" y="6034970"/>
            <a:ext cx="926627" cy="749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948" y="9409"/>
            <a:ext cx="922532" cy="745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280" y="6097"/>
            <a:ext cx="926629" cy="749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202" y="6098"/>
            <a:ext cx="926627" cy="7490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617" y="1"/>
            <a:ext cx="1014404" cy="7551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362" y="-1"/>
            <a:ext cx="1014407" cy="755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540" y="-1"/>
            <a:ext cx="1014406" cy="7551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314" y="6034969"/>
            <a:ext cx="926629" cy="7490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506" y="6034969"/>
            <a:ext cx="958485" cy="774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017" y="0"/>
            <a:ext cx="1208598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0"/>
            <a:ext cx="12191999" cy="6732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2467" y="438398"/>
            <a:ext cx="8992379" cy="6561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029" y="1589079"/>
            <a:ext cx="5950212" cy="853514"/>
          </a:xfrm>
          <a:prstGeom prst="rect">
            <a:avLst/>
          </a:prstGeom>
        </p:spPr>
      </p:pic>
      <p:pic>
        <p:nvPicPr>
          <p:cNvPr id="3" name="EmYeuCayXanh-VA-4767901 (mp3cut.net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47931" y="3021496"/>
            <a:ext cx="1232452" cy="1165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4661" y="1692990"/>
            <a:ext cx="80573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4000" b="1">
                <a:solidFill>
                  <a:srgbClr val="00B050"/>
                </a:solidFill>
                <a:latin typeface="Times New Roman" panose="02020603050405020304" pitchFamily="18" charset="0"/>
              </a:rPr>
              <a:t>2. Phương pháp, hình thức tổ chức:</a:t>
            </a:r>
            <a:endParaRPr lang="vi-VN" sz="4000" b="1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pPr lvl="0"/>
            <a:r>
              <a:rPr lang="vi-VN" sz="4000" b="1">
                <a:solidFill>
                  <a:srgbClr val="00B0F0"/>
                </a:solidFill>
                <a:latin typeface="Times New Roman" panose="02020603050405020304" pitchFamily="18" charset="0"/>
              </a:rPr>
              <a:t>a. Xếp quy tắc theo yêu cầu:</a:t>
            </a:r>
            <a:endParaRPr lang="en-US" sz="4000" b="1">
              <a:solidFill>
                <a:srgbClr val="00B0F0"/>
              </a:solidFill>
              <a:latin typeface="Calibri Light" panose="020F03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5372" y="185856"/>
            <a:ext cx="7243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smtClean="0">
                <a:solidFill>
                  <a:srgbClr val="00B050"/>
                </a:solidFill>
                <a:latin typeface="+mj-lt"/>
              </a:rPr>
              <a:t>Lần </a:t>
            </a: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4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4000" b="1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4000" b="1" dirty="0" smtClean="0">
                <a:solidFill>
                  <a:srgbClr val="00B050"/>
                </a:solidFill>
                <a:latin typeface="+mj-lt"/>
              </a:rPr>
              <a:t>Xếp theo quy tắc</a:t>
            </a:r>
            <a:r>
              <a:rPr lang="vi-VN" sz="4000" b="1" smtClean="0">
                <a:solidFill>
                  <a:srgbClr val="00B050"/>
                </a:solidFill>
                <a:latin typeface="+mj-lt"/>
              </a:rPr>
              <a:t>: 2-</a:t>
            </a:r>
            <a:r>
              <a:rPr lang="vi-VN" sz="4000" b="1" smtClean="0">
                <a:solidFill>
                  <a:srgbClr val="00B050"/>
                </a:solidFill>
                <a:latin typeface="Times New Roman" panose="02020603050405020304" pitchFamily="18" charset="0"/>
              </a:rPr>
              <a:t>2</a:t>
            </a:r>
            <a:r>
              <a:rPr lang="vi-VN" sz="4000" b="1" smtClean="0">
                <a:solidFill>
                  <a:srgbClr val="00B050"/>
                </a:solidFill>
                <a:latin typeface="+mj-lt"/>
              </a:rPr>
              <a:t>- </a:t>
            </a:r>
            <a:r>
              <a:rPr lang="vi-VN" sz="4000" b="1" dirty="0" smtClean="0">
                <a:solidFill>
                  <a:srgbClr val="00B050"/>
                </a:solidFill>
                <a:latin typeface="+mj-lt"/>
              </a:rPr>
              <a:t>2</a:t>
            </a:r>
            <a:endParaRPr lang="en-US" sz="40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1246909" y="2755075"/>
            <a:ext cx="3526972" cy="194755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601" y="855205"/>
            <a:ext cx="713634" cy="1265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9460" y="842748"/>
            <a:ext cx="722797" cy="1281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59" y="815196"/>
            <a:ext cx="1131942" cy="12610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783" y="1026498"/>
            <a:ext cx="959113" cy="833098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874" y="1024820"/>
            <a:ext cx="984474" cy="8551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0849" y="2122372"/>
            <a:ext cx="967408" cy="1044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88536" y="2031571"/>
            <a:ext cx="1086679" cy="1054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03162" y="2095060"/>
            <a:ext cx="1003352" cy="1041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805" y="2004571"/>
            <a:ext cx="1036410" cy="12802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881" y="2120717"/>
            <a:ext cx="1000458" cy="1062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709" y="864767"/>
            <a:ext cx="1181018" cy="11810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599" y="2084785"/>
            <a:ext cx="966970" cy="10623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6740" y="893742"/>
            <a:ext cx="643526" cy="11378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6132" y="976091"/>
            <a:ext cx="627048" cy="11086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422" y="864767"/>
            <a:ext cx="1118058" cy="111805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909" y="866523"/>
            <a:ext cx="1138048" cy="11380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4366" y="921629"/>
            <a:ext cx="1117076" cy="9703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4070" y="936743"/>
            <a:ext cx="1038586" cy="902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4767" y="0"/>
            <a:ext cx="7858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smtClean="0">
                <a:solidFill>
                  <a:srgbClr val="00B0F0"/>
                </a:solidFill>
                <a:latin typeface="+mj-lt"/>
              </a:rPr>
              <a:t>Lần </a:t>
            </a:r>
            <a:r>
              <a:rPr lang="en-US" sz="40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000" b="1" smtClean="0">
                <a:solidFill>
                  <a:srgbClr val="00B0F0"/>
                </a:solidFill>
                <a:latin typeface="+mj-lt"/>
              </a:rPr>
              <a:t>: </a:t>
            </a:r>
            <a:r>
              <a:rPr lang="vi-VN" sz="4000" b="1" dirty="0" smtClean="0">
                <a:solidFill>
                  <a:srgbClr val="00B0F0"/>
                </a:solidFill>
                <a:latin typeface="+mj-lt"/>
              </a:rPr>
              <a:t>Sắp xếp theo quy tắc 2-3-2</a:t>
            </a:r>
            <a:endParaRPr lang="en-US" sz="4000" b="1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254" y="1297934"/>
            <a:ext cx="561101" cy="995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763" y="1308192"/>
            <a:ext cx="555672" cy="985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061" y="1375815"/>
            <a:ext cx="866432" cy="866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710" y="1343727"/>
            <a:ext cx="898520" cy="898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85" y="1357491"/>
            <a:ext cx="935462" cy="935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483" y="1421310"/>
            <a:ext cx="930015" cy="8078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602" y="1387077"/>
            <a:ext cx="952808" cy="82762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4478" y="2321025"/>
            <a:ext cx="1086640" cy="1046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77001" y="2316597"/>
            <a:ext cx="1133060" cy="1046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47643" y="2269100"/>
            <a:ext cx="1142409" cy="1094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151" y="2175882"/>
            <a:ext cx="1231499" cy="12863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58" y="2175883"/>
            <a:ext cx="1231499" cy="12863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2734" y="2298754"/>
            <a:ext cx="1426588" cy="11766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2296" y="1336743"/>
            <a:ext cx="593464" cy="10524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2014" y="1246714"/>
            <a:ext cx="592784" cy="10512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256" y="1345256"/>
            <a:ext cx="971341" cy="97134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787" y="1357491"/>
            <a:ext cx="925744" cy="9257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531" y="1367351"/>
            <a:ext cx="906024" cy="9060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86" y="1411330"/>
            <a:ext cx="941505" cy="81780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0614" y="1396896"/>
            <a:ext cx="941504" cy="817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6205" y="0"/>
            <a:ext cx="825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smtClean="0">
                <a:solidFill>
                  <a:srgbClr val="00B0F0"/>
                </a:solidFill>
                <a:latin typeface="+mj-lt"/>
              </a:rPr>
              <a:t>Lần </a:t>
            </a:r>
            <a:r>
              <a:rPr lang="en-US" sz="40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4000" b="1" smtClean="0">
                <a:solidFill>
                  <a:srgbClr val="00B0F0"/>
                </a:solidFill>
                <a:latin typeface="+mj-lt"/>
              </a:rPr>
              <a:t>: </a:t>
            </a:r>
            <a:r>
              <a:rPr lang="vi-VN" sz="4000" b="1" dirty="0" smtClean="0">
                <a:solidFill>
                  <a:srgbClr val="00B0F0"/>
                </a:solidFill>
                <a:latin typeface="+mj-lt"/>
              </a:rPr>
              <a:t>Sắp xếp theo quy tắc 3-2-3</a:t>
            </a:r>
            <a:endParaRPr lang="en-US" sz="4000" b="1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6584" y="1162014"/>
            <a:ext cx="598290" cy="10609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332" y="1162014"/>
            <a:ext cx="585252" cy="1037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11992"/>
            <a:ext cx="557069" cy="987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555" y="1275567"/>
            <a:ext cx="860717" cy="860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718" y="1270580"/>
            <a:ext cx="893129" cy="8931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218" y="1308801"/>
            <a:ext cx="940218" cy="8166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436" y="1291051"/>
            <a:ext cx="940219" cy="8166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636" y="1298532"/>
            <a:ext cx="880494" cy="76480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1801" y="2242425"/>
            <a:ext cx="1219200" cy="107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82336" y="2285316"/>
            <a:ext cx="1219200" cy="1046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43274" y="2223415"/>
            <a:ext cx="1158362" cy="107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500" y="2107737"/>
            <a:ext cx="1231499" cy="12863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6552" y="2136284"/>
            <a:ext cx="951058" cy="11766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499" y="2217474"/>
            <a:ext cx="1255885" cy="11766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06113" y="1226281"/>
            <a:ext cx="533585" cy="9462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6747" y="1226281"/>
            <a:ext cx="534896" cy="9485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70332" y="1190680"/>
            <a:ext cx="565960" cy="10036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080" y="1199673"/>
            <a:ext cx="1042752" cy="10427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9651" y="1167000"/>
            <a:ext cx="1064786" cy="10647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129" y="1226034"/>
            <a:ext cx="1026879" cy="89196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575" y="1257335"/>
            <a:ext cx="975349" cy="847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1056" y="1211992"/>
            <a:ext cx="1031236" cy="895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7739" y="262620"/>
            <a:ext cx="7593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00B050"/>
                </a:solidFill>
                <a:latin typeface="Times New Roman" panose="02020603050405020304" pitchFamily="18" charset="0"/>
              </a:rPr>
              <a:t>Lần </a:t>
            </a: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4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4000" b="1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>
                <a:solidFill>
                  <a:srgbClr val="00B050"/>
                </a:solidFill>
                <a:latin typeface="Times New Roman" panose="02020603050405020304" pitchFamily="18" charset="0"/>
              </a:rPr>
              <a:t>Xếp theo quy tắc: </a:t>
            </a: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</a:rPr>
              <a:t>3</a:t>
            </a:r>
            <a:r>
              <a:rPr lang="vi-VN" sz="4000" b="1" smtClean="0">
                <a:solidFill>
                  <a:srgbClr val="00B050"/>
                </a:solidFill>
                <a:latin typeface="Times New Roman" panose="02020603050405020304" pitchFamily="18" charset="0"/>
              </a:rPr>
              <a:t>-</a:t>
            </a: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</a:rPr>
              <a:t>3</a:t>
            </a:r>
            <a:r>
              <a:rPr lang="vi-VN" sz="4000" b="1" smtClean="0">
                <a:solidFill>
                  <a:srgbClr val="00B050"/>
                </a:solidFill>
                <a:latin typeface="Times New Roman" panose="02020603050405020304" pitchFamily="18" charset="0"/>
              </a:rPr>
              <a:t>-</a:t>
            </a: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</a:rPr>
              <a:t>3</a:t>
            </a:r>
            <a:endParaRPr lang="en-US" sz="4000" b="1" dirty="0">
              <a:solidFill>
                <a:srgbClr val="00B050"/>
              </a:solidFill>
              <a:latin typeface="Calibri Light" panose="020F03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7" y="1420467"/>
            <a:ext cx="474318" cy="8386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5656" y="1409379"/>
            <a:ext cx="519226" cy="918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205" y="1420467"/>
            <a:ext cx="494381" cy="874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6811" y="1600088"/>
            <a:ext cx="417904" cy="73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95556" y="1575192"/>
            <a:ext cx="417904" cy="738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2282" y="1566914"/>
            <a:ext cx="417903" cy="738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257" y="1522616"/>
            <a:ext cx="833720" cy="833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879" y="1497891"/>
            <a:ext cx="833720" cy="833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671" y="1447156"/>
            <a:ext cx="866938" cy="8669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827" y="1516391"/>
            <a:ext cx="839945" cy="8399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495" y="1516391"/>
            <a:ext cx="839945" cy="8399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372" y="1575192"/>
            <a:ext cx="756419" cy="7564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769" y="1546551"/>
            <a:ext cx="905317" cy="7863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786" y="1572107"/>
            <a:ext cx="838706" cy="7285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636" y="1566915"/>
            <a:ext cx="869726" cy="7554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9098" y="1583311"/>
            <a:ext cx="841322" cy="730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1871" y="1613610"/>
            <a:ext cx="743146" cy="6455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783" y="1546551"/>
            <a:ext cx="841321" cy="73078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78964" y="2437153"/>
            <a:ext cx="1261981" cy="967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15920" y="2437153"/>
            <a:ext cx="1312845" cy="957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422311" y="2437153"/>
            <a:ext cx="1470316" cy="981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69234" y="2390446"/>
            <a:ext cx="616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94888" y="2437153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42182" y="2437153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002" y="0"/>
            <a:ext cx="8666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00B0F0"/>
                </a:solidFill>
                <a:latin typeface="+mj-lt"/>
              </a:rPr>
              <a:t>Lần 5: Sắp xếp theo quy </a:t>
            </a:r>
            <a:r>
              <a:rPr lang="vi-VN" sz="4000" b="1" smtClean="0">
                <a:solidFill>
                  <a:srgbClr val="00B0F0"/>
                </a:solidFill>
                <a:latin typeface="+mj-lt"/>
              </a:rPr>
              <a:t>tắc </a:t>
            </a:r>
            <a:r>
              <a:rPr lang="en-US" sz="40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4000" b="1" smtClean="0">
                <a:solidFill>
                  <a:srgbClr val="00B0F0"/>
                </a:solidFill>
                <a:latin typeface="+mj-lt"/>
              </a:rPr>
              <a:t>-3-</a:t>
            </a:r>
            <a:r>
              <a:rPr lang="en-US" sz="40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219" y="846041"/>
            <a:ext cx="643863" cy="11417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178" y="917847"/>
            <a:ext cx="1035155" cy="10351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986" y="897230"/>
            <a:ext cx="1055772" cy="10557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71" y="937964"/>
            <a:ext cx="1061189" cy="10611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0088" y="1012982"/>
            <a:ext cx="974530" cy="8464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7491" y="1016932"/>
            <a:ext cx="967359" cy="8425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2028560"/>
            <a:ext cx="1116716" cy="1139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40230" y="2028561"/>
            <a:ext cx="1191283" cy="1139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28333" y="2028559"/>
            <a:ext cx="1325217" cy="1139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998" y="905784"/>
            <a:ext cx="1082042" cy="10820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815" y="859476"/>
            <a:ext cx="1174657" cy="117465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5927" y="1015137"/>
            <a:ext cx="1044011" cy="9068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741" y="1055628"/>
            <a:ext cx="1044738" cy="9099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7723" y="940568"/>
            <a:ext cx="646232" cy="11400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7730" y="948344"/>
            <a:ext cx="1060796" cy="106079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78296" y="2213681"/>
            <a:ext cx="554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18759" y="2213680"/>
            <a:ext cx="698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97353" y="2213680"/>
            <a:ext cx="556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8139" y="715617"/>
            <a:ext cx="9077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smtClean="0">
                <a:solidFill>
                  <a:srgbClr val="FF0000"/>
                </a:solidFill>
                <a:latin typeface="+mj-lt"/>
              </a:rPr>
              <a:t>Hoàn thiện quy tắc sắp xếp sau đây</a:t>
            </a:r>
            <a:endParaRPr lang="en-US" sz="4000" b="1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7470" y="2012116"/>
            <a:ext cx="915609" cy="915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328" y="2027411"/>
            <a:ext cx="885017" cy="885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1458" y="2027411"/>
            <a:ext cx="805866" cy="805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903" y="2012116"/>
            <a:ext cx="883712" cy="883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077" y="1960367"/>
            <a:ext cx="574026" cy="1019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835" y="2001385"/>
            <a:ext cx="521776" cy="9263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513" y="2089060"/>
            <a:ext cx="862248" cy="7509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761" y="2096678"/>
            <a:ext cx="877992" cy="7647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009" y="2067633"/>
            <a:ext cx="944686" cy="8227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468" y="1955845"/>
            <a:ext cx="609983" cy="10829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396" y="1955845"/>
            <a:ext cx="609983" cy="10829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393" y="2089060"/>
            <a:ext cx="976508" cy="8505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6901" y="2072392"/>
            <a:ext cx="975749" cy="8498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991" y="2039642"/>
            <a:ext cx="1008961" cy="878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8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62&quot;/&gt;&lt;/object&gt;&lt;object type=&quot;3&quot; unique_id=&quot;10009&quot;&gt;&lt;property id=&quot;20148&quot; value=&quot;5&quot;/&gt;&lt;property id=&quot;20300&quot; value=&quot;Slide 6&quot;/&gt;&lt;property id=&quot;20307&quot; value=&quot;263&quot;/&gt;&lt;/object&gt;&lt;object type=&quot;3&quot; unique_id=&quot;10010&quot;&gt;&lt;property id=&quot;20148&quot; value=&quot;5&quot;/&gt;&lt;property id=&quot;20300&quot; value=&quot;Slide 7&quot;/&gt;&lt;property id=&quot;20307&quot; value=&quot;264&quot;/&gt;&lt;/object&gt;&lt;object type=&quot;3&quot; unique_id=&quot;10011&quot;&gt;&lt;property id=&quot;20148&quot; value=&quot;5&quot;/&gt;&lt;property id=&quot;20300&quot; value=&quot;Slide 8&quot;/&gt;&lt;property id=&quot;20307&quot; value=&quot;265&quot;/&gt;&lt;/object&gt;&lt;object type=&quot;3&quot; unique_id=&quot;10012&quot;&gt;&lt;property id=&quot;20148&quot; value=&quot;5&quot;/&gt;&lt;property id=&quot;20300&quot; value=&quot;Slide 9&quot;/&gt;&lt;property id=&quot;20307&quot; value=&quot;266&quot;/&gt;&lt;/object&gt;&lt;object type=&quot;3&quot; unique_id=&quot;10013&quot;&gt;&lt;property id=&quot;20148&quot; value=&quot;5&quot;/&gt;&lt;property id=&quot;20300&quot; value=&quot;Slide 10&quot;/&gt;&lt;property id=&quot;20307&quot; value=&quot;267&quot;/&gt;&lt;/object&gt;&lt;object type=&quot;3&quot; unique_id=&quot;10014&quot;&gt;&lt;property id=&quot;20148&quot; value=&quot;5&quot;/&gt;&lt;property id=&quot;20300&quot; value=&quot;Slide 11&quot;/&gt;&lt;property id=&quot;20307&quot; value=&quot;268&quot;/&gt;&lt;/object&gt;&lt;object type=&quot;3&quot; unique_id=&quot;10015&quot;&gt;&lt;property id=&quot;20148&quot; value=&quot;5&quot;/&gt;&lt;property id=&quot;20300&quot; value=&quot;Slide 12&quot;/&gt;&lt;property id=&quot;20307&quot; value=&quot;269&quot;/&gt;&lt;/object&gt;&lt;object type=&quot;3&quot; unique_id=&quot;10016&quot;&gt;&lt;property id=&quot;20148&quot; value=&quot;5&quot;/&gt;&lt;property id=&quot;20300&quot; value=&quot;Slide 13&quot;/&gt;&lt;property id=&quot;20307&quot; value=&quot;2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</Words>
  <Application>WPS Presentation</Application>
  <PresentationFormat>Widescreen</PresentationFormat>
  <Paragraphs>38</Paragraphs>
  <Slides>18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Arial</vt:lpstr>
      <vt:lpstr>SimSun</vt:lpstr>
      <vt:lpstr>Wingdings</vt:lpstr>
      <vt:lpstr>Times New Roman</vt:lpstr>
      <vt:lpstr>Calibri Light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Customers at Home or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phượng nguyễn</cp:lastModifiedBy>
  <cp:revision>35</cp:revision>
  <cp:lastPrinted>2018-10-29T08:52:00Z</cp:lastPrinted>
  <dcterms:created xsi:type="dcterms:W3CDTF">2018-10-16T06:08:00Z</dcterms:created>
  <dcterms:modified xsi:type="dcterms:W3CDTF">2026-04-02T03:23:40Z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CDF5A470FE2245E9BBC5C59DCA957E91_13</vt:lpwstr>
  </property>
  <property fmtid="{D5CDD505-2E9C-101B-9397-08002B2CF9AE}" pid="3" name="KSOProductBuildVer">
    <vt:lpwstr>1033-12.1.0.25242</vt:lpwstr>
  </property>
</Properties>
</file>