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35" r:id="rId3"/>
    <p:sldId id="338" r:id="rId5"/>
    <p:sldId id="339" r:id="rId6"/>
    <p:sldId id="263" r:id="rId7"/>
    <p:sldId id="352" r:id="rId8"/>
    <p:sldId id="293" r:id="rId9"/>
    <p:sldId id="353" r:id="rId10"/>
    <p:sldId id="342" r:id="rId11"/>
    <p:sldId id="345" r:id="rId12"/>
    <p:sldId id="346" r:id="rId13"/>
    <p:sldId id="349" r:id="rId14"/>
    <p:sldId id="348" r:id="rId15"/>
    <p:sldId id="350" r:id="rId16"/>
    <p:sldId id="351" r:id="rId17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66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66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66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66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66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66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66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66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66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0A5C"/>
    <a:srgbClr val="FF66CC"/>
    <a:srgbClr val="00CC00"/>
    <a:srgbClr val="FF3300"/>
    <a:srgbClr val="CC0053"/>
    <a:srgbClr val="FFFF00"/>
    <a:srgbClr val="F8F8F8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699"/>
    <p:restoredTop sz="94728"/>
  </p:normalViewPr>
  <p:slideViewPr>
    <p:cSldViewPr showGuides="1">
      <p:cViewPr>
        <p:scale>
          <a:sx n="50" d="100"/>
          <a:sy n="50" d="100"/>
        </p:scale>
        <p:origin x="-1902" y="-5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76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p>
            <a:pPr lvl="0" eaLnBrk="1" hangingPunct="1">
              <a:buNone/>
            </a:pPr>
            <a:endParaRPr lang="en-US" altLang="en-US" sz="1200" dirty="0"/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p>
            <a:pPr lvl="0" algn="r" eaLnBrk="1" hangingPunct="1">
              <a:buNone/>
            </a:pPr>
            <a:endParaRPr lang="en-US" altLang="en-US" sz="1200" dirty="0"/>
          </a:p>
        </p:txBody>
      </p:sp>
      <p:sp>
        <p:nvSpPr>
          <p:cNvPr id="16388" name="Rectangle 4"/>
          <p:cNvSpPr>
            <a:spLocks noRo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76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Click to edit Master text styles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Second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Third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Fourth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Fifth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6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p>
            <a:pPr lvl="0" eaLnBrk="1" hangingPunct="1">
              <a:buNone/>
            </a:pPr>
            <a:endParaRPr lang="en-US" altLang="en-US" sz="1200" dirty="0"/>
          </a:p>
        </p:txBody>
      </p:sp>
      <p:sp>
        <p:nvSpPr>
          <p:cNvPr id="176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p>
            <a:pPr lvl="0" algn="r" eaLnBrk="1" hangingPunct="1">
              <a:buNone/>
            </a:pPr>
            <a:fld id="{9A0DB2DC-4C9A-4742-B13C-FB6460FD3503}" type="slidenum">
              <a:rPr lang="en-US" altLang="en-US" sz="1200" dirty="0"/>
            </a:fld>
            <a:endParaRPr lang="en-US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10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en-US" sz="1200" dirty="0"/>
            </a:fld>
            <a:endParaRPr lang="en-US" altLang="en-US" sz="1200" dirty="0"/>
          </a:p>
        </p:txBody>
      </p:sp>
      <p:sp>
        <p:nvSpPr>
          <p:cNvPr id="17411" name="Rectangle 2"/>
          <p:cNvSpPr>
            <a:spLocks noRot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p>
            <a:pPr lvl="0" eaLnBrk="1" hangingPunct="1"/>
            <a:endParaRPr lang="en-US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>
              <a:buNone/>
            </a:pPr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>
              <a:buNone/>
            </a:pPr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>
              <a:buNone/>
            </a:pPr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>
              <a:buNone/>
            </a:pPr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>
              <a:buNone/>
            </a:pPr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>
              <a:buNone/>
            </a:pPr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>
              <a:buNone/>
            </a:pPr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>
              <a:buNone/>
            </a:pPr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>
              <a:buNone/>
            </a:pPr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>
              <a:buNone/>
            </a:pPr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>
              <a:buNone/>
            </a:pPr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>
              <a:buNone/>
            </a:pPr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>
              <a:buNone/>
            </a:pPr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>
              <a:buNone/>
            </a:pPr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>
              <a:buNone/>
            </a:pPr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>
              <a:buNone/>
            </a:pPr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>
              <a:buNone/>
            </a:pPr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>
              <a:buNone/>
            </a:pPr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>
              <a:buNone/>
            </a:pPr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>
              <a:buNone/>
            </a:pPr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>
              <a:buNone/>
            </a:pPr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>
              <a:buNone/>
            </a:pPr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altLang="en-US" dirty="0"/>
              <a:t>Click to edit Master title style</a:t>
            </a:r>
            <a:endParaRPr lang="en-US" alt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en-US" dirty="0"/>
              <a:t>Click to edit Master text styles</a:t>
            </a:r>
            <a:endParaRPr lang="en-US" altLang="en-US" dirty="0"/>
          </a:p>
          <a:p>
            <a:pPr lvl="1"/>
            <a:r>
              <a:rPr lang="en-US" altLang="en-US" dirty="0"/>
              <a:t>Second level</a:t>
            </a:r>
            <a:endParaRPr lang="en-US" altLang="en-US" dirty="0"/>
          </a:p>
          <a:p>
            <a:pPr lvl="2"/>
            <a:r>
              <a:rPr lang="en-US" altLang="en-US" dirty="0"/>
              <a:t>Third level</a:t>
            </a:r>
            <a:endParaRPr lang="en-US" altLang="en-US" dirty="0"/>
          </a:p>
          <a:p>
            <a:pPr lvl="3"/>
            <a:r>
              <a:rPr lang="en-US" altLang="en-US" dirty="0"/>
              <a:t>Fourth level</a:t>
            </a:r>
            <a:endParaRPr lang="en-US" altLang="en-US" dirty="0"/>
          </a:p>
          <a:p>
            <a:pPr lvl="4"/>
            <a:r>
              <a:rPr lang="en-US" altLang="en-US" dirty="0"/>
              <a:t>Fifth level</a:t>
            </a:r>
            <a:endParaRPr lang="en-US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 lvl="0">
              <a:buNone/>
            </a:pPr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 lvl="0">
              <a:buNone/>
            </a:pPr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randomBar dir="vert"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GIF"/><Relationship Id="rId2" Type="http://schemas.openxmlformats.org/officeDocument/2006/relationships/image" Target="../media/image2.wmf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.xml"/><Relationship Id="rId5" Type="http://schemas.openxmlformats.org/officeDocument/2006/relationships/image" Target="../media/image15.wmf"/><Relationship Id="rId4" Type="http://schemas.openxmlformats.org/officeDocument/2006/relationships/image" Target="../media/image12.GIF"/><Relationship Id="rId3" Type="http://schemas.openxmlformats.org/officeDocument/2006/relationships/image" Target="../media/image2.wmf"/><Relationship Id="rId2" Type="http://schemas.openxmlformats.org/officeDocument/2006/relationships/image" Target="../media/image3.GIF"/><Relationship Id="rId1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.xml"/><Relationship Id="rId5" Type="http://schemas.openxmlformats.org/officeDocument/2006/relationships/image" Target="../media/image16.jpeg"/><Relationship Id="rId4" Type="http://schemas.openxmlformats.org/officeDocument/2006/relationships/image" Target="../media/image3.GIF"/><Relationship Id="rId3" Type="http://schemas.openxmlformats.org/officeDocument/2006/relationships/image" Target="../media/image2.wmf"/><Relationship Id="rId2" Type="http://schemas.openxmlformats.org/officeDocument/2006/relationships/image" Target="../media/image12.GIF"/><Relationship Id="rId1" Type="http://schemas.openxmlformats.org/officeDocument/2006/relationships/image" Target="../media/image15.wmf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.xml"/><Relationship Id="rId5" Type="http://schemas.openxmlformats.org/officeDocument/2006/relationships/image" Target="../media/image17.jpeg"/><Relationship Id="rId4" Type="http://schemas.openxmlformats.org/officeDocument/2006/relationships/image" Target="../media/image2.wmf"/><Relationship Id="rId3" Type="http://schemas.openxmlformats.org/officeDocument/2006/relationships/image" Target="../media/image3.GIF"/><Relationship Id="rId2" Type="http://schemas.openxmlformats.org/officeDocument/2006/relationships/image" Target="../media/image12.GIF"/><Relationship Id="rId1" Type="http://schemas.openxmlformats.org/officeDocument/2006/relationships/image" Target="../media/image15.wmf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4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3.GIF"/><Relationship Id="rId3" Type="http://schemas.openxmlformats.org/officeDocument/2006/relationships/image" Target="../media/image2.wmf"/><Relationship Id="rId2" Type="http://schemas.openxmlformats.org/officeDocument/2006/relationships/image" Target="../media/image12.GIF"/><Relationship Id="rId1" Type="http://schemas.openxmlformats.org/officeDocument/2006/relationships/image" Target="../media/image15.wmf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2.GIF"/><Relationship Id="rId2" Type="http://schemas.openxmlformats.org/officeDocument/2006/relationships/image" Target="../media/image3.GIF"/><Relationship Id="rId1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9.jpeg"/><Relationship Id="rId2" Type="http://schemas.openxmlformats.org/officeDocument/2006/relationships/image" Target="../media/image2.wmf"/><Relationship Id="rId1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12.GIF"/><Relationship Id="rId3" Type="http://schemas.openxmlformats.org/officeDocument/2006/relationships/image" Target="../media/image11.jpeg"/><Relationship Id="rId2" Type="http://schemas.openxmlformats.org/officeDocument/2006/relationships/image" Target="../media/image9.jpeg"/><Relationship Id="rId1" Type="http://schemas.openxmlformats.org/officeDocument/2006/relationships/image" Target="../media/image2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50" name="Picture 2" descr="aaaaa"/>
          <p:cNvPicPr>
            <a:picLocks noChangeAspect="1"/>
          </p:cNvPicPr>
          <p:nvPr/>
        </p:nvPicPr>
        <p:blipFill>
          <a:blip r:embed="rId1"/>
          <a:srcRect r="43953" b="43314"/>
          <a:stretch>
            <a:fillRect/>
          </a:stretch>
        </p:blipFill>
        <p:spPr>
          <a:xfrm>
            <a:off x="0" y="-50800"/>
            <a:ext cx="9448800" cy="6756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1" name="Picture 8" descr="POINSET3">
            <a:hlinkClick r:id="" action="ppaction://noaction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750" y="4724400"/>
            <a:ext cx="2000250" cy="2133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2" name="Picture 9" descr="67126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181600"/>
            <a:ext cx="1676400" cy="167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01" name="Text Box 10"/>
          <p:cNvSpPr txBox="1">
            <a:spLocks noChangeArrowheads="1"/>
          </p:cNvSpPr>
          <p:nvPr/>
        </p:nvSpPr>
        <p:spPr bwMode="auto">
          <a:xfrm>
            <a:off x="1600200" y="2743200"/>
            <a:ext cx="6248400" cy="82994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FontTx/>
              <a:buNone/>
            </a:pPr>
            <a:endParaRPr lang="en-US" altLang="en-US" sz="2400" b="1" dirty="0">
              <a:solidFill>
                <a:srgbClr val="632523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  <a:p>
            <a:pPr marL="0" lvl="0" indent="0" algn="ctr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206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Đề tài: </a:t>
            </a:r>
            <a:r>
              <a:rPr lang="vi-VN" altLang="en-US" sz="2400" b="1" dirty="0">
                <a:solidFill>
                  <a:srgbClr val="00206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Làm quen chữ cái</a:t>
            </a:r>
            <a:r>
              <a:rPr lang="en-US" altLang="en-US" sz="2400" b="1" dirty="0">
                <a:solidFill>
                  <a:srgbClr val="00206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 S và X</a:t>
            </a:r>
            <a:endParaRPr lang="en-US" altLang="en-US" sz="2400" b="1" dirty="0">
              <a:solidFill>
                <a:srgbClr val="002060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2054" name="Rectangle 10"/>
          <p:cNvSpPr/>
          <p:nvPr/>
        </p:nvSpPr>
        <p:spPr>
          <a:xfrm>
            <a:off x="2286000" y="2235200"/>
            <a:ext cx="45720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FontTx/>
              <a:buNone/>
            </a:pPr>
            <a:r>
              <a:rPr lang="vi-VN" altLang="en-US" b="1" dirty="0">
                <a:solidFill>
                  <a:srgbClr val="0E0A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ÁN </a:t>
            </a:r>
            <a:endParaRPr lang="en-US" altLang="en-US" b="1" dirty="0">
              <a:solidFill>
                <a:srgbClr val="0E0A5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55" name="Rectangle 11"/>
          <p:cNvSpPr/>
          <p:nvPr/>
        </p:nvSpPr>
        <p:spPr>
          <a:xfrm>
            <a:off x="2362200" y="1600200"/>
            <a:ext cx="4572000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FontTx/>
              <a:buNone/>
            </a:pPr>
            <a:r>
              <a:rPr lang="vi-VN" altLang="en-US" sz="1800" b="1" dirty="0">
                <a:solidFill>
                  <a:srgbClr val="254061"/>
                </a:solidFill>
                <a:latin typeface="Arial" panose="020B0604020202020204" pitchFamily="34" charset="0"/>
              </a:rPr>
              <a:t>UBND </a:t>
            </a:r>
            <a:r>
              <a:rPr lang="en-US" altLang="vi-VN" sz="1800" b="1" dirty="0">
                <a:solidFill>
                  <a:srgbClr val="254061"/>
                </a:solidFill>
                <a:latin typeface="Arial" panose="020B0604020202020204" pitchFamily="34" charset="0"/>
              </a:rPr>
              <a:t>PHƯỜNG VIỆT HƯNG</a:t>
            </a:r>
            <a:endParaRPr lang="en-US" altLang="vi-VN" sz="1800" b="1" dirty="0">
              <a:solidFill>
                <a:srgbClr val="254061"/>
              </a:solidFill>
              <a:latin typeface="Arial" panose="020B0604020202020204" pitchFamily="34" charset="0"/>
            </a:endParaRPr>
          </a:p>
          <a:p>
            <a:pPr marL="0" lvl="0" indent="0" algn="ctr">
              <a:spcBef>
                <a:spcPct val="0"/>
              </a:spcBef>
              <a:buFontTx/>
              <a:buNone/>
            </a:pPr>
            <a:r>
              <a:rPr lang="vi-VN" altLang="en-US" sz="1800" b="1" dirty="0">
                <a:solidFill>
                  <a:srgbClr val="254061"/>
                </a:solidFill>
                <a:latin typeface="Arial" panose="020B0604020202020204" pitchFamily="34" charset="0"/>
              </a:rPr>
              <a:t>TRƯỜNG M</a:t>
            </a:r>
            <a:r>
              <a:rPr lang="en-US" altLang="vi-VN" sz="1800" b="1" dirty="0">
                <a:solidFill>
                  <a:srgbClr val="254061"/>
                </a:solidFill>
                <a:latin typeface="Arial" panose="020B0604020202020204" pitchFamily="34" charset="0"/>
              </a:rPr>
              <a:t>ẦM NON GIANG BIÊN</a:t>
            </a:r>
            <a:endParaRPr lang="en-US" altLang="vi-VN" sz="1800" b="1" dirty="0">
              <a:solidFill>
                <a:srgbClr val="254061"/>
              </a:solidFill>
              <a:latin typeface="Arial" panose="020B0604020202020204" pitchFamily="34" charset="0"/>
            </a:endParaRPr>
          </a:p>
        </p:txBody>
      </p:sp>
      <p:sp>
        <p:nvSpPr>
          <p:cNvPr id="2056" name="Rectangle 13"/>
          <p:cNvSpPr/>
          <p:nvPr/>
        </p:nvSpPr>
        <p:spPr>
          <a:xfrm>
            <a:off x="3276600" y="3733800"/>
            <a:ext cx="3352800" cy="922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FontTx/>
              <a:buNone/>
            </a:pPr>
            <a:r>
              <a:rPr lang="vi-VN" alt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altLang="en-US" sz="1800" b="1" dirty="0">
                <a:solidFill>
                  <a:srgbClr val="0E0A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</a:t>
            </a:r>
            <a:r>
              <a:rPr lang="en-US" altLang="vi-VN" sz="1800" b="1" dirty="0">
                <a:solidFill>
                  <a:srgbClr val="0E0A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 Thị Hằng</a:t>
            </a:r>
            <a:r>
              <a:rPr lang="vi-VN" altLang="en-US" sz="1800" b="1" dirty="0">
                <a:solidFill>
                  <a:srgbClr val="0E0A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vi-VN" sz="1800" b="1" dirty="0">
                <a:solidFill>
                  <a:srgbClr val="0E0A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Lớp: MGL A2</a:t>
            </a:r>
            <a:endParaRPr lang="vi-VN" altLang="en-US" sz="1800" b="1" dirty="0">
              <a:solidFill>
                <a:srgbClr val="0E0A5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spcBef>
                <a:spcPct val="0"/>
              </a:spcBef>
              <a:buFontTx/>
              <a:buNone/>
            </a:pPr>
            <a:r>
              <a:rPr lang="vi-VN" altLang="en-US" sz="1800" b="1" dirty="0">
                <a:solidFill>
                  <a:srgbClr val="0E0A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vi-VN" altLang="en-US" sz="18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edg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266" name="Picture 2" descr="C:\Users\Admin\Downloads\hình ảnh về quê hương\hoa-sen-17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71600" y="1676400"/>
            <a:ext cx="5867400" cy="3429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67" name="Rectangle 5"/>
          <p:cNvSpPr/>
          <p:nvPr/>
        </p:nvSpPr>
        <p:spPr>
          <a:xfrm>
            <a:off x="2743200" y="381000"/>
            <a:ext cx="3622675" cy="11080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FontTx/>
              <a:buNone/>
            </a:pPr>
            <a:r>
              <a:rPr lang="vi-VN" altLang="en-US" sz="6600" b="1" dirty="0">
                <a:solidFill>
                  <a:srgbClr val="FF3300"/>
                </a:solidFill>
                <a:latin typeface="Arial" panose="020B0604020202020204" pitchFamily="34" charset="0"/>
              </a:rPr>
              <a:t>hoa ...en</a:t>
            </a:r>
            <a:endParaRPr lang="en-US" altLang="en-US" sz="6600" b="1" dirty="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pic>
        <p:nvPicPr>
          <p:cNvPr id="11268" name="Picture 8" descr="67126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76800"/>
            <a:ext cx="1752600" cy="1981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9" name="Picture 5" descr="POINSET3">
            <a:hlinkClick r:id="" action="ppaction://noaction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800" y="4352925"/>
            <a:ext cx="2362200" cy="25050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0" name="Picture 6" descr="Butterfly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6600" y="104775"/>
            <a:ext cx="2057400" cy="1952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1" name="Picture 9" descr="Firewrk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52400"/>
            <a:ext cx="2057400" cy="1371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72" name="Rectangle 10"/>
          <p:cNvSpPr/>
          <p:nvPr/>
        </p:nvSpPr>
        <p:spPr>
          <a:xfrm>
            <a:off x="2286000" y="5287963"/>
            <a:ext cx="1371600" cy="15700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FontTx/>
              <a:buNone/>
            </a:pPr>
            <a:r>
              <a:rPr lang="en-US" altLang="en-US" sz="9600" b="1" dirty="0">
                <a:solidFill>
                  <a:srgbClr val="FF0066"/>
                </a:solidFill>
                <a:latin typeface="Arial" panose="020B0604020202020204" pitchFamily="34" charset="0"/>
              </a:rPr>
              <a:t>S</a:t>
            </a:r>
            <a:r>
              <a:rPr lang="en-US" altLang="en-US" sz="6600" dirty="0">
                <a:latin typeface="Arial" panose="020B0604020202020204" pitchFamily="34" charset="0"/>
              </a:rPr>
              <a:t> </a:t>
            </a:r>
            <a:endParaRPr lang="en-US" altLang="en-US" sz="9600" b="1" dirty="0">
              <a:solidFill>
                <a:srgbClr val="3333FF"/>
              </a:solidFill>
              <a:latin typeface="Arial" panose="020B0604020202020204" pitchFamily="34" charset="0"/>
            </a:endParaRPr>
          </a:p>
        </p:txBody>
      </p:sp>
      <p:sp>
        <p:nvSpPr>
          <p:cNvPr id="11273" name="TextBox 1"/>
          <p:cNvSpPr txBox="1"/>
          <p:nvPr/>
        </p:nvSpPr>
        <p:spPr>
          <a:xfrm>
            <a:off x="4800600" y="5287963"/>
            <a:ext cx="1389063" cy="15700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FontTx/>
              <a:buNone/>
            </a:pPr>
            <a:r>
              <a:rPr lang="vi-VN" altLang="en-US" sz="9600" b="1" dirty="0">
                <a:solidFill>
                  <a:srgbClr val="0E0A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altLang="en-US" sz="9600" b="1" dirty="0">
              <a:solidFill>
                <a:srgbClr val="0E0A5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74" name="TextBox 2"/>
          <p:cNvSpPr txBox="1"/>
          <p:nvPr/>
        </p:nvSpPr>
        <p:spPr>
          <a:xfrm>
            <a:off x="3276600" y="5410200"/>
            <a:ext cx="1971675" cy="11080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FontTx/>
              <a:buNone/>
            </a:pPr>
            <a:r>
              <a:rPr lang="vi-VN" altLang="en-US" sz="6600" dirty="0">
                <a:latin typeface="Arial" panose="020B0604020202020204" pitchFamily="34" charset="0"/>
              </a:rPr>
              <a:t>hay</a:t>
            </a:r>
            <a:endParaRPr lang="en-US" altLang="en-US" sz="66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3.33333E-6 L 0.225 -0.763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00" y="-38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290" name="Picture 5" descr="Firewrk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52400"/>
            <a:ext cx="2057400" cy="1371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1" name="Picture 6" descr="Butterfly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6600" y="104775"/>
            <a:ext cx="2057400" cy="1495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2" name="Picture 5" descr="POINSET3">
            <a:hlinkClick r:id="" action="ppaction://noaction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800" y="5181600"/>
            <a:ext cx="2362200" cy="1676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3" name="Picture 8" descr="67126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876800"/>
            <a:ext cx="2133600" cy="1981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94" name="Rectangle 10"/>
          <p:cNvSpPr/>
          <p:nvPr/>
        </p:nvSpPr>
        <p:spPr>
          <a:xfrm>
            <a:off x="2667000" y="152400"/>
            <a:ext cx="3962400" cy="11080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FontTx/>
              <a:buNone/>
            </a:pPr>
            <a:r>
              <a:rPr lang="vi-VN" altLang="en-US" sz="6600" b="1" dirty="0">
                <a:solidFill>
                  <a:srgbClr val="FF3300"/>
                </a:solidFill>
                <a:latin typeface="Arial" panose="020B0604020202020204" pitchFamily="34" charset="0"/>
              </a:rPr>
              <a:t>tre ...anh</a:t>
            </a:r>
            <a:endParaRPr lang="en-US" altLang="en-US" sz="6600" b="1" dirty="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pic>
        <p:nvPicPr>
          <p:cNvPr id="12295" name="Picture 2" descr="http://data.inet.vn/userfiles/image/bieu-tuong-cay-tre-trong-phong-thuy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1600200"/>
            <a:ext cx="8458200" cy="3429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96" name="Rectangle 1"/>
          <p:cNvSpPr/>
          <p:nvPr/>
        </p:nvSpPr>
        <p:spPr>
          <a:xfrm>
            <a:off x="2362200" y="5178425"/>
            <a:ext cx="1004888" cy="15684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FontTx/>
              <a:buNone/>
            </a:pPr>
            <a:r>
              <a:rPr lang="en-US" altLang="en-US" sz="9600" b="1" dirty="0">
                <a:solidFill>
                  <a:srgbClr val="FF0066"/>
                </a:solidFill>
                <a:latin typeface="Arial" panose="020B0604020202020204" pitchFamily="34" charset="0"/>
              </a:rPr>
              <a:t>S</a:t>
            </a:r>
            <a:endParaRPr lang="en-US" altLang="en-US" sz="6600" dirty="0">
              <a:latin typeface="Arial" panose="020B0604020202020204" pitchFamily="34" charset="0"/>
            </a:endParaRPr>
          </a:p>
        </p:txBody>
      </p:sp>
      <p:sp>
        <p:nvSpPr>
          <p:cNvPr id="12297" name="Rectangle 2"/>
          <p:cNvSpPr/>
          <p:nvPr/>
        </p:nvSpPr>
        <p:spPr>
          <a:xfrm>
            <a:off x="3348038" y="5465763"/>
            <a:ext cx="1550987" cy="11080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FontTx/>
              <a:buNone/>
            </a:pPr>
            <a:r>
              <a:rPr lang="vi-VN" altLang="en-US" sz="6600" dirty="0">
                <a:solidFill>
                  <a:srgbClr val="000000"/>
                </a:solidFill>
                <a:latin typeface="Arial" panose="020B0604020202020204" pitchFamily="34" charset="0"/>
              </a:rPr>
              <a:t>hay</a:t>
            </a:r>
            <a:endParaRPr lang="en-US" altLang="en-US" sz="66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784725" y="5178425"/>
            <a:ext cx="1074738" cy="15684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FontTx/>
              <a:buNone/>
            </a:pPr>
            <a:r>
              <a:rPr lang="vi-VN" altLang="en-US" sz="9600" b="1" dirty="0">
                <a:solidFill>
                  <a:srgbClr val="0E0A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altLang="en-US" sz="9600" b="1" dirty="0">
              <a:solidFill>
                <a:srgbClr val="0E0A5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4.44444E-6 L -0.08194 -0.780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00" y="-39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3314" name="Picture 6" descr="Firewrk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52400"/>
            <a:ext cx="2057400" cy="1295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5" name="Picture 7" descr="Butterfly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1800" y="104775"/>
            <a:ext cx="2362200" cy="16478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6" name="Picture 8" descr="67126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257800"/>
            <a:ext cx="2667000" cy="1600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7" name="Picture 5" descr="POINSET3">
            <a:hlinkClick r:id="" action="ppaction://noaction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00" y="5486400"/>
            <a:ext cx="2743200" cy="1371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18" name="Rectangle 10"/>
          <p:cNvSpPr/>
          <p:nvPr/>
        </p:nvSpPr>
        <p:spPr>
          <a:xfrm>
            <a:off x="2362200" y="381000"/>
            <a:ext cx="4419600" cy="11080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FontTx/>
              <a:buNone/>
            </a:pPr>
            <a:r>
              <a:rPr lang="vi-VN" altLang="en-US" sz="6600" b="1" dirty="0">
                <a:solidFill>
                  <a:srgbClr val="FF3300"/>
                </a:solidFill>
                <a:latin typeface="Arial" panose="020B0604020202020204" pitchFamily="34" charset="0"/>
              </a:rPr>
              <a:t>...ườn núi</a:t>
            </a:r>
            <a:endParaRPr lang="en-US" altLang="en-US" sz="6600" b="1" dirty="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13319" name="Rectangle 11"/>
          <p:cNvSpPr/>
          <p:nvPr/>
        </p:nvSpPr>
        <p:spPr>
          <a:xfrm>
            <a:off x="2667000" y="5248275"/>
            <a:ext cx="990600" cy="15700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FontTx/>
              <a:buNone/>
            </a:pPr>
            <a:r>
              <a:rPr lang="en-US" altLang="en-US" sz="9600" b="1" dirty="0">
                <a:solidFill>
                  <a:srgbClr val="FF0066"/>
                </a:solidFill>
                <a:latin typeface="Arial" panose="020B0604020202020204" pitchFamily="34" charset="0"/>
              </a:rPr>
              <a:t>S</a:t>
            </a:r>
            <a:endParaRPr lang="en-US" altLang="en-US" sz="9600" b="1" dirty="0">
              <a:solidFill>
                <a:srgbClr val="3333FF"/>
              </a:solidFill>
              <a:latin typeface="Arial" panose="020B0604020202020204" pitchFamily="34" charset="0"/>
            </a:endParaRPr>
          </a:p>
        </p:txBody>
      </p:sp>
      <p:pic>
        <p:nvPicPr>
          <p:cNvPr id="13320" name="Picture 4" descr="http://static9.nguyentandung.org/files/2013/05/dinh-deo-viet-nam-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3500" y="1524000"/>
            <a:ext cx="6629400" cy="37242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21" name="TextBox 1"/>
          <p:cNvSpPr txBox="1"/>
          <p:nvPr/>
        </p:nvSpPr>
        <p:spPr>
          <a:xfrm>
            <a:off x="3657600" y="5486400"/>
            <a:ext cx="1905000" cy="11080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vi-VN" altLang="x-none" dirty="0">
                <a:latin typeface="Arial" panose="020B0604020202020204" pitchFamily="34" charset="0"/>
              </a:rPr>
              <a:t>hay</a:t>
            </a:r>
            <a:endParaRPr dirty="0">
              <a:latin typeface="Arial" panose="020B0604020202020204" pitchFamily="34" charset="0"/>
            </a:endParaRPr>
          </a:p>
        </p:txBody>
      </p:sp>
      <p:sp>
        <p:nvSpPr>
          <p:cNvPr id="13322" name="Rectangle 2"/>
          <p:cNvSpPr/>
          <p:nvPr/>
        </p:nvSpPr>
        <p:spPr>
          <a:xfrm>
            <a:off x="5124450" y="5248275"/>
            <a:ext cx="1074738" cy="15700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None/>
            </a:pPr>
            <a:r>
              <a:rPr lang="vi-VN" altLang="en-US" sz="9600" b="1" dirty="0">
                <a:solidFill>
                  <a:srgbClr val="0E0A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altLang="en-US" sz="9600" b="1" dirty="0">
              <a:solidFill>
                <a:srgbClr val="0E0A5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L -0.02291 -0.756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319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0" y="-37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4338" name="Picture 5" descr="Firewrk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52400"/>
            <a:ext cx="2057400" cy="1371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39" name="Picture 6" descr="Butterfly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6600" y="104775"/>
            <a:ext cx="2057400" cy="1952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0" name="Picture 5" descr="POINSET3">
            <a:hlinkClick r:id="" action="ppaction://noaction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800" y="4352925"/>
            <a:ext cx="2362200" cy="25050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1" name="Picture 8" descr="67126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876800"/>
            <a:ext cx="2133600" cy="1981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2" name="Rectangle 9"/>
          <p:cNvSpPr/>
          <p:nvPr/>
        </p:nvSpPr>
        <p:spPr>
          <a:xfrm>
            <a:off x="2514600" y="5029200"/>
            <a:ext cx="1004888" cy="15700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FontTx/>
              <a:buNone/>
            </a:pPr>
            <a:r>
              <a:rPr lang="en-US" altLang="en-US" sz="9600" b="1" dirty="0">
                <a:solidFill>
                  <a:srgbClr val="FF0066"/>
                </a:solidFill>
                <a:latin typeface="Arial" panose="020B0604020202020204" pitchFamily="34" charset="0"/>
              </a:rPr>
              <a:t>S</a:t>
            </a:r>
            <a:endParaRPr lang="en-US" altLang="en-US" sz="9600" b="1" dirty="0">
              <a:solidFill>
                <a:srgbClr val="3333FF"/>
              </a:solidFill>
              <a:latin typeface="Arial" panose="020B0604020202020204" pitchFamily="34" charset="0"/>
            </a:endParaRPr>
          </a:p>
        </p:txBody>
      </p:sp>
      <p:sp>
        <p:nvSpPr>
          <p:cNvPr id="14343" name="Rectangle 10"/>
          <p:cNvSpPr/>
          <p:nvPr/>
        </p:nvSpPr>
        <p:spPr>
          <a:xfrm>
            <a:off x="2133600" y="152400"/>
            <a:ext cx="4953000" cy="11080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FontTx/>
              <a:buNone/>
            </a:pPr>
            <a:r>
              <a:rPr lang="vi-VN" altLang="en-US" sz="6600" b="1" dirty="0">
                <a:solidFill>
                  <a:srgbClr val="FF3300"/>
                </a:solidFill>
                <a:latin typeface="Arial" panose="020B0604020202020204" pitchFamily="34" charset="0"/>
              </a:rPr>
              <a:t>...óm làng</a:t>
            </a:r>
            <a:endParaRPr lang="en-US" altLang="en-US" sz="6600" b="1" dirty="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pic>
        <p:nvPicPr>
          <p:cNvPr id="62468" name="Picture 4" descr="http://moduc.quangngai.gov.vn/items/cms/image/lang%20que%20mo%20duc%20(1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1524000"/>
            <a:ext cx="3962400" cy="3657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2470" name="Picture 6" descr="http://ashui.com/mag/images/stories/200810/lang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67200" y="1905001"/>
            <a:ext cx="4114800" cy="2667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4346" name="Rectangle 1"/>
          <p:cNvSpPr/>
          <p:nvPr/>
        </p:nvSpPr>
        <p:spPr>
          <a:xfrm>
            <a:off x="3519488" y="5313363"/>
            <a:ext cx="1550987" cy="11080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None/>
            </a:pPr>
            <a:r>
              <a:rPr lang="vi-VN" altLang="x-none" dirty="0">
                <a:solidFill>
                  <a:srgbClr val="000000"/>
                </a:solidFill>
                <a:latin typeface="Arial" panose="020B0604020202020204" pitchFamily="34" charset="0"/>
              </a:rPr>
              <a:t>hay</a:t>
            </a:r>
            <a:endParaRPr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870450" y="4930775"/>
            <a:ext cx="935038" cy="1568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None/>
            </a:pPr>
            <a:r>
              <a:rPr lang="vi-VN" altLang="en-US" sz="9600" b="1" dirty="0">
                <a:solidFill>
                  <a:srgbClr val="0E0A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altLang="en-US" sz="9600" b="1" dirty="0">
              <a:solidFill>
                <a:srgbClr val="0E0A5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07407E-6 L -0.2658 -0.7432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00" y="-37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E0A5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FontTx/>
              <a:buNone/>
            </a:pPr>
            <a:endParaRPr lang="en-US" altLang="en-US" sz="6600" dirty="0">
              <a:solidFill>
                <a:srgbClr val="FFFFFF"/>
              </a:solidFill>
            </a:endParaRPr>
          </a:p>
        </p:txBody>
      </p:sp>
      <p:pic>
        <p:nvPicPr>
          <p:cNvPr id="15363" name="Picture 4" descr="http://hinhanhdep.biz/wp-content/uploads/2014/11/khung-anh-dep-ghep-anh-17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2971800" y="1828800"/>
            <a:ext cx="5715000" cy="212407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FontTx/>
              <a:buNone/>
            </a:pPr>
            <a:r>
              <a:rPr lang="vi-VN" altLang="en-US" sz="6600" b="1" dirty="0">
                <a:solidFill>
                  <a:srgbClr val="CC0053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Xin trân trọng cảm ơn!</a:t>
            </a:r>
            <a:endParaRPr lang="en-US" altLang="en-US" sz="6600" b="1" dirty="0">
              <a:solidFill>
                <a:srgbClr val="CC0053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5365" name="Picture 5" descr="67126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4572000"/>
            <a:ext cx="1524000" cy="1981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6" name="Picture 6" descr="Butterfly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0" y="3886200"/>
            <a:ext cx="2057400" cy="19526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mph" presetSubtype="0" repeatCount="indefinite" fill="hold" grpId="1" nodeType="afterEffect">
                                  <p:stCondLst>
                                    <p:cond delay="1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074" name="Picture 2" descr="C:\Users\Admin\Downloads\hình ảnh về quê hương\HỒ GƯƠM.jpg"/>
          <p:cNvPicPr>
            <a:picLocks noGrp="1"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9144000" cy="5715000"/>
          </a:xfrm>
          <a:ln/>
        </p:spPr>
      </p:pic>
      <p:sp>
        <p:nvSpPr>
          <p:cNvPr id="3075" name="Rectangle 5"/>
          <p:cNvSpPr/>
          <p:nvPr/>
        </p:nvSpPr>
        <p:spPr>
          <a:xfrm>
            <a:off x="2362200" y="5486400"/>
            <a:ext cx="4503738" cy="11080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FontTx/>
              <a:buNone/>
            </a:pPr>
            <a:r>
              <a:rPr lang="vi-VN" alt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 GƯƠM</a:t>
            </a:r>
            <a:endParaRPr lang="en-US" altLang="en-US" sz="66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blinds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098" name="Picture 3" descr="C:\Users\Admin\Downloads\hình ảnh về quê hương\1 CỘT.jpg"/>
          <p:cNvPicPr>
            <a:picLocks noGrp="1"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9144000" cy="6858000"/>
          </a:xfrm>
          <a:ln/>
        </p:spPr>
      </p:pic>
      <p:sp>
        <p:nvSpPr>
          <p:cNvPr id="4" name="Rectangle 3"/>
          <p:cNvSpPr/>
          <p:nvPr/>
        </p:nvSpPr>
        <p:spPr>
          <a:xfrm>
            <a:off x="4114800" y="5943600"/>
            <a:ext cx="4876800" cy="769938"/>
          </a:xfrm>
          <a:prstGeom prst="rect">
            <a:avLst/>
          </a:prstGeom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FontTx/>
              <a:buNone/>
            </a:pPr>
            <a:r>
              <a:rPr lang="vi-VN" altLang="en-US" sz="4400" b="1" dirty="0">
                <a:solidFill>
                  <a:srgbClr val="FFFF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CHÙA MỘT CỘT</a:t>
            </a:r>
            <a:endParaRPr lang="en-US" altLang="en-US" sz="4400" b="1" dirty="0">
              <a:solidFill>
                <a:srgbClr val="FFFF0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hecke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CC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7170" name="Picture 40" descr="C:\Users\Admin\Downloads\hình ảnh về quê hương\Lang-Ho-Chu-Tich-Ho-Chi-Minh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Rectangle 3"/>
          <p:cNvSpPr/>
          <p:nvPr/>
        </p:nvSpPr>
        <p:spPr>
          <a:xfrm>
            <a:off x="228600" y="152400"/>
            <a:ext cx="8534400" cy="11080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FontTx/>
              <a:buNone/>
            </a:pPr>
            <a:r>
              <a:rPr lang="vi-VN" altLang="en-US" sz="6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Lăng Bác</a:t>
            </a:r>
            <a:endParaRPr lang="en-US" altLang="en-US" sz="6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146" name="Picture 5" descr="http://tandasparesort.com.vn/Uploads/imagethumb/772013-23326-PM-nha-san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143000"/>
            <a:ext cx="9144000" cy="5715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Rectangle 7"/>
          <p:cNvSpPr/>
          <p:nvPr/>
        </p:nvSpPr>
        <p:spPr>
          <a:xfrm>
            <a:off x="2057400" y="-28575"/>
            <a:ext cx="533400" cy="1323975"/>
          </a:xfrm>
          <a:prstGeom prst="rect">
            <a:avLst/>
          </a:prstGeom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FontTx/>
              <a:buNone/>
            </a:pPr>
            <a:r>
              <a:rPr lang="vi-VN" altLang="en-US" sz="8000" b="1" dirty="0">
                <a:solidFill>
                  <a:srgbClr val="00CC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n</a:t>
            </a:r>
            <a:endParaRPr lang="en-US" altLang="en-US" sz="8000" b="1" dirty="0">
              <a:solidFill>
                <a:srgbClr val="00CC00"/>
              </a:solidFill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14600" y="0"/>
            <a:ext cx="685800" cy="1323975"/>
          </a:xfrm>
          <a:prstGeom prst="rect">
            <a:avLst/>
          </a:prstGeom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FontTx/>
              <a:buNone/>
            </a:pPr>
            <a:r>
              <a:rPr lang="vi-VN" altLang="en-US" sz="8000" b="1" dirty="0">
                <a:solidFill>
                  <a:srgbClr val="00CC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h</a:t>
            </a:r>
            <a:endParaRPr lang="en-US" altLang="en-US" sz="8000" b="1" dirty="0">
              <a:solidFill>
                <a:srgbClr val="00CC00"/>
              </a:solidFill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24200" y="0"/>
            <a:ext cx="533400" cy="1323975"/>
          </a:xfrm>
          <a:prstGeom prst="rect">
            <a:avLst/>
          </a:prstGeom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FontTx/>
              <a:buNone/>
            </a:pPr>
            <a:r>
              <a:rPr lang="vi-VN" altLang="en-US" sz="8000" b="1" dirty="0">
                <a:solidFill>
                  <a:srgbClr val="00CC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à</a:t>
            </a:r>
            <a:endParaRPr lang="en-US" altLang="en-US" sz="8000" b="1" dirty="0">
              <a:solidFill>
                <a:srgbClr val="00CC00"/>
              </a:solidFill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14800" y="0"/>
            <a:ext cx="533400" cy="1323975"/>
          </a:xfrm>
          <a:prstGeom prst="rect">
            <a:avLst/>
          </a:prstGeom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FontTx/>
              <a:buNone/>
            </a:pPr>
            <a:r>
              <a:rPr lang="vi-VN" altLang="en-US" sz="8000" b="1" dirty="0">
                <a:solidFill>
                  <a:srgbClr val="00CC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s</a:t>
            </a:r>
            <a:endParaRPr lang="en-US" altLang="en-US" sz="8000" b="1" dirty="0">
              <a:solidFill>
                <a:srgbClr val="00CC00"/>
              </a:solidFill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95800" y="0"/>
            <a:ext cx="685800" cy="1323975"/>
          </a:xfrm>
          <a:prstGeom prst="rect">
            <a:avLst/>
          </a:prstGeom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FontTx/>
              <a:buNone/>
            </a:pPr>
            <a:r>
              <a:rPr lang="vi-VN" altLang="en-US" sz="8000" b="1" dirty="0">
                <a:solidFill>
                  <a:srgbClr val="00CC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à</a:t>
            </a:r>
            <a:endParaRPr lang="en-US" altLang="en-US" sz="8000" b="1" dirty="0">
              <a:solidFill>
                <a:srgbClr val="00CC00"/>
              </a:solidFill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105400" y="0"/>
            <a:ext cx="533400" cy="1323975"/>
          </a:xfrm>
          <a:prstGeom prst="rect">
            <a:avLst/>
          </a:prstGeom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FontTx/>
              <a:buNone/>
            </a:pPr>
            <a:r>
              <a:rPr lang="vi-VN" altLang="en-US" sz="8000" b="1" dirty="0">
                <a:solidFill>
                  <a:srgbClr val="00CC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n</a:t>
            </a:r>
            <a:endParaRPr lang="en-US" altLang="en-US" sz="8000" b="1" dirty="0">
              <a:solidFill>
                <a:srgbClr val="00CC00"/>
              </a:solidFill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3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3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3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/>
      <p:bldP spid="5" grpId="0"/>
      <p:bldP spid="7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C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1" name="Rectangle 10"/>
          <p:cNvSpPr/>
          <p:nvPr/>
        </p:nvSpPr>
        <p:spPr>
          <a:xfrm>
            <a:off x="0" y="-228600"/>
            <a:ext cx="9144000" cy="7086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FontTx/>
              <a:buNone/>
            </a:pPr>
            <a:endParaRPr lang="en-US" altLang="en-US" sz="9600" b="1" dirty="0">
              <a:solidFill>
                <a:srgbClr val="00B05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52400" y="1143000"/>
            <a:ext cx="3048000" cy="3886200"/>
          </a:xfrm>
          <a:prstGeom prst="rect">
            <a:avLst/>
          </a:prstGeom>
          <a:solidFill>
            <a:srgbClr val="F8F8F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FontTx/>
              <a:buNone/>
            </a:pPr>
            <a:r>
              <a:rPr lang="vi-VN" altLang="en-US" sz="28700" b="1" dirty="0">
                <a:solidFill>
                  <a:srgbClr val="FF33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s</a:t>
            </a:r>
            <a:endParaRPr lang="en-US" altLang="en-US" sz="28700" b="1" dirty="0">
              <a:solidFill>
                <a:srgbClr val="FF3300"/>
              </a:solidFill>
              <a:effectLst>
                <a:outerShdw blurRad="38100" dist="38100" dir="2700000">
                  <a:srgbClr val="000000"/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200400" y="1143000"/>
            <a:ext cx="2895600" cy="3886200"/>
          </a:xfrm>
          <a:prstGeom prst="rect">
            <a:avLst/>
          </a:prstGeom>
          <a:solidFill>
            <a:srgbClr val="F8F8F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6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6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6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6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6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vi-VN" altLang="en-US" sz="23900" b="1" i="0" u="none" strike="noStrike" kern="1200" cap="none" spc="0" normalizeH="0" baseline="0" noProof="0" smtClean="0">
                <a:ln>
                  <a:noFill/>
                </a:ln>
                <a:solidFill>
                  <a:srgbClr val="0E0A5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</a:t>
            </a:r>
            <a:endParaRPr kumimoji="0" lang="en-US" altLang="en-US" sz="23900" b="1" i="0" u="none" strike="noStrike" kern="1200" cap="none" spc="0" normalizeH="0" baseline="0" noProof="0" smtClean="0">
              <a:ln>
                <a:noFill/>
              </a:ln>
              <a:solidFill>
                <a:srgbClr val="0E0A5C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.VnArial" panose="020B7200000000000000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096000" y="1143000"/>
            <a:ext cx="2971800" cy="3886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FontTx/>
              <a:buNone/>
            </a:pPr>
            <a:endParaRPr lang="en-US" altLang="en-US" sz="6600" dirty="0">
              <a:solidFill>
                <a:srgbClr val="FFFFFF"/>
              </a:solidFill>
            </a:endParaRPr>
          </a:p>
        </p:txBody>
      </p:sp>
      <p:pic>
        <p:nvPicPr>
          <p:cNvPr id="7174" name="Picture 10" descr="http://luyenchuanhduong.edu.vn/files/assets/chus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72200" y="1447800"/>
            <a:ext cx="2819400" cy="3505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5" name="Picture 9" descr="POINSET3">
            <a:hlinkClick r:id="" action="ppaction://noaction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5181600"/>
            <a:ext cx="4495800" cy="1676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6" name="Picture 7" descr="18MOUS~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28600"/>
            <a:ext cx="9144000" cy="1371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7" name="Picture 9" descr="POINSET3">
            <a:hlinkClick r:id="" action="ppaction://noaction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5181600"/>
            <a:ext cx="4286250" cy="1676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comb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194" name="Picture 4" descr="http://bayvemaybay.com/vnt_upload/File/Image/ve_may_bay_di_sai_gon_tphcm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1225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Rectangle 10"/>
          <p:cNvSpPr/>
          <p:nvPr/>
        </p:nvSpPr>
        <p:spPr>
          <a:xfrm>
            <a:off x="2057400" y="-28575"/>
            <a:ext cx="533400" cy="1323975"/>
          </a:xfrm>
          <a:prstGeom prst="rect">
            <a:avLst/>
          </a:prstGeom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FontTx/>
              <a:buNone/>
            </a:pPr>
            <a:r>
              <a:rPr lang="vi-VN" altLang="en-US" sz="80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p</a:t>
            </a:r>
            <a:endParaRPr lang="en-US" altLang="en-US" sz="8000" b="1" dirty="0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514600" y="0"/>
            <a:ext cx="685800" cy="1323975"/>
          </a:xfrm>
          <a:prstGeom prst="rect">
            <a:avLst/>
          </a:prstGeom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FontTx/>
              <a:buNone/>
            </a:pPr>
            <a:r>
              <a:rPr lang="vi-VN" altLang="en-US" sz="80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h</a:t>
            </a:r>
            <a:endParaRPr lang="en-US" altLang="en-US" sz="8000" b="1" dirty="0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124200" y="0"/>
            <a:ext cx="533400" cy="1323975"/>
          </a:xfrm>
          <a:prstGeom prst="rect">
            <a:avLst/>
          </a:prstGeom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FontTx/>
              <a:buNone/>
            </a:pPr>
            <a:r>
              <a:rPr lang="vi-VN" altLang="en-US" sz="80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ố</a:t>
            </a:r>
            <a:endParaRPr lang="en-US" altLang="en-US" sz="8000" b="1" dirty="0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495800" y="0"/>
            <a:ext cx="685800" cy="1323975"/>
          </a:xfrm>
          <a:prstGeom prst="rect">
            <a:avLst/>
          </a:prstGeom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FontTx/>
              <a:buNone/>
            </a:pPr>
            <a:r>
              <a:rPr lang="vi-VN" altLang="en-US" sz="80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á</a:t>
            </a:r>
            <a:endParaRPr lang="en-US" altLang="en-US" sz="8000" b="1" dirty="0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038600" y="0"/>
            <a:ext cx="533400" cy="1323975"/>
          </a:xfrm>
          <a:prstGeom prst="rect">
            <a:avLst/>
          </a:prstGeom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FontTx/>
              <a:buNone/>
            </a:pPr>
            <a:r>
              <a:rPr lang="vi-VN" altLang="en-US" sz="80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x</a:t>
            </a:r>
            <a:endParaRPr lang="en-US" altLang="en-US" sz="8000" b="1" dirty="0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3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3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" name="Rectangle 10"/>
          <p:cNvSpPr/>
          <p:nvPr/>
        </p:nvSpPr>
        <p:spPr>
          <a:xfrm>
            <a:off x="0" y="-228600"/>
            <a:ext cx="9144000" cy="7086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FontTx/>
              <a:buNone/>
            </a:pPr>
            <a:endParaRPr lang="en-US" altLang="en-US" sz="9600" b="1" dirty="0">
              <a:solidFill>
                <a:srgbClr val="00B05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52400" y="1143000"/>
            <a:ext cx="3048000" cy="3886200"/>
          </a:xfrm>
          <a:prstGeom prst="rect">
            <a:avLst/>
          </a:prstGeom>
          <a:solidFill>
            <a:srgbClr val="F8F8F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FontTx/>
              <a:buNone/>
            </a:pPr>
            <a:r>
              <a:rPr lang="vi-VN" altLang="en-US" sz="28700" b="1" dirty="0">
                <a:solidFill>
                  <a:srgbClr val="FF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x</a:t>
            </a:r>
            <a:endParaRPr lang="en-US" altLang="en-US" sz="28700" b="1" dirty="0">
              <a:solidFill>
                <a:srgbClr val="FF3300"/>
              </a:solidFill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200400" y="1143000"/>
            <a:ext cx="2895600" cy="3886200"/>
          </a:xfrm>
          <a:prstGeom prst="rect">
            <a:avLst/>
          </a:prstGeom>
          <a:solidFill>
            <a:srgbClr val="F8F8F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6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6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6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6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6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vi-VN" altLang="en-US" sz="23900" b="1" i="0" u="none" strike="noStrike" kern="1200" cap="none" spc="0" normalizeH="0" baseline="0" noProof="0" smtClean="0">
                <a:ln>
                  <a:noFill/>
                </a:ln>
                <a:solidFill>
                  <a:srgbClr val="0E0A5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x</a:t>
            </a:r>
            <a:endParaRPr kumimoji="0" lang="en-US" altLang="en-US" sz="23900" b="1" i="0" u="none" strike="noStrike" kern="1200" cap="none" spc="0" normalizeH="0" baseline="0" noProof="0" smtClean="0">
              <a:ln>
                <a:noFill/>
              </a:ln>
              <a:solidFill>
                <a:srgbClr val="0E0A5C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.VnArial" panose="020B7200000000000000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096000" y="1143000"/>
            <a:ext cx="2971800" cy="3886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FontTx/>
              <a:buNone/>
            </a:pPr>
            <a:endParaRPr lang="en-US" altLang="en-US" sz="6600" dirty="0">
              <a:solidFill>
                <a:srgbClr val="FFFFFF"/>
              </a:solidFill>
            </a:endParaRPr>
          </a:p>
        </p:txBody>
      </p:sp>
      <p:pic>
        <p:nvPicPr>
          <p:cNvPr id="9222" name="Picture 9" descr="POINSET3">
            <a:hlinkClick r:id="" action="ppaction://noaction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48200" y="5181600"/>
            <a:ext cx="4495800" cy="1676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3" name="Picture 7" descr="18MOUS~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-228600"/>
            <a:ext cx="4343400" cy="1371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4" name="Picture 9" descr="POINSET3">
            <a:hlinkClick r:id="" action="ppaction://noaction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0" y="5181600"/>
            <a:ext cx="4286250" cy="1676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5" name="Picture 2" descr="http://luyenchuanhduong.edu.vn/files/assets/chux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0" y="1371600"/>
            <a:ext cx="2667000" cy="3581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6" name="Picture 11" descr="Butterfly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" cy="1066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7" name="Picture 11" descr="Butterfly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3600" y="-152400"/>
            <a:ext cx="2667000" cy="1219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zo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42" name="Picture 2" descr="D:\SOLEDAD-THANKLESS\KHUNG- HINH\Immagini\bougie.gif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Rectangle 5"/>
          <p:cNvSpPr/>
          <p:nvPr/>
        </p:nvSpPr>
        <p:spPr>
          <a:xfrm>
            <a:off x="762000" y="1143000"/>
            <a:ext cx="7620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vi-VN" sz="7200" b="0" i="0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Trò chơi</a:t>
            </a:r>
            <a:endParaRPr kumimoji="0" lang="vi-VN" sz="7200" b="0" i="0" u="none" strike="noStrike" kern="10" cap="none" spc="0" normalizeH="0" baseline="0" noProof="0" dirty="0">
              <a:ln w="9525">
                <a:solidFill>
                  <a:srgbClr val="000000"/>
                </a:solidFill>
                <a:round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/>
              <a:ea typeface="+mn-ea"/>
              <a:cs typeface="Times New Roman" panose="02020603050405020304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vi-VN" sz="5400" b="0" i="0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TÌM ĐÚNG CHỮ CÁI </a:t>
            </a:r>
            <a:endParaRPr kumimoji="0" lang="vi-VN" sz="5400" b="0" i="0" u="none" strike="noStrike" kern="10" cap="none" spc="0" normalizeH="0" baseline="0" noProof="0" dirty="0">
              <a:ln w="9525">
                <a:solidFill>
                  <a:srgbClr val="000000"/>
                </a:solidFill>
                <a:round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/>
              <a:ea typeface="+mn-ea"/>
              <a:cs typeface="Times New Roman" panose="02020603050405020304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3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1" dur="3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3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3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4" dur="3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290</Words>
  <Application>WPS Presentation</Application>
  <PresentationFormat>On-screen Show (4:3)</PresentationFormat>
  <Paragraphs>83</Paragraphs>
  <Slides>14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6" baseType="lpstr">
      <vt:lpstr>Arial</vt:lpstr>
      <vt:lpstr>SimSun</vt:lpstr>
      <vt:lpstr>Wingdings</vt:lpstr>
      <vt:lpstr>Calibri</vt:lpstr>
      <vt:lpstr>Times New Roman</vt:lpstr>
      <vt:lpstr>.VnTime</vt:lpstr>
      <vt:lpstr>Arial Unicode MS</vt:lpstr>
      <vt:lpstr>.VnArial</vt:lpstr>
      <vt:lpstr>Times New Roman</vt:lpstr>
      <vt:lpstr>Microsoft YaHei</vt:lpstr>
      <vt:lpstr>Arial Unicode MS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Huy Hoang Co.,Ltd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Nguyen Duc Thuan</dc:creator>
  <cp:lastModifiedBy>phượng nguyễn</cp:lastModifiedBy>
  <cp:revision>183</cp:revision>
  <dcterms:created xsi:type="dcterms:W3CDTF">2002-01-03T22:32:17Z</dcterms:created>
  <dcterms:modified xsi:type="dcterms:W3CDTF">2026-04-02T03:12:49Z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499FF1621BAA44F39009673807DD9FB7_12</vt:lpwstr>
  </property>
  <property fmtid="{D5CDD505-2E9C-101B-9397-08002B2CF9AE}" pid="3" name="KSOProductBuildVer">
    <vt:lpwstr>1033-12.1.0.25242</vt:lpwstr>
  </property>
</Properties>
</file>