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62" r:id="rId5"/>
    <p:sldId id="263" r:id="rId6"/>
    <p:sldId id="269" r:id="rId7"/>
    <p:sldId id="278" r:id="rId8"/>
    <p:sldId id="271" r:id="rId9"/>
    <p:sldId id="277" r:id="rId10"/>
    <p:sldId id="279" r:id="rId11"/>
    <p:sldId id="280" r:id="rId12"/>
    <p:sldId id="284" r:id="rId13"/>
    <p:sldId id="285" r:id="rId14"/>
    <p:sldId id="286" r:id="rId15"/>
    <p:sldId id="291" r:id="rId16"/>
    <p:sldId id="300" r:id="rId17"/>
    <p:sldId id="308" r:id="rId18"/>
    <p:sldId id="310" r:id="rId19"/>
    <p:sldId id="313" r:id="rId20"/>
    <p:sldId id="312" r:id="rId21"/>
    <p:sldId id="309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5"/>
    <p:restoredTop sz="94660"/>
  </p:normalViewPr>
  <p:slideViewPr>
    <p:cSldViewPr showGuides="1">
      <p:cViewPr>
        <p:scale>
          <a:sx n="45" d="100"/>
          <a:sy n="45" d="100"/>
        </p:scale>
        <p:origin x="-159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hyperlink" Target="http://www.bigoo.ws/Images/fishes-gif/Black-White-Zebra-Fish-Kelp-177723.htm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file:///C:\Users\TEMP.LUKHO\Downloads\Thao%20tac%20be%20rua%20tay%20MG.wmv" TargetMode="External"/><Relationship Id="rId1" Type="http://schemas.openxmlformats.org/officeDocument/2006/relationships/video" Target="file:///C:\Users\TEMP.LUKHO\Downloads\Thao%20tac%20be%20rua%20tay%20MG.wmv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microsoft.com/office/2007/relationships/media" Target="file:///C:\Users\TEMP.LUKHO\Downloads\rua%20rau%20roi%20tuoi%20cay.wmv" TargetMode="External"/><Relationship Id="rId1" Type="http://schemas.openxmlformats.org/officeDocument/2006/relationships/video" Target="file:///C:\Users\TEMP.LUKHO\Downloads\rua%20rau%20roi%20tuoi%20cay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file:///C:\Users\TEMP.LUKHO\Documents\nhac%20tro%20choi.mp3" TargetMode="External"/><Relationship Id="rId2" Type="http://schemas.openxmlformats.org/officeDocument/2006/relationships/audio" Target="file:///C:\Users\TEMP.LUKHO\Documents\nhac%20tro%20choi.mp3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microsoft.com/office/2007/relationships/media" Target="file:///C:\Users\TEMP.LUKHO\Documents\rua%20tay%20on%20dinh.mp3" TargetMode="External"/><Relationship Id="rId2" Type="http://schemas.openxmlformats.org/officeDocument/2006/relationships/audio" Target="file:///C:\Users\TEMP.LUKHO\Documents\rua%20tay%20on%20dinh.mp3" TargetMode="Externa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file:///C:\Users\TEMP.LUKHO\Downloads\CACH%20LAY%20NUOC%20VA%20UONG%20-%20H&#432;&#7899;ng%20d&#7851;n%20tr&#7867;%20c&#225;ch%20l&#7845;y%20n&#432;&#7899;c%20v&#224;%20u&#7889;ng.mp4" TargetMode="External"/><Relationship Id="rId2" Type="http://schemas.openxmlformats.org/officeDocument/2006/relationships/video" Target="file:///C:\Users\TEMP.LUKHO\Downloads\CACH%20LAY%20NUOC%20VA%20UONG%20-%20H&#432;&#7899;ng%20d&#7851;n%20tr&#7867;%20c&#225;ch%20l&#7845;y%20n&#432;&#7899;c%20v&#224;%20u&#7889;ng.mp4" TargetMode="Externa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1" name="Picture 3" descr="D6813819845B4220B39B42C244DE315A"/>
          <p:cNvPicPr>
            <a:picLocks noChangeAspect="1"/>
          </p:cNvPicPr>
          <p:nvPr/>
        </p:nvPicPr>
        <p:blipFill>
          <a:blip r:embed="rId1">
            <a:lum bright="-14001" contrast="-12000"/>
          </a:blip>
          <a:stretch>
            <a:fillRect/>
          </a:stretch>
        </p:blipFill>
        <p:spPr>
          <a:xfrm>
            <a:off x="0" y="0"/>
            <a:ext cx="85725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6" descr="Black &amp; White Zebra Fish &amp; Kelp Imag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477000"/>
            <a:ext cx="3124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SONNE00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1" descr="AG001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18755">
            <a:off x="581025" y="1171575"/>
            <a:ext cx="4095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3" descr="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46845">
            <a:off x="212725" y="242888"/>
            <a:ext cx="457200" cy="42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WordArt 16"/>
          <p:cNvSpPr>
            <a:spLocks noTextEdit="1"/>
          </p:cNvSpPr>
          <p:nvPr/>
        </p:nvSpPr>
        <p:spPr>
          <a:xfrm>
            <a:off x="838200" y="3886200"/>
            <a:ext cx="777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Dạy trẻ kỹ năng tiết kiệm nước</a:t>
            </a:r>
            <a:endParaRPr lang="en-US" sz="36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70195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US" sz="36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70195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17"/>
          <p:cNvSpPr>
            <a:spLocks noTextEdit="1"/>
          </p:cNvSpPr>
          <p:nvPr/>
        </p:nvSpPr>
        <p:spPr>
          <a:xfrm>
            <a:off x="914400" y="1828800"/>
            <a:ext cx="8001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4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44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WordArt 10"/>
          <p:cNvSpPr>
            <a:spLocks noTextEdit="1"/>
          </p:cNvSpPr>
          <p:nvPr/>
        </p:nvSpPr>
        <p:spPr>
          <a:xfrm>
            <a:off x="1717040" y="2895600"/>
            <a:ext cx="63436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động: KHÁM PHÁ</a:t>
            </a:r>
            <a:endParaRPr lang="en-US" sz="40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WordArt 12"/>
          <p:cNvSpPr>
            <a:spLocks noTextEdit="1"/>
          </p:cNvSpPr>
          <p:nvPr/>
        </p:nvSpPr>
        <p:spPr>
          <a:xfrm>
            <a:off x="2438400" y="5867400"/>
            <a:ext cx="38671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2060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981200" y="457200"/>
            <a:ext cx="54279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000" b="1">
                <a:solidFill>
                  <a:srgbClr val="FF0000"/>
                </a:solidFill>
                <a:sym typeface="+mn-ea"/>
              </a:rPr>
              <a:t>UỶ BAN NHÂN DÂN PHƯỜNG VIỆT HƯNG</a:t>
            </a:r>
            <a:endParaRPr lang="en-US" sz="2000" b="1">
              <a:solidFill>
                <a:srgbClr val="FF0000"/>
              </a:solidFill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sym typeface="+mn-ea"/>
              </a:rPr>
              <a:t>TRƯỜNG MẦM NON GIANG BIÊN</a:t>
            </a:r>
            <a:endParaRPr 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1271" name="Picture 7" descr="C:\Users\TEMP.LUKHO\Downloads\tam bo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008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C:\Users\TEMP.LUKHO\Downloads\tam v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022600"/>
            <a:ext cx="5918200" cy="383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Thao tac be rua tay MG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868487" y="0"/>
            <a:ext cx="11379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rua rau roi tuoi cay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304800" y="-812800"/>
            <a:ext cx="11582400" cy="767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4"/>
          <p:cNvSpPr txBox="1"/>
          <p:nvPr/>
        </p:nvSpPr>
        <p:spPr>
          <a:xfrm>
            <a:off x="1981200" y="1371600"/>
            <a:ext cx="5257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thực h</a:t>
            </a:r>
            <a:r>
              <a:rPr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tưới cây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11"/>
          <p:cNvSpPr txBox="1"/>
          <p:nvPr/>
        </p:nvSpPr>
        <p:spPr>
          <a:xfrm>
            <a:off x="5486400" y="5851525"/>
            <a:ext cx="2667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60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363" name="Picture 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11"/>
          <p:cNvSpPr/>
          <p:nvPr/>
        </p:nvSpPr>
        <p:spPr>
          <a:xfrm>
            <a:off x="533400" y="609600"/>
            <a:ext cx="8305800" cy="5632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sz="1200" dirty="0">
                <a:latin typeface="Arial" panose="020B0604020202020204" pitchFamily="34" charset="0"/>
                <a:cs typeface="Calibri" panose="020F0502020204030204" pitchFamily="34" charset="0"/>
              </a:rPr>
              <a:t>*</a:t>
            </a:r>
            <a:r>
              <a:rPr sz="4000" b="1" i="1" dirty="0">
                <a:latin typeface="Arial" panose="020B0604020202020204" pitchFamily="34" charset="0"/>
                <a:cs typeface="Calibri" panose="020F0502020204030204" pitchFamily="34" charset="0"/>
              </a:rPr>
              <a:t>Mở rộng:</a:t>
            </a:r>
            <a:endParaRPr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>
              <a:buNone/>
            </a:pP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- Ngo</a:t>
            </a:r>
            <a:r>
              <a:rPr sz="40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i tiết kiệm nước, chúng ta còn có thể tiết kiệm những gì khác?</a:t>
            </a:r>
            <a:endParaRPr sz="20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+ Tiết kiệm điện bằng cách ra khỏi phòng thì tắt quạt tắt điện</a:t>
            </a:r>
            <a:r>
              <a:rPr sz="4000" dirty="0"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  <a:endParaRPr sz="20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+ Tiết kiệm giấy</a:t>
            </a:r>
            <a:endParaRPr sz="20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+ Tiết kiệm thức ăn</a:t>
            </a:r>
            <a:endParaRPr sz="20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+ Tiết kiệm cả hồ dán khi các con sử dụng hồ để l</a:t>
            </a:r>
            <a:r>
              <a:rPr sz="40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m b</a:t>
            </a:r>
            <a:r>
              <a:rPr sz="40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4000" dirty="0">
                <a:latin typeface="Arial" panose="020B0604020202020204" pitchFamily="34" charset="0"/>
                <a:cs typeface="Calibri" panose="020F0502020204030204" pitchFamily="34" charset="0"/>
              </a:rPr>
              <a:t>i tạo hình</a:t>
            </a:r>
            <a:endParaRPr sz="5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3"/>
          <p:cNvSpPr>
            <a:spLocks noTextEdit="1"/>
          </p:cNvSpPr>
          <p:nvPr/>
        </p:nvSpPr>
        <p:spPr>
          <a:xfrm>
            <a:off x="2667000" y="1143000"/>
            <a:ext cx="4419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dục</a:t>
            </a:r>
            <a:endParaRPr lang="en-US" sz="3600">
              <a:ln w="952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WordArt 4"/>
          <p:cNvSpPr>
            <a:spLocks noTextEdit="1"/>
          </p:cNvSpPr>
          <p:nvPr/>
        </p:nvSpPr>
        <p:spPr>
          <a:xfrm>
            <a:off x="685800" y="33528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9"/>
              </a:avLst>
            </a:prstTxWarp>
            <a:normAutofit/>
          </a:bodyPr>
          <a:p>
            <a:pPr algn="ctr" eaLnBrk="0" hangingPunct="0"/>
            <a:r>
              <a:rPr lang="en-US" sz="44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Nước rất quan trọng với cuộc sống, </a:t>
            </a:r>
            <a:endParaRPr lang="en-US" sz="44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44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nếu sử dụng không hợp lí, </a:t>
            </a:r>
            <a:endParaRPr lang="en-US" sz="44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44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nước sẽ chóng hết, </a:t>
            </a:r>
            <a:endParaRPr lang="en-US" sz="44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44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vì vậy hãy sử dụng nước hợp lí các con nhé</a:t>
            </a:r>
            <a:endParaRPr lang="en-US" sz="44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WordArt 3"/>
          <p:cNvSpPr>
            <a:spLocks noTextEdit="1"/>
          </p:cNvSpPr>
          <p:nvPr/>
        </p:nvSpPr>
        <p:spPr>
          <a:xfrm>
            <a:off x="2667000" y="3581400"/>
            <a:ext cx="4419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200">
              <a:ln w="952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629400" cy="2057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.VnTime" panose="020B7200000000000000"/>
                <a:ea typeface="+mn-ea"/>
                <a:cs typeface="+mn-cs"/>
              </a:rPr>
              <a:t>Trß ch¬i c</a:t>
            </a:r>
            <a:r>
              <a:rPr kumimoji="0" lang="sv-SE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ủng cố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0066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.VnTime" panose="020B720000000000000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WordArt 5"/>
          <p:cNvSpPr>
            <a:spLocks noTextEdit="1"/>
          </p:cNvSpPr>
          <p:nvPr/>
        </p:nvSpPr>
        <p:spPr>
          <a:xfrm>
            <a:off x="1143000" y="1981200"/>
            <a:ext cx="7239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TC 1: Đúng- Sai</a:t>
            </a:r>
            <a:endParaRPr lang="en-US" sz="3600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4" name="Picture 4" descr="Kết quả hình ảnh cho nước trà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838200"/>
            <a:ext cx="916305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 descr="Kết quả hình ảnh cho vòi nước chả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400"/>
            <a:ext cx="102520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0" name="Picture 10" descr="Kết quả hình ảnh cho rửa 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34600" cy="763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 descr="Kết quả hình ảnh cho rửa t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96393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5"/>
          <p:cNvSpPr>
            <a:spLocks noTextEdit="1"/>
          </p:cNvSpPr>
          <p:nvPr/>
        </p:nvSpPr>
        <p:spPr>
          <a:xfrm>
            <a:off x="1143000" y="1981200"/>
            <a:ext cx="7239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TC 2:Chuyển nước</a:t>
            </a:r>
            <a:endParaRPr lang="en-US" sz="3600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nhac tro ch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4572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rcRect l="21875" t="11458" r="7031" b="17708"/>
          <a:stretch>
            <a:fillRect/>
          </a:stretch>
        </p:blipFill>
        <p:spPr>
          <a:xfrm>
            <a:off x="0" y="-52387"/>
            <a:ext cx="9144000" cy="691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3"/>
          <p:cNvSpPr txBox="1"/>
          <p:nvPr/>
        </p:nvSpPr>
        <p:spPr>
          <a:xfrm>
            <a:off x="1981200" y="914400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4403725" y="3008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685800" y="457200"/>
            <a:ext cx="7848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endParaRPr sz="2800" dirty="0">
              <a:solidFill>
                <a:srgbClr val="6600FF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Rectangle 6"/>
          <p:cNvSpPr/>
          <p:nvPr/>
        </p:nvSpPr>
        <p:spPr>
          <a:xfrm>
            <a:off x="533400" y="304800"/>
            <a:ext cx="8610600" cy="60023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sz="2400" b="1" dirty="0">
                <a:latin typeface="Arial" panose="020B0604020202020204" pitchFamily="34" charset="0"/>
                <a:cs typeface="Calibri" panose="020F0502020204030204" pitchFamily="34" charset="0"/>
              </a:rPr>
              <a:t>I, MỤC ĐÍCH – YÊU CẦU</a:t>
            </a:r>
            <a:endParaRPr sz="1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>
              <a:buNone/>
            </a:pPr>
            <a:r>
              <a:rPr sz="2400" b="1" i="1" dirty="0">
                <a:latin typeface="Arial" panose="020B0604020202020204" pitchFamily="34" charset="0"/>
                <a:cs typeface="Calibri" panose="020F0502020204030204" pitchFamily="34" charset="0"/>
              </a:rPr>
              <a:t>1, Kiến thức:</a:t>
            </a:r>
            <a:endParaRPr sz="1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Trẻ biết nước rất quan trọng đối với cuộc sống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Biết 1 số cách tiết kiệm nước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Biết cách chơi, luật chơi của trò chơi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2400" b="1" i="1" dirty="0">
                <a:latin typeface="Arial" panose="020B0604020202020204" pitchFamily="34" charset="0"/>
                <a:cs typeface="Calibri" panose="020F0502020204030204" pitchFamily="34" charset="0"/>
              </a:rPr>
              <a:t>2, Kỹ năng: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Trẻ có kỹ năng sử dụng nước tiết kiệm trong cuộc sống h</a:t>
            </a:r>
            <a:r>
              <a:rPr sz="24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ng ng</a:t>
            </a:r>
            <a:r>
              <a:rPr sz="24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y.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Có kỹ năng phân biệt các h</a:t>
            </a:r>
            <a:r>
              <a:rPr sz="24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nh động Đúng- Sai khi sử dụng nước.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Trả lời câu hỏi rõ r</a:t>
            </a:r>
            <a:r>
              <a:rPr sz="2400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ng, mạch lạc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Có kỹ năng tập trung, chú ý, ghi nhớ có chủ đích.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Có kỹ năng chơi trò chơi.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2400" b="1" i="1" dirty="0">
                <a:latin typeface="Arial" panose="020B0604020202020204" pitchFamily="34" charset="0"/>
                <a:cs typeface="Calibri" panose="020F0502020204030204" pitchFamily="34" charset="0"/>
              </a:rPr>
              <a:t>3, Thái độ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Trẻ có ý thức sử dụng nước tiết kiệm</a:t>
            </a:r>
            <a:endParaRPr sz="12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400" dirty="0">
                <a:latin typeface="Arial" panose="020B0604020202020204" pitchFamily="34" charset="0"/>
                <a:cs typeface="Calibri" panose="020F0502020204030204" pitchFamily="34" charset="0"/>
              </a:rPr>
              <a:t>Tập trung, hứng thú tham gia hoạt động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1508" name="Picture 4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WordArt 5"/>
          <p:cNvSpPr>
            <a:spLocks noTextEdit="1"/>
          </p:cNvSpPr>
          <p:nvPr/>
        </p:nvSpPr>
        <p:spPr>
          <a:xfrm>
            <a:off x="762000" y="228600"/>
            <a:ext cx="7848600" cy="1712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</a:t>
            </a:r>
            <a:endParaRPr lang="en-US" sz="2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SỨC KHOẺ, HẠNH PHÚC</a:t>
            </a:r>
            <a:endParaRPr lang="en-US" sz="2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WordArt 6"/>
          <p:cNvSpPr>
            <a:spLocks noTextEdit="1"/>
          </p:cNvSpPr>
          <p:nvPr/>
        </p:nvSpPr>
        <p:spPr>
          <a:xfrm>
            <a:off x="2057400" y="3733800"/>
            <a:ext cx="5534025" cy="8715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CHÚC CÁC CON NGOAN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WordArt 7" descr="Narrow vertical"/>
          <p:cNvSpPr>
            <a:spLocks noTextEdit="1"/>
          </p:cNvSpPr>
          <p:nvPr/>
        </p:nvSpPr>
        <p:spPr>
          <a:xfrm>
            <a:off x="1143000" y="4648200"/>
            <a:ext cx="6858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en-US" sz="20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rcRect l="21875" t="11458" r="7031" b="17708"/>
          <a:stretch>
            <a:fillRect/>
          </a:stretch>
        </p:blipFill>
        <p:spPr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4"/>
          <p:cNvSpPr/>
          <p:nvPr/>
        </p:nvSpPr>
        <p:spPr>
          <a:xfrm>
            <a:off x="762000" y="609600"/>
            <a:ext cx="7123113" cy="5816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>
              <a:buNone/>
            </a:pPr>
            <a:r>
              <a:rPr sz="2800" b="1" dirty="0">
                <a:latin typeface="Arial" panose="020B0604020202020204" pitchFamily="34" charset="0"/>
                <a:cs typeface="Calibri" panose="020F0502020204030204" pitchFamily="34" charset="0"/>
              </a:rPr>
              <a:t>II, CHUẨN BỊ</a:t>
            </a:r>
            <a:endParaRPr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>
              <a:buNone/>
            </a:pPr>
            <a:r>
              <a:rPr sz="2800" b="1" i="1" dirty="0">
                <a:latin typeface="Arial" panose="020B0604020202020204" pitchFamily="34" charset="0"/>
                <a:cs typeface="Calibri" panose="020F0502020204030204" pitchFamily="34" charset="0"/>
              </a:rPr>
              <a:t>1, Đồ dùng của cô:</a:t>
            </a:r>
            <a:endParaRPr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Powerpoint dạy trẻ sử dụng nước tiết kiệm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Tivi,  máy tính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Nhạc dân vũ: Rửa tay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None/>
            </a:pPr>
            <a:r>
              <a:rPr sz="2800" b="1" i="1" dirty="0">
                <a:latin typeface="Arial" panose="020B0604020202020204" pitchFamily="34" charset="0"/>
                <a:cs typeface="Calibri" panose="020F0502020204030204" pitchFamily="34" charset="0"/>
              </a:rPr>
              <a:t>2, Đồ dùng của trẻ: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Thẻ mặt cười, mặt mếu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Ghế băng thể dục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Dụng cụ tưới cây 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Phách tre, mõ, xắc xô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Chai đựng nước: 4- 6 chai to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Cốc múc nước</a:t>
            </a:r>
            <a:endParaRPr sz="1400" dirty="0">
              <a:latin typeface="Arial" panose="020B0604020202020204" pitchFamily="34" charset="0"/>
            </a:endParaRPr>
          </a:p>
          <a:p>
            <a:pPr eaLnBrk="0" hangingPunct="0">
              <a:buChar char="•"/>
            </a:pPr>
            <a:r>
              <a:rPr sz="2800" dirty="0">
                <a:latin typeface="Arial" panose="020B0604020202020204" pitchFamily="34" charset="0"/>
                <a:cs typeface="Calibri" panose="020F0502020204030204" pitchFamily="34" charset="0"/>
              </a:rPr>
              <a:t>Vạch để chơi trò chơi</a:t>
            </a:r>
            <a:endParaRPr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1600200" y="990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endParaRPr sz="2800" dirty="0">
              <a:solidFill>
                <a:srgbClr val="CC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eaLnBrk="0" hangingPunct="0"/>
            <a:endParaRPr sz="2800" dirty="0">
              <a:solidFill>
                <a:srgbClr val="CC0000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0243" name="Picture 3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5334000" cy="10096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.VnTime" panose="020B7200000000000000"/>
                <a:ea typeface="+mn-ea"/>
                <a:cs typeface="+mn-cs"/>
              </a:rPr>
              <a:t>PhÇn</a:t>
            </a:r>
            <a:r>
              <a:rPr kumimoji="0" lang="en-US" sz="3600" b="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.VnTime" panose="020B7200000000000000"/>
                <a:ea typeface="+mn-ea"/>
                <a:cs typeface="+mn-cs"/>
              </a:rPr>
              <a:t> 1: 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sz="3600" b="0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endParaRPr kumimoji="0" lang="en-US" sz="3600" b="0" i="0" u="none" strike="noStrike" kern="10" cap="none" spc="0" normalizeH="0" baseline="0" noProof="0" dirty="0">
              <a:ln w="9525">
                <a:noFill/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.VnTime" panose="020B7200000000000000"/>
              <a:ea typeface="+mn-ea"/>
              <a:cs typeface="+mn-cs"/>
            </a:endParaRPr>
          </a:p>
        </p:txBody>
      </p:sp>
      <p:sp>
        <p:nvSpPr>
          <p:cNvPr id="5125" name="WordArt 5"/>
          <p:cNvSpPr>
            <a:spLocks noTextEdit="1"/>
          </p:cNvSpPr>
          <p:nvPr/>
        </p:nvSpPr>
        <p:spPr>
          <a:xfrm>
            <a:off x="457200" y="40386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và trẻ cùng hát và vận động: Dân vũ rửa tay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rua tay on d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304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rcRect l="21875" t="11458" r="7031" b="17708"/>
          <a:stretch>
            <a:fillRect/>
          </a:stretch>
        </p:blipFill>
        <p:spPr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848600" cy="2286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.VnTime" panose="020B7200000000000000"/>
                <a:ea typeface="+mn-ea"/>
                <a:cs typeface="+mn-cs"/>
              </a:rPr>
              <a:t>PhÇn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.VnTime" panose="020B7200000000000000"/>
                <a:ea typeface="+mn-ea"/>
                <a:cs typeface="+mn-cs"/>
              </a:rPr>
              <a:t> 2: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fr-FR" sz="3600" b="0" i="0" u="none" strike="noStrike" kern="10" cap="none" spc="0" normalizeH="0" baseline="0" noProof="0" dirty="0">
              <a:ln w="9525">
                <a:solidFill>
                  <a:srgbClr val="FF0066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fr-FR" sz="3600" b="0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0066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.VnTime" panose="020B720000000000000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algn="ctr"/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nhận biết tầm quan trọng của nước</a:t>
            </a:r>
            <a:endParaRPr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4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AutoShape 2"/>
          <p:cNvSpPr/>
          <p:nvPr/>
        </p:nvSpPr>
        <p:spPr>
          <a:xfrm>
            <a:off x="2057400" y="4191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195" name="Line 6"/>
          <p:cNvSpPr/>
          <p:nvPr/>
        </p:nvSpPr>
        <p:spPr>
          <a:xfrm flipV="1">
            <a:off x="1066800" y="5867400"/>
            <a:ext cx="2209800" cy="76200"/>
          </a:xfrm>
          <a:prstGeom prst="line">
            <a:avLst/>
          </a:prstGeom>
          <a:ln w="9525">
            <a:noFill/>
          </a:ln>
        </p:spPr>
      </p:sp>
      <p:sp>
        <p:nvSpPr>
          <p:cNvPr id="8196" name="Line 7"/>
          <p:cNvSpPr/>
          <p:nvPr/>
        </p:nvSpPr>
        <p:spPr>
          <a:xfrm>
            <a:off x="6172200" y="4038600"/>
            <a:ext cx="2362200" cy="0"/>
          </a:xfrm>
          <a:prstGeom prst="line">
            <a:avLst/>
          </a:prstGeom>
          <a:ln w="9525">
            <a:noFill/>
          </a:ln>
        </p:spPr>
      </p:sp>
      <p:sp>
        <p:nvSpPr>
          <p:cNvPr id="8197" name="AutoShape 8"/>
          <p:cNvSpPr/>
          <p:nvPr/>
        </p:nvSpPr>
        <p:spPr>
          <a:xfrm>
            <a:off x="4648200" y="4191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176" name="Picture 8" descr="C:\Users\TEMP.LUKHO\Downloads\lu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C:\Users\TEMP.LUKHO\Downloads\con vat khat nu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57200"/>
            <a:ext cx="92075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C:\Users\TEMP.LUKHO\Downloads\cay k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0" y="0"/>
            <a:ext cx="9715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2"/>
          <p:cNvSpPr txBox="1"/>
          <p:nvPr/>
        </p:nvSpPr>
        <p:spPr>
          <a:xfrm>
            <a:off x="685800" y="1981200"/>
            <a:ext cx="8077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1 số kỹ năng tiết kiệm nước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0244" name="Picture 4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ACH LAY NUOC VA UONG - Hướng dẫn trẻ cách lấy nước và uố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0"/>
            <a:ext cx="10515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77&quot;/&gt;&lt;/object&gt;&lt;object type=&quot;3&quot; unique_id=&quot;10012&quot;&gt;&lt;property id=&quot;20148&quot; value=&quot;5&quot;/&gt;&lt;property id=&quot;20300&quot; value=&quot;Slide 6&quot;/&gt;&lt;property id=&quot;20307&quot; value=&quot;278&quot;/&gt;&lt;/object&gt;&lt;object type=&quot;3&quot; unique_id=&quot;10013&quot;&gt;&lt;property id=&quot;20148&quot; value=&quot;5&quot;/&gt;&lt;property id=&quot;20300&quot; value=&quot;Slide 9&quot;/&gt;&lt;property id=&quot;20307&quot; value=&quot;279&quot;/&gt;&lt;/object&gt;&lt;object type=&quot;3&quot; unique_id=&quot;10014&quot;&gt;&lt;property id=&quot;20148&quot; value=&quot;5&quot;/&gt;&lt;property id=&quot;20300&quot; value=&quot;Slide 10&quot;/&gt;&lt;property id=&quot;20307&quot; value=&quot;280&quot;/&gt;&lt;/object&gt;&lt;object type=&quot;3&quot; unique_id=&quot;10015&quot;&gt;&lt;property id=&quot;20148&quot; value=&quot;5&quot;/&gt;&lt;property id=&quot;20300&quot; value=&quot;Slide 11&quot;/&gt;&lt;property id=&quot;20307&quot; value=&quot;284&quot;/&gt;&lt;/object&gt;&lt;object type=&quot;3&quot; unique_id=&quot;10016&quot;&gt;&lt;property id=&quot;20148&quot; value=&quot;5&quot;/&gt;&lt;property id=&quot;20300&quot; value=&quot;Slide 12&quot;/&gt;&lt;property id=&quot;20307&quot; value=&quot;285&quot;/&gt;&lt;/object&gt;&lt;object type=&quot;3&quot; unique_id=&quot;10017&quot;&gt;&lt;property id=&quot;20148&quot; value=&quot;5&quot;/&gt;&lt;property id=&quot;20300&quot; value=&quot;Slide 13&quot;/&gt;&lt;property id=&quot;20307&quot; value=&quot;286&quot;/&gt;&lt;/object&gt;&lt;object type=&quot;3&quot; unique_id=&quot;10018&quot;&gt;&lt;property id=&quot;20148&quot; value=&quot;5&quot;/&gt;&lt;property id=&quot;20300&quot; value=&quot;Slide 14&quot;/&gt;&lt;property id=&quot;20307&quot; value=&quot;291&quot;/&gt;&lt;/object&gt;&lt;object type=&quot;3&quot; unique_id=&quot;10024&quot;&gt;&lt;property id=&quot;20148&quot; value=&quot;5&quot;/&gt;&lt;property id=&quot;20300&quot; value=&quot;Slide 15&quot;/&gt;&lt;property id=&quot;20307&quot; value=&quot;300&quot;/&gt;&lt;/object&gt;&lt;object type=&quot;3&quot; unique_id=&quot;10029&quot;&gt;&lt;property id=&quot;20148&quot; value=&quot;5&quot;/&gt;&lt;property id=&quot;20300&quot; value=&quot;Slide 16&quot;/&gt;&lt;property id=&quot;20307&quot; value=&quot;308&quot;/&gt;&lt;/object&gt;&lt;object type=&quot;3&quot; unique_id=&quot;10030&quot;&gt;&lt;property id=&quot;20148&quot; value=&quot;5&quot;/&gt;&lt;property id=&quot;20300&quot; value=&quot;Slide 17&quot;/&gt;&lt;property id=&quot;20307&quot; value=&quot;310&quot;/&gt;&lt;/object&gt;&lt;object type=&quot;3&quot; unique_id=&quot;10031&quot;&gt;&lt;property id=&quot;20148&quot; value=&quot;5&quot;/&gt;&lt;property id=&quot;20300&quot; value=&quot;Slide 20&quot;/&gt;&lt;property id=&quot;20307&quot; value=&quot;309&quot;/&gt;&lt;/object&gt;&lt;object type=&quot;3&quot; unique_id=&quot;10305&quot;&gt;&lt;property id=&quot;20148&quot; value=&quot;5&quot;/&gt;&lt;property id=&quot;20300&quot; value=&quot;Slide 19&quot;/&gt;&lt;property id=&quot;20307&quot; value=&quot;312&quot;/&gt;&lt;/object&gt;&lt;object type=&quot;3&quot; unique_id=&quot;10502&quot;&gt;&lt;property id=&quot;20148&quot; value=&quot;5&quot;/&gt;&lt;property id=&quot;20300&quot; value=&quot;Slide 18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WPS Presentation</Application>
  <PresentationFormat>On-screen Show (4:3)</PresentationFormat>
  <Paragraphs>83</Paragraphs>
  <Slides>20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.VnTime</vt:lpstr>
      <vt:lpstr>Times New Roman</vt:lpstr>
      <vt:lpstr>.VnTime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phượng nguyễn</cp:lastModifiedBy>
  <cp:revision>46</cp:revision>
  <dcterms:created xsi:type="dcterms:W3CDTF">2011-10-05T15:14:22Z</dcterms:created>
  <dcterms:modified xsi:type="dcterms:W3CDTF">2026-04-02T03:28:58Z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9E8AC94EE9344545906C30FFFB2681FE_13</vt:lpwstr>
  </property>
  <property fmtid="{D5CDD505-2E9C-101B-9397-08002B2CF9AE}" pid="3" name="KSOProductBuildVer">
    <vt:lpwstr>1033-12.1.0.25242</vt:lpwstr>
  </property>
</Properties>
</file>