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93" r:id="rId3"/>
    <p:sldId id="284" r:id="rId4"/>
    <p:sldId id="303" r:id="rId5"/>
    <p:sldId id="282" r:id="rId6"/>
    <p:sldId id="290" r:id="rId7"/>
    <p:sldId id="305" r:id="rId8"/>
    <p:sldId id="308" r:id="rId9"/>
    <p:sldId id="306" r:id="rId10"/>
    <p:sldId id="30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</p:embeddedFont>
    <p:embeddedFont>
      <p:font typeface=".VnTime" panose="020B7200000000000000" pitchFamily="34" charset="0"/>
      <p:regular r:id="rId17"/>
      <p:bold r:id="rId18"/>
      <p:italic r:id="rId19"/>
      <p:boldItalic r:id="rId20"/>
    </p:embeddedFont>
    <p:embeddedFont>
      <p:font typeface=".VnBlackH" panose="020B7200000000000000" pitchFamily="34" charset="0"/>
      <p:regular r:id="rId21"/>
    </p:embeddedFont>
    <p:embeddedFont>
      <p:font typeface=".VnAvantH" panose="020B7200000000000000" pitchFamily="34" charset="0"/>
      <p:regular r:id="rId22"/>
      <p:bold r:id="rId23"/>
      <p:italic r:id="rId24"/>
      <p:boldItalic r:id="rId25"/>
    </p:embeddedFont>
    <p:embeddedFont>
      <p:font typeface=".VnBahamasBH" panose="020BE200000000000000" pitchFamily="34" charset="0"/>
      <p:bold r:id="rId26"/>
    </p:embeddedFont>
  </p:embeddedFont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0C8"/>
    <a:srgbClr val="6600FF"/>
    <a:srgbClr val="006600"/>
    <a:srgbClr val="00FFFF"/>
    <a:srgbClr val="FF3300"/>
    <a:srgbClr val="FFFF00"/>
    <a:srgbClr val="6F0D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11.fntdata"/><Relationship Id="rId25" Type="http://schemas.openxmlformats.org/officeDocument/2006/relationships/font" Target="fonts/font10.fntdata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F93886-CD9B-487B-84B8-0E817C5C3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A3679-DC47-4DCC-B1E8-199F8AD4208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A3679-DC47-4DCC-B1E8-199F8AD4208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A3679-DC47-4DCC-B1E8-199F8AD4208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A3679-DC47-4DCC-B1E8-199F8AD4208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A3679-DC47-4DCC-B1E8-199F8AD4208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A3679-DC47-4DCC-B1E8-199F8AD4208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A3679-DC47-4DCC-B1E8-199F8AD4208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A3679-DC47-4DCC-B1E8-199F8AD4208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A3679-DC47-4DCC-B1E8-199F8AD4208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A3679-DC47-4DCC-B1E8-199F8AD4208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A3679-DC47-4DCC-B1E8-199F8AD4208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A3679-DC47-4DCC-B1E8-199F8AD4208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file:///D:\luuc2-12\My%20Documents\Nhac%20dan\EmYeuCayXanh.MID" TargetMode="External"/><Relationship Id="rId2" Type="http://schemas.openxmlformats.org/officeDocument/2006/relationships/audio" Target="file:///D:\luuc2-12\My%20Documents\Nhac%20dan\EmYeuCayXanh.MID" TargetMode="Externa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GIF"/><Relationship Id="rId8" Type="http://schemas.openxmlformats.org/officeDocument/2006/relationships/image" Target="../media/image10.GIF"/><Relationship Id="rId7" Type="http://schemas.openxmlformats.org/officeDocument/2006/relationships/image" Target="../media/image9.GIF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hyperlink" Target="file:///C:\GAmoi\Giao%20an%20M%20non\The%20Gioi%20Quanh%20Be\cacfile\chua%20dung.wav" TargetMode="External"/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0" Type="http://schemas.openxmlformats.org/officeDocument/2006/relationships/slideLayout" Target="../slideLayouts/slideLayout2.xml"/><Relationship Id="rId1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anhs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WordArt 6"/>
          <p:cNvSpPr>
            <a:spLocks noTextEdit="1"/>
          </p:cNvSpPr>
          <p:nvPr/>
        </p:nvSpPr>
        <p:spPr>
          <a:xfrm>
            <a:off x="1143000" y="0"/>
            <a:ext cx="6791325" cy="180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AvantH" panose="020B7200000000000000" pitchFamily="34" charset="0"/>
                <a:ea typeface=".VnAvantH" panose="020B7200000000000000" pitchFamily="34" charset="0"/>
              </a:rPr>
              <a:t>LÜnh vùc ph¸t triÓn thÈm mü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AvantH" panose="020B7200000000000000" pitchFamily="34" charset="0"/>
              <a:ea typeface=".VnAvantH" panose="020B7200000000000000" pitchFamily="34" charset="0"/>
            </a:endParaRPr>
          </a:p>
        </p:txBody>
      </p:sp>
      <p:sp>
        <p:nvSpPr>
          <p:cNvPr id="2052" name="WordArt 8"/>
          <p:cNvSpPr>
            <a:spLocks noTextEdit="1"/>
          </p:cNvSpPr>
          <p:nvPr/>
        </p:nvSpPr>
        <p:spPr>
          <a:xfrm>
            <a:off x="1219200" y="1752600"/>
            <a:ext cx="6781800" cy="1828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.VnBahamasBH" panose="020BE200000000000000" pitchFamily="34" charset="0"/>
                <a:ea typeface=".VnBahamasBH" panose="020BE200000000000000" pitchFamily="34" charset="0"/>
              </a:rPr>
              <a:t>ho¹t ®éng ©m nh¹c</a:t>
            </a:r>
            <a:endParaRPr lang="en-US" sz="360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.VnBahamasBH" panose="020BE200000000000000" pitchFamily="34" charset="0"/>
              <a:ea typeface=".VnBahamasBH" panose="020BE200000000000000" pitchFamily="34" charset="0"/>
            </a:endParaRPr>
          </a:p>
        </p:txBody>
      </p:sp>
      <p:sp>
        <p:nvSpPr>
          <p:cNvPr id="2053" name="Text Box 9"/>
          <p:cNvSpPr txBox="1"/>
          <p:nvPr/>
        </p:nvSpPr>
        <p:spPr>
          <a:xfrm>
            <a:off x="1600200" y="3886200"/>
            <a:ext cx="75438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.VnTime" panose="020B7200000000000000" pitchFamily="34" charset="0"/>
              </a:rPr>
              <a:t>NDTT : D¹y h¸t Em Yªu C©y Xanh</a:t>
            </a:r>
            <a:endParaRPr sz="2400" b="1" dirty="0">
              <a:latin typeface=".VnTime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 sz="2400" b="1" dirty="0">
                <a:latin typeface=".VnTime" panose="020B7200000000000000" pitchFamily="34" charset="0"/>
              </a:rPr>
              <a:t>NDKH : - Nghe h¸t :</a:t>
            </a:r>
            <a:r>
              <a:rPr sz="2400" b="1" dirty="0">
                <a:latin typeface="Times New Roman" panose="02020603050405020304" pitchFamily="18" charset="0"/>
              </a:rPr>
              <a:t>Vườn cây của ba</a:t>
            </a:r>
            <a:endParaRPr sz="2400" b="1" dirty="0">
              <a:latin typeface=".VnTime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 sz="2400" b="1" dirty="0">
                <a:latin typeface=".VnTime" panose="020B7200000000000000" pitchFamily="34" charset="0"/>
              </a:rPr>
              <a:t>               - Trß ch¬i : </a:t>
            </a:r>
            <a:r>
              <a:rPr sz="2400" b="1" dirty="0">
                <a:latin typeface="Times New Roman" panose="02020603050405020304" pitchFamily="18" charset="0"/>
              </a:rPr>
              <a:t>Nghe tiết tấu tìm đồ vật</a:t>
            </a:r>
            <a:endParaRPr sz="2400" b="1" dirty="0">
              <a:latin typeface=".VnTime" panose="020B7200000000000000" pitchFamily="34" charset="0"/>
            </a:endParaRPr>
          </a:p>
        </p:txBody>
      </p:sp>
      <p:sp>
        <p:nvSpPr>
          <p:cNvPr id="2054" name="Text Box 10"/>
          <p:cNvSpPr txBox="1"/>
          <p:nvPr/>
        </p:nvSpPr>
        <p:spPr>
          <a:xfrm>
            <a:off x="1752600" y="5562600"/>
            <a:ext cx="57912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dirty="0">
                <a:latin typeface=".VnBlackH" panose="020B7200000000000000" pitchFamily="34" charset="0"/>
              </a:rPr>
              <a:t>®èi t­îng : 5 – 6 TuỔI</a:t>
            </a:r>
            <a:endParaRPr dirty="0">
              <a:latin typeface=".VnBlackH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</a:rPr>
              <a:t>GIÁO VIÊN: </a:t>
            </a:r>
            <a:r>
              <a:rPr lang="en-US" sz="2400" b="1" dirty="0">
                <a:latin typeface="Times New Roman" panose="02020603050405020304" pitchFamily="18" charset="0"/>
              </a:rPr>
              <a:t> Nguyễn Thị Hằng</a:t>
            </a:r>
            <a:endParaRPr sz="24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3076" name="Picture 4" descr="4_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6" name="EmYeuCayXanh.MI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905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15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Picture 4" descr="comicbird-anim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Picture 5" descr="comicbird-anim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2779">
            <a:off x="3124200" y="3810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6" descr="comicbird-anim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5710">
            <a:off x="4953000" y="14478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7" descr="comicbird-anim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931829">
            <a:off x="7010400" y="2286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Picture 8" descr="comicbird-anim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5908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4" name="Picture 9" descr="comicbird-anim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4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7172" name="Picture 4" descr="IMG_6947">
            <a:hlinkClick r:id="rId1" action="ppaction://hlinksldjump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7" descr="roses_swaying_back_an_a_mc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" y="3978275"/>
            <a:ext cx="19812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rgbClr val="FFFF00"/>
            </a:extrusionClr>
          </a:sp3d>
        </p:spPr>
      </p:pic>
      <p:grpSp>
        <p:nvGrpSpPr>
          <p:cNvPr id="7174" name="Group 17"/>
          <p:cNvGrpSpPr/>
          <p:nvPr/>
        </p:nvGrpSpPr>
        <p:grpSpPr>
          <a:xfrm>
            <a:off x="1600200" y="4724400"/>
            <a:ext cx="2209800" cy="1209675"/>
            <a:chOff x="2160" y="1152"/>
            <a:chExt cx="1392" cy="762"/>
          </a:xfrm>
        </p:grpSpPr>
        <p:pic>
          <p:nvPicPr>
            <p:cNvPr id="7202" name="Picture 18" descr="!dk8_1la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32" y="1152"/>
              <a:ext cx="720" cy="7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3" name="Picture 19" descr="!hp8ls2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55858">
              <a:off x="2160" y="1170"/>
              <a:ext cx="1104" cy="7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4" name="Picture 20" descr="ROSE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48" y="1200"/>
              <a:ext cx="576" cy="47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5" name="Group 17"/>
          <p:cNvGrpSpPr/>
          <p:nvPr/>
        </p:nvGrpSpPr>
        <p:grpSpPr>
          <a:xfrm>
            <a:off x="4953000" y="5334000"/>
            <a:ext cx="2209800" cy="1209675"/>
            <a:chOff x="2160" y="1152"/>
            <a:chExt cx="1392" cy="762"/>
          </a:xfrm>
        </p:grpSpPr>
        <p:pic>
          <p:nvPicPr>
            <p:cNvPr id="7199" name="Picture 18" descr="!dk8_1la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32" y="1152"/>
              <a:ext cx="720" cy="7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0" name="Picture 19" descr="!hp8ls2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55858">
              <a:off x="2160" y="1170"/>
              <a:ext cx="1104" cy="7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1" name="Picture 20" descr="ROSE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48" y="1200"/>
              <a:ext cx="576" cy="47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Picture 7" descr="roses_swaying_back_an_a_mc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0637" y="4509513"/>
            <a:ext cx="1981201" cy="190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rgbClr val="FFFF00"/>
            </a:extrusionClr>
          </a:sp3d>
        </p:spPr>
      </p:pic>
      <p:pic>
        <p:nvPicPr>
          <p:cNvPr id="3" name="Picture 7" descr="roses_swaying_back_an_a_mc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2437" y="4509513"/>
            <a:ext cx="1981201" cy="190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rgbClr val="FFFF00"/>
            </a:extrusionClr>
          </a:sp3d>
        </p:spPr>
      </p:pic>
      <p:grpSp>
        <p:nvGrpSpPr>
          <p:cNvPr id="7178" name="Group 17"/>
          <p:cNvGrpSpPr/>
          <p:nvPr/>
        </p:nvGrpSpPr>
        <p:grpSpPr>
          <a:xfrm>
            <a:off x="1600200" y="5334000"/>
            <a:ext cx="2209800" cy="1209675"/>
            <a:chOff x="2160" y="1152"/>
            <a:chExt cx="1392" cy="762"/>
          </a:xfrm>
        </p:grpSpPr>
        <p:pic>
          <p:nvPicPr>
            <p:cNvPr id="7196" name="Picture 18" descr="!dk8_1la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32" y="1152"/>
              <a:ext cx="720" cy="7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7" name="Picture 19" descr="!hp8ls2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55858">
              <a:off x="2160" y="1170"/>
              <a:ext cx="1104" cy="7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8" name="Picture 20" descr="ROSE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48" y="1200"/>
              <a:ext cx="576" cy="47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9" name="Group 17"/>
          <p:cNvGrpSpPr/>
          <p:nvPr/>
        </p:nvGrpSpPr>
        <p:grpSpPr>
          <a:xfrm>
            <a:off x="5181600" y="4572000"/>
            <a:ext cx="2209800" cy="1209675"/>
            <a:chOff x="2160" y="1152"/>
            <a:chExt cx="1392" cy="762"/>
          </a:xfrm>
        </p:grpSpPr>
        <p:pic>
          <p:nvPicPr>
            <p:cNvPr id="7193" name="Picture 18" descr="!dk8_1la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32" y="1152"/>
              <a:ext cx="720" cy="7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4" name="Picture 19" descr="!hp8ls2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55858">
              <a:off x="2160" y="1170"/>
              <a:ext cx="1104" cy="7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5" name="Picture 20" descr="ROSE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48" y="1200"/>
              <a:ext cx="576" cy="47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80" name="Group 17"/>
          <p:cNvGrpSpPr/>
          <p:nvPr/>
        </p:nvGrpSpPr>
        <p:grpSpPr>
          <a:xfrm>
            <a:off x="6705600" y="5105400"/>
            <a:ext cx="2209800" cy="1209675"/>
            <a:chOff x="2160" y="1152"/>
            <a:chExt cx="1392" cy="762"/>
          </a:xfrm>
        </p:grpSpPr>
        <p:pic>
          <p:nvPicPr>
            <p:cNvPr id="7190" name="Picture 18" descr="!dk8_1la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32" y="1152"/>
              <a:ext cx="720" cy="7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1" name="Picture 19" descr="!hp8ls2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55858">
              <a:off x="2160" y="1170"/>
              <a:ext cx="1104" cy="7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2" name="Picture 20" descr="ROSE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48" y="1200"/>
              <a:ext cx="576" cy="47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81" name="Group 17"/>
          <p:cNvGrpSpPr/>
          <p:nvPr/>
        </p:nvGrpSpPr>
        <p:grpSpPr>
          <a:xfrm>
            <a:off x="3505200" y="4953000"/>
            <a:ext cx="2209800" cy="1209675"/>
            <a:chOff x="2160" y="1152"/>
            <a:chExt cx="1392" cy="762"/>
          </a:xfrm>
        </p:grpSpPr>
        <p:pic>
          <p:nvPicPr>
            <p:cNvPr id="7187" name="Picture 18" descr="!dk8_1la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32" y="1152"/>
              <a:ext cx="720" cy="7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8" name="Picture 19" descr="!hp8ls2l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55858">
              <a:off x="2160" y="1170"/>
              <a:ext cx="1104" cy="7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9" name="Picture 20" descr="ROSE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48" y="1200"/>
              <a:ext cx="576" cy="47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" name="Picture 7" descr="roses_swaying_back_an_a_mc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8037" y="4509513"/>
            <a:ext cx="1981201" cy="190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rgbClr val="FFFF00"/>
            </a:extrusionClr>
          </a:sp3d>
        </p:spPr>
      </p:pic>
      <p:pic>
        <p:nvPicPr>
          <p:cNvPr id="7183" name="Picture 54" descr="comicbird-animate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5600" y="3048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4" name="Picture 55" descr="comicbird-animate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2286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5" name="Picture 56" descr="comicbird-animate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6" name="Picture 57" descr="comicbird-animate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0" y="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7000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pic>
        <p:nvPicPr>
          <p:cNvPr id="10243" name="Picture 5" descr="tuoicay1rp9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41988" name="Picture 41987" descr="lu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28600"/>
            <a:ext cx="8153400" cy="586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Title 460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6083" name="Text Placeholder 460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sp>
        <p:nvSpPr>
          <p:cNvPr id="46084" name="Rectangles 46083"/>
          <p:cNvSpPr/>
          <p:nvPr/>
        </p:nvSpPr>
        <p:spPr>
          <a:xfrm rot="305939">
            <a:off x="534988" y="1997075"/>
            <a:ext cx="7920037" cy="2473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NGHE TIẾT TẤU TÌM ĐỒ VẬT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5" name="Rectangles 46084"/>
          <p:cNvSpPr/>
          <p:nvPr/>
        </p:nvSpPr>
        <p:spPr>
          <a:xfrm>
            <a:off x="533400" y="533400"/>
            <a:ext cx="81534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 ÂM NHẠC</a:t>
            </a:r>
            <a:endParaRPr lang="en-US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itle 430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3011" name="Text Placeholder 430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3012" name="Picture 43011" descr="lú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0" y="3048000"/>
            <a:ext cx="4419600" cy="299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Picture 43012" descr="ra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0"/>
            <a:ext cx="3657600" cy="296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Picture 43014" descr="hoa cu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82296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6" name="Rectangles 43015"/>
          <p:cNvSpPr/>
          <p:nvPr/>
        </p:nvSpPr>
        <p:spPr>
          <a:xfrm>
            <a:off x="457200" y="228600"/>
            <a:ext cx="8229600" cy="2667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43017" name="Rectangles 43016"/>
          <p:cNvSpPr/>
          <p:nvPr/>
        </p:nvSpPr>
        <p:spPr>
          <a:xfrm>
            <a:off x="457200" y="3048000"/>
            <a:ext cx="3657600" cy="2971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43018" name="Rectangles 43017"/>
          <p:cNvSpPr/>
          <p:nvPr/>
        </p:nvSpPr>
        <p:spPr>
          <a:xfrm>
            <a:off x="4267200" y="3048000"/>
            <a:ext cx="4419600" cy="2971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itle 440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4035" name="Text Placeholder 440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4041" name="Picture 44040" descr="sau rie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04800"/>
            <a:ext cx="4191000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2" name="Picture 44041" descr="dừ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"/>
            <a:ext cx="39624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3" name="Rectangles 44042"/>
          <p:cNvSpPr/>
          <p:nvPr/>
        </p:nvSpPr>
        <p:spPr>
          <a:xfrm>
            <a:off x="457200" y="304800"/>
            <a:ext cx="4191000" cy="5867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44044" name="Rectangles 44043"/>
          <p:cNvSpPr/>
          <p:nvPr/>
        </p:nvSpPr>
        <p:spPr>
          <a:xfrm>
            <a:off x="4724400" y="304800"/>
            <a:ext cx="3962400" cy="5791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WPS Presentation</Application>
  <PresentationFormat>On-screen Show</PresentationFormat>
  <Paragraphs>16</Paragraphs>
  <Slides>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.VnTime</vt:lpstr>
      <vt:lpstr>Times New Roman</vt:lpstr>
      <vt:lpstr>.VnBlackH</vt:lpstr>
      <vt:lpstr>.VnAvantH</vt:lpstr>
      <vt:lpstr>.VnBahamasBH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PHßNG GI¸O DôC Vµ §µo t¹o huyÖn ®«ng triÒu tr­êng mÇm non hoa lan</dc:title>
  <dc:creator>DINH ANH</dc:creator>
  <cp:lastModifiedBy>phượng nguyễn</cp:lastModifiedBy>
  <cp:revision>46</cp:revision>
  <dcterms:created xsi:type="dcterms:W3CDTF">2009-11-06T08:03:46Z</dcterms:created>
  <dcterms:modified xsi:type="dcterms:W3CDTF">2026-01-15T02:39:40Z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20F5D1DE7026499D8E78351D10E6C265_12</vt:lpwstr>
  </property>
  <property fmtid="{D5CDD505-2E9C-101B-9397-08002B2CF9AE}" pid="3" name="KSOProductBuildVer">
    <vt:lpwstr>1033-12.2.0.23196</vt:lpwstr>
  </property>
</Properties>
</file>