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91" r:id="rId4"/>
    <p:sldId id="263" r:id="rId6"/>
    <p:sldId id="299" r:id="rId7"/>
    <p:sldId id="300" r:id="rId8"/>
    <p:sldId id="301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51" r:id="rId17"/>
    <p:sldId id="334" r:id="rId18"/>
    <p:sldId id="349" r:id="rId19"/>
    <p:sldId id="346" r:id="rId20"/>
    <p:sldId id="336" r:id="rId21"/>
    <p:sldId id="337" r:id="rId22"/>
    <p:sldId id="338" r:id="rId23"/>
    <p:sldId id="339" r:id="rId24"/>
    <p:sldId id="340" r:id="rId25"/>
    <p:sldId id="285" r:id="rId26"/>
    <p:sldId id="320" r:id="rId27"/>
    <p:sldId id="289" r:id="rId28"/>
    <p:sldId id="323" r:id="rId29"/>
    <p:sldId id="322" r:id="rId30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CC3300"/>
    <a:srgbClr val="FF00FF"/>
    <a:srgbClr val="FF5050"/>
    <a:srgbClr val="FF0066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6"/>
    <p:restoredTop sz="94621"/>
  </p:normalViewPr>
  <p:slideViewPr>
    <p:cSldViewPr showGuides="1">
      <p:cViewPr>
        <p:scale>
          <a:sx n="50" d="100"/>
          <a:sy n="50" d="100"/>
        </p:scale>
        <p:origin x="-1074" y="-570"/>
      </p:cViewPr>
      <p:guideLst>
        <p:guide orient="horz" pos="2184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5991DD-AEB7-45DA-AE57-F6C7C255EF5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  <a:endParaRPr lang="en-US" alt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2F4FB3-A45F-4239-8DC8-6EA2A2632C4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>
                <a:latin typeface="Garamond" panose="02020404030301010803" pitchFamily="18" charset="0"/>
              </a:rPr>
            </a:fld>
            <a:endParaRPr lang="en-US" altLang="en-US" sz="12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59C941-E3EE-4095-A2B6-5EC30AD0BFAD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00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10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3.GIF"/><Relationship Id="rId4" Type="http://schemas.openxmlformats.org/officeDocument/2006/relationships/image" Target="../media/image18.jpeg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3.GIF"/><Relationship Id="rId4" Type="http://schemas.openxmlformats.org/officeDocument/2006/relationships/image" Target="../media/image19.jpeg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20.jpeg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9.GIF"/><Relationship Id="rId1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GIF"/><Relationship Id="rId3" Type="http://schemas.openxmlformats.org/officeDocument/2006/relationships/image" Target="../media/image11.wm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GIF"/><Relationship Id="rId2" Type="http://schemas.openxmlformats.org/officeDocument/2006/relationships/image" Target="../media/image11.wmf"/><Relationship Id="rId1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GIF"/><Relationship Id="rId3" Type="http://schemas.openxmlformats.org/officeDocument/2006/relationships/image" Target="../media/image11.wmf"/><Relationship Id="rId2" Type="http://schemas.openxmlformats.org/officeDocument/2006/relationships/image" Target="../media/image13.GIF"/><Relationship Id="rId1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9.GIF"/><Relationship Id="rId2" Type="http://schemas.openxmlformats.org/officeDocument/2006/relationships/image" Target="../media/image11.wmf"/><Relationship Id="rId1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wm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GIF"/><Relationship Id="rId3" Type="http://schemas.openxmlformats.org/officeDocument/2006/relationships/image" Target="../media/image9.GIF"/><Relationship Id="rId2" Type="http://schemas.openxmlformats.org/officeDocument/2006/relationships/image" Target="../media/image11.wmf"/><Relationship Id="rId1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11.wmf"/><Relationship Id="rId1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13.GIF"/><Relationship Id="rId2" Type="http://schemas.openxmlformats.org/officeDocument/2006/relationships/image" Target="../media/image11.wmf"/><Relationship Id="rId1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GIF"/><Relationship Id="rId6" Type="http://schemas.openxmlformats.org/officeDocument/2006/relationships/hyperlink" Target="http://www.glitter-graphics.com/" TargetMode="External"/><Relationship Id="rId5" Type="http://schemas.openxmlformats.org/officeDocument/2006/relationships/image" Target="../media/image36.GIF"/><Relationship Id="rId4" Type="http://schemas.openxmlformats.org/officeDocument/2006/relationships/image" Target="../media/image35.GIF"/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media" Target="file:///D:\MN%20THUONG%20NHAT\Phuong%20Loan\M&#224;u%20Hoa.mp3" TargetMode="External"/><Relationship Id="rId8" Type="http://schemas.openxmlformats.org/officeDocument/2006/relationships/audio" Target="file:///D:\MN%20THUONG%20NHAT\Phuong%20Loan\M&#224;u%20Hoa.mp3" TargetMode="External"/><Relationship Id="rId7" Type="http://schemas.openxmlformats.org/officeDocument/2006/relationships/image" Target="../media/image13.GIF"/><Relationship Id="rId6" Type="http://schemas.openxmlformats.org/officeDocument/2006/relationships/image" Target="../media/image12.GIF"/><Relationship Id="rId5" Type="http://schemas.openxmlformats.org/officeDocument/2006/relationships/image" Target="../media/image11.wmf"/><Relationship Id="rId4" Type="http://schemas.openxmlformats.org/officeDocument/2006/relationships/image" Target="../media/image10.jpeg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4.png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5.png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6.jpeg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7.jpeg"/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F:\Tranh ảnh dạy học\Hinh nen dep\SLGG_200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Text Box 4"/>
          <p:cNvSpPr txBox="1"/>
          <p:nvPr/>
        </p:nvSpPr>
        <p:spPr>
          <a:xfrm>
            <a:off x="914400" y="-304800"/>
            <a:ext cx="7239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UỶ BAN NHÂN DÂN PHƯỜNG VIỆT HƯNG</a:t>
            </a:r>
            <a:endParaRPr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1">
                <a:solidFill>
                  <a:srgbClr val="0000FF"/>
                </a:solidFill>
                <a:latin typeface="Times New Roman" panose="02020603050405020304" pitchFamily="18" charset="0"/>
              </a:rPr>
              <a:t>TRƯỜNG MẦM NON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GIANG BIÊN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5" name="Picture 5" descr="bgnen031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WordArt 9"/>
          <p:cNvSpPr>
            <a:spLocks noTextEdit="1"/>
          </p:cNvSpPr>
          <p:nvPr/>
        </p:nvSpPr>
        <p:spPr>
          <a:xfrm>
            <a:off x="2609215" y="3855085"/>
            <a:ext cx="4406265" cy="1240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viên: Nguyễn Thị Hằng</a:t>
            </a:r>
            <a:endParaRPr lang="en-US" sz="36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 Thị Hồng Phượng</a:t>
            </a:r>
            <a:endParaRPr lang="en-US" sz="36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Lớp: MGL A2</a:t>
            </a:r>
            <a:endParaRPr lang="en-US" sz="3600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WordArt 11"/>
          <p:cNvSpPr>
            <a:spLocks noTextEdit="1"/>
          </p:cNvSpPr>
          <p:nvPr/>
        </p:nvSpPr>
        <p:spPr>
          <a:xfrm>
            <a:off x="1785620" y="2362200"/>
            <a:ext cx="6291580" cy="118808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Làm quen chữ cái : h,k</a:t>
            </a:r>
            <a:endParaRPr lang="en-US" sz="3600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8" name="Picture 12" descr="bgnen031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124200"/>
            <a:ext cx="1263650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Rectangles 5130"/>
          <p:cNvSpPr/>
          <p:nvPr/>
        </p:nvSpPr>
        <p:spPr>
          <a:xfrm>
            <a:off x="2819400" y="14478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2" name="Rectangles 5131"/>
          <p:cNvSpPr/>
          <p:nvPr/>
        </p:nvSpPr>
        <p:spPr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US" sz="3200" b="1">
              <a:ln w="19050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33400" y="1524000"/>
            <a:ext cx="8445500" cy="15678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noAutofit/>
          </a:bodyPr>
          <a:p>
            <a:r>
              <a:rPr lang="en-US" sz="36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LĨNH VỰC PHÁT TRIỂN NHẬN THỨC</a:t>
            </a:r>
            <a:endParaRPr lang="en-US" sz="3600" b="1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1138" name="Picture 91137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39" name="Picture 91138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448550" y="510540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0" name="Picture 91139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2362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1" name="Picture 91140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2800" y="609600"/>
            <a:ext cx="1981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2" name="Picture 91141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200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3" name="Picture 91142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812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4" name="Picture 91143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4578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5" name="Picture 91144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57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46" name="Picture 91145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50" name="Text Box 91149"/>
          <p:cNvSpPr txBox="1"/>
          <p:nvPr/>
        </p:nvSpPr>
        <p:spPr>
          <a:xfrm>
            <a:off x="3657600" y="4876800"/>
            <a:ext cx="2438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000" b="1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</a:t>
            </a:r>
            <a:r>
              <a:rPr lang="vi-VN" altLang="x-none" sz="4000" b="1" dirty="0">
                <a:solidFill>
                  <a:srgbClr val="0000CC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</a:t>
            </a:r>
            <a:r>
              <a:rPr lang="vi-VN" altLang="x-none" sz="4000" b="1" dirty="0">
                <a:solidFill>
                  <a:srgbClr val="0000CC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</a:t>
            </a:r>
            <a:endParaRPr sz="40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1151" name="Picture 91150" descr="hoa m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0"/>
            <a:ext cx="6248400" cy="4579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52" name="Picture 91151" descr="659204qfhni5vgx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 flipH="1">
            <a:off x="0" y="18288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53" name="Picture 91152" descr="flower1_div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676400" y="6253163"/>
            <a:ext cx="5334000" cy="604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2" name="Picture 92161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92162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448550" y="510540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4" name="Picture 92163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2362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5" name="Picture 92164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2800" y="609600"/>
            <a:ext cx="1981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6" name="Picture 92165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200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7" name="Picture 92166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812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8" name="Picture 92167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4578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9" name="Picture 92168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57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0" name="Picture 92169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74" name="Text Box 92173"/>
          <p:cNvSpPr txBox="1"/>
          <p:nvPr/>
        </p:nvSpPr>
        <p:spPr>
          <a:xfrm>
            <a:off x="3429000" y="5334000"/>
            <a:ext cx="2438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000" b="1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</a:t>
            </a:r>
            <a:r>
              <a:rPr lang="vi-VN" altLang="x-none" sz="4000" b="1" dirty="0">
                <a:solidFill>
                  <a:srgbClr val="0000CC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sen</a:t>
            </a:r>
            <a:endParaRPr sz="40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2175" name="Picture 92174" descr="hoa s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0"/>
            <a:ext cx="61722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6" name="Picture 92175" descr="659204qfhni5vgx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 flipH="1">
            <a:off x="0" y="18288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7" name="Picture 92176" descr="659204qfhni5vgx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 flipH="1">
            <a:off x="8305800" y="18288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8" name="Picture 92177" descr="flower1_div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676400" y="6253163"/>
            <a:ext cx="5334000" cy="604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9" name="Picture 92178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33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0" name="Picture 92179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038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1" name="Picture 92180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971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2" name="Picture 92181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819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3" name="Picture 92182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038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4" name="Picture 92183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648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5" name="Picture 92184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029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6" name="Picture 92185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9150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7" name="Picture 92186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05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8" name="Picture 92187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50006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3186" name="Picture 93185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7" name="Picture 93186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448550" y="510540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8" name="Picture 93187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2362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89" name="Picture 93188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2800" y="609600"/>
            <a:ext cx="1981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0" name="Picture 93189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200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1" name="Picture 93190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812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2" name="Picture 93191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4578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3" name="Picture 93192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57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4" name="Picture 93193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98" name="Text Box 93197"/>
          <p:cNvSpPr txBox="1"/>
          <p:nvPr/>
        </p:nvSpPr>
        <p:spPr>
          <a:xfrm>
            <a:off x="2819400" y="54864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</a:t>
            </a:r>
            <a:r>
              <a:rPr lang="vi-VN" altLang="x-none" sz="4000" b="1" dirty="0">
                <a:solidFill>
                  <a:srgbClr val="0000CC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lay ơn</a:t>
            </a:r>
            <a:endParaRPr sz="40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3199" name="Picture 93198" descr="Lay 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0"/>
            <a:ext cx="54864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00" name="Picture 93199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200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01" name="Picture 93200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02" name="Picture 93201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4191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03" name="Picture 93202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257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04" name="Picture 93203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286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05" name="Picture 93204" descr="flower1_div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76400" y="6096000"/>
            <a:ext cx="5334000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206" name="Picture 93205" descr="659204qfhni5vgx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 flipH="1">
            <a:off x="0" y="18288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1858" name="Picture 121857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59" name="Picture 121858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0" name="Picture 121859" descr="Picture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812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61" name="Rectangles 121860"/>
          <p:cNvSpPr/>
          <p:nvPr/>
        </p:nvSpPr>
        <p:spPr>
          <a:xfrm>
            <a:off x="3200400" y="76200"/>
            <a:ext cx="30051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200" b="1" u="sng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HOẠT ĐỘNG </a:t>
            </a:r>
            <a:r>
              <a:rPr lang="vi-VN" altLang="x-none" sz="3200" b="1" u="sng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sz="3200" b="1" u="sng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1862" name="Rectangles 121861"/>
          <p:cNvSpPr/>
          <p:nvPr/>
        </p:nvSpPr>
        <p:spPr>
          <a:xfrm>
            <a:off x="2209800" y="685800"/>
            <a:ext cx="47212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lang="vi-VN" altLang="x-none" sz="3200" b="1" u="sng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CUNG CẤP KIẾN THỨC</a:t>
            </a:r>
            <a:endParaRPr sz="3200" b="1" u="sng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1863" name="Picture 121862" descr="LOA K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295400"/>
            <a:ext cx="35052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64" name="Text Box 121863"/>
          <p:cNvSpPr txBox="1"/>
          <p:nvPr/>
        </p:nvSpPr>
        <p:spPr>
          <a:xfrm>
            <a:off x="2819400" y="4114800"/>
            <a:ext cx="3810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vi-VN" altLang="x-none" sz="4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</a:t>
            </a:r>
            <a:r>
              <a:rPr lang="vi-VN" altLang="x-none" sz="4800" b="1" dirty="0">
                <a:solidFill>
                  <a:srgbClr val="FF0000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4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lo</a:t>
            </a:r>
            <a:r>
              <a:rPr lang="vi-VN" altLang="x-none" sz="4800" b="1" dirty="0">
                <a:solidFill>
                  <a:srgbClr val="FF0000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48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kèn</a:t>
            </a:r>
            <a:endParaRPr sz="48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1865" name="Rectangles 121864"/>
          <p:cNvSpPr/>
          <p:nvPr/>
        </p:nvSpPr>
        <p:spPr>
          <a:xfrm>
            <a:off x="3276600" y="4800600"/>
            <a:ext cx="381000" cy="838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vi-VN" altLang="x-none" sz="4000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endParaRPr sz="40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1866" name="Rectangles 121865"/>
          <p:cNvSpPr/>
          <p:nvPr/>
        </p:nvSpPr>
        <p:spPr>
          <a:xfrm>
            <a:off x="2819400" y="4800600"/>
            <a:ext cx="457200" cy="838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vi-VN" altLang="x-none" sz="4000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sz="400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1867" name="Rectangles 121866"/>
          <p:cNvSpPr/>
          <p:nvPr/>
        </p:nvSpPr>
        <p:spPr>
          <a:xfrm>
            <a:off x="4572000" y="4800600"/>
            <a:ext cx="381000" cy="838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vi-VN" altLang="x-none" sz="4000" dirty="0"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endParaRPr sz="40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1868" name="Rectangles 121867"/>
          <p:cNvSpPr/>
          <p:nvPr/>
        </p:nvSpPr>
        <p:spPr>
          <a:xfrm>
            <a:off x="3657600" y="4800600"/>
            <a:ext cx="381000" cy="838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3600" b="1"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endParaRPr sz="3600" b="1"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21869" name="Rectangles 121868"/>
          <p:cNvSpPr/>
          <p:nvPr/>
        </p:nvSpPr>
        <p:spPr>
          <a:xfrm>
            <a:off x="4953000" y="4800600"/>
            <a:ext cx="381000" cy="838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vi-VN" altLang="x-none" sz="3600" b="1" dirty="0"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endParaRPr sz="3600" b="1"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21870" name="Rectangles 121869"/>
          <p:cNvSpPr/>
          <p:nvPr/>
        </p:nvSpPr>
        <p:spPr>
          <a:xfrm>
            <a:off x="5486400" y="4800600"/>
            <a:ext cx="381000" cy="838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vi-VN" altLang="x-none" sz="4000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endParaRPr sz="400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1871" name="Rectangles 121870"/>
          <p:cNvSpPr/>
          <p:nvPr/>
        </p:nvSpPr>
        <p:spPr>
          <a:xfrm>
            <a:off x="5867400" y="4800600"/>
            <a:ext cx="381000" cy="838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vi-VN" altLang="x-none" sz="4000" dirty="0">
                <a:latin typeface="Arial" panose="020B0604020202020204" pitchFamily="34" charset="0"/>
                <a:ea typeface="Arial" panose="020B0604020202020204" pitchFamily="34" charset="0"/>
              </a:rPr>
              <a:t>è</a:t>
            </a:r>
            <a:endParaRPr sz="40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1872" name="Rectangles 121871"/>
          <p:cNvSpPr/>
          <p:nvPr/>
        </p:nvSpPr>
        <p:spPr>
          <a:xfrm>
            <a:off x="6248400" y="4800600"/>
            <a:ext cx="381000" cy="838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vi-VN" altLang="x-none" sz="4000" dirty="0"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endParaRPr sz="40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1873" name="Rectangles 121872"/>
          <p:cNvSpPr/>
          <p:nvPr/>
        </p:nvSpPr>
        <p:spPr>
          <a:xfrm>
            <a:off x="4191000" y="4800600"/>
            <a:ext cx="381000" cy="838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vi-VN" altLang="x-none" sz="4000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endParaRPr sz="40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444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417 0.1388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417 0.1388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9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0417 0.1388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0.00417 0.1388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1" dur="20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5" dur="20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2" grpId="0"/>
      <p:bldP spid="121864" grpId="0"/>
      <p:bldP spid="121865" grpId="0" animBg="1"/>
      <p:bldP spid="121865" grpId="1" animBg="1"/>
      <p:bldP spid="121866" grpId="0" animBg="1"/>
      <p:bldP spid="121866" grpId="1" animBg="1"/>
      <p:bldP spid="121867" grpId="0" animBg="1"/>
      <p:bldP spid="121867" grpId="1" animBg="1"/>
      <p:bldP spid="121868" grpId="0" animBg="1"/>
      <p:bldP spid="121868" grpId="1" animBg="1"/>
      <p:bldP spid="121869" grpId="0" animBg="1"/>
      <p:bldP spid="121869" grpId="1" animBg="1"/>
      <p:bldP spid="121870" grpId="0" animBg="1"/>
      <p:bldP spid="121870" grpId="1" animBg="1"/>
      <p:bldP spid="121871" grpId="0" animBg="1"/>
      <p:bldP spid="121871" grpId="1" animBg="1"/>
      <p:bldP spid="121872" grpId="0" animBg="1"/>
      <p:bldP spid="1218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7282" name="Picture 97281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3" name="Picture 97282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4" name="Picture 97283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362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85" name="Picture 97284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2800" y="609600"/>
            <a:ext cx="1981200" cy="1560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6" name="Text Box 97285"/>
          <p:cNvSpPr txBox="1"/>
          <p:nvPr/>
        </p:nvSpPr>
        <p:spPr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4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7287" name="Straight Connector 97286"/>
          <p:cNvSpPr/>
          <p:nvPr/>
        </p:nvSpPr>
        <p:spPr>
          <a:xfrm flipV="1">
            <a:off x="3886200" y="20574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7288" name="Straight Connector 97287"/>
          <p:cNvSpPr/>
          <p:nvPr/>
        </p:nvSpPr>
        <p:spPr>
          <a:xfrm flipV="1">
            <a:off x="3962400" y="1828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97289" name="Picture 97288" descr="Picture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9718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0" name="Picture 97289" descr="Picture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1" name="Picture 97290" descr="Picture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2" name="Picture 97291" descr="Picture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3" name="Picture 97292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048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4" name="Picture 97293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657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5" name="Picture 97294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524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6" name="Picture 97295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133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7" name="Picture 97296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971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8" name="Picture 97297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371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299" name="Picture 97298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981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300" name="Picture 97299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9150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301" name="Picture 97300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3910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302" name="Picture 97301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0006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303" name="Picture 97302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191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7306" name="Picture 97305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114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307" name="Text Box 97306"/>
          <p:cNvSpPr txBox="1"/>
          <p:nvPr/>
        </p:nvSpPr>
        <p:spPr>
          <a:xfrm>
            <a:off x="1676400" y="457200"/>
            <a:ext cx="6096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vi-VN" altLang="x-none" sz="3600" b="1" u="sng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GIỚI THIỆU CHỮ CÁI H, K</a:t>
            </a:r>
            <a:endParaRPr sz="3600" b="1" u="sng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7309" name="Rectangles 97308"/>
          <p:cNvSpPr/>
          <p:nvPr/>
        </p:nvSpPr>
        <p:spPr>
          <a:xfrm>
            <a:off x="1600200" y="882650"/>
            <a:ext cx="2790825" cy="5213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36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sz="336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7310" name="Rectangles 97309"/>
          <p:cNvSpPr/>
          <p:nvPr/>
        </p:nvSpPr>
        <p:spPr>
          <a:xfrm>
            <a:off x="4724400" y="958850"/>
            <a:ext cx="2514600" cy="5137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3100" b="1">
                <a:solidFill>
                  <a:srgbClr val="FF0000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k</a:t>
            </a:r>
            <a:endParaRPr sz="33100" b="1">
              <a:solidFill>
                <a:srgbClr val="FF0000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6738" name="Picture 116737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39" name="Picture 116738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742" name="Text Box 116741"/>
          <p:cNvSpPr txBox="1"/>
          <p:nvPr/>
        </p:nvSpPr>
        <p:spPr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4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6743" name="Straight Connector 116742"/>
          <p:cNvSpPr/>
          <p:nvPr/>
        </p:nvSpPr>
        <p:spPr>
          <a:xfrm flipV="1">
            <a:off x="3886200" y="20574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6744" name="Straight Connector 116743"/>
          <p:cNvSpPr/>
          <p:nvPr/>
        </p:nvSpPr>
        <p:spPr>
          <a:xfrm flipV="1">
            <a:off x="3962400" y="1828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16745" name="Picture 116744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9718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6" name="Picture 116745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7" name="Picture 116746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8" name="Picture 116747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55" name="Picture 116754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981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58" name="Picture 116757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50006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6760" name="Text Box 116759"/>
          <p:cNvSpPr txBox="1"/>
          <p:nvPr/>
        </p:nvSpPr>
        <p:spPr>
          <a:xfrm>
            <a:off x="1828800" y="457200"/>
            <a:ext cx="6096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800" b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vi-VN" altLang="x-none" sz="4800" b="1" dirty="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àm quen với chữ h</a:t>
            </a:r>
            <a:endParaRPr sz="4800" b="1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6761" name="Rectangles 116760"/>
          <p:cNvSpPr/>
          <p:nvPr/>
        </p:nvSpPr>
        <p:spPr>
          <a:xfrm>
            <a:off x="2971800" y="685800"/>
            <a:ext cx="2790825" cy="573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7000" b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sz="37000" b="1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Rectangles 110593"/>
          <p:cNvSpPr/>
          <p:nvPr/>
        </p:nvSpPr>
        <p:spPr>
          <a:xfrm>
            <a:off x="2971800" y="685800"/>
            <a:ext cx="2790825" cy="573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7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sz="370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0595" name="Picture 110594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6" name="Picture 110595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110598" descr="659204qfhni5vgx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 flipH="1">
            <a:off x="0" y="24384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0" name="Picture 110599" descr="659204qfhni5vgx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2133600" y="46482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1" name="Picture 110600" descr="659204qfhni5vgx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 flipH="1">
            <a:off x="8305800" y="21336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2" name="Picture 110601" descr="Picture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1816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8" name="Picture 110607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76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12" name="Picture 110611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590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18" name="Picture 110617" descr="Picture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267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619" name="Rectangles 110618"/>
          <p:cNvSpPr/>
          <p:nvPr/>
        </p:nvSpPr>
        <p:spPr>
          <a:xfrm>
            <a:off x="3333750" y="1905000"/>
            <a:ext cx="704850" cy="34290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0620" name="Text Box 110619"/>
          <p:cNvSpPr txBox="1"/>
          <p:nvPr/>
        </p:nvSpPr>
        <p:spPr>
          <a:xfrm>
            <a:off x="2362200" y="533400"/>
            <a:ext cx="5181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Phân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tích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chữ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h</a:t>
            </a:r>
            <a:endParaRPr sz="440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0621" name="Rectangles 110620"/>
          <p:cNvSpPr/>
          <p:nvPr/>
        </p:nvSpPr>
        <p:spPr>
          <a:xfrm>
            <a:off x="4487863" y="32766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0624" name="Picture 11062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743200"/>
            <a:ext cx="990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25" name="Picture 110624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819400"/>
            <a:ext cx="6858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9330" name="Picture 99329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1" name="Picture 99330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4" name="Text Box 99333"/>
          <p:cNvSpPr txBox="1"/>
          <p:nvPr/>
        </p:nvSpPr>
        <p:spPr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4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9335" name="Straight Connector 99334"/>
          <p:cNvSpPr/>
          <p:nvPr/>
        </p:nvSpPr>
        <p:spPr>
          <a:xfrm flipV="1">
            <a:off x="3886200" y="20574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9336" name="Straight Connector 99335"/>
          <p:cNvSpPr/>
          <p:nvPr/>
        </p:nvSpPr>
        <p:spPr>
          <a:xfrm flipV="1">
            <a:off x="3962400" y="1828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99337" name="Picture 99336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962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8" name="Picture 99337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9" name="Picture 99338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40" name="Picture 99339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41" name="Text Box 99340"/>
          <p:cNvSpPr txBox="1"/>
          <p:nvPr/>
        </p:nvSpPr>
        <p:spPr>
          <a:xfrm>
            <a:off x="2362200" y="76200"/>
            <a:ext cx="5181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số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mẫu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chữ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h</a:t>
            </a:r>
            <a:endParaRPr sz="440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9342" name="Picture 99341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048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43" name="Picture 99342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752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44" name="Picture 99343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0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45" name="Picture 99344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52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49" name="Picture 99348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295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50" name="Picture 99349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495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56" name="Rectangles 99355"/>
          <p:cNvSpPr/>
          <p:nvPr/>
        </p:nvSpPr>
        <p:spPr>
          <a:xfrm>
            <a:off x="1066800" y="1447800"/>
            <a:ext cx="1905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7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Lucida sans" panose="020B7200000000000000" charset="0"/>
                <a:ea typeface=".VnLucida sans" panose="020B7200000000000000" charset="0"/>
              </a:rPr>
              <a:t>h</a:t>
            </a:r>
            <a:endParaRPr lang="en-US" sz="72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Lucida sans" panose="020B7200000000000000" charset="0"/>
              <a:ea typeface=".VnLucida sans" panose="020B7200000000000000" charset="0"/>
            </a:endParaRPr>
          </a:p>
        </p:txBody>
      </p:sp>
      <p:pic>
        <p:nvPicPr>
          <p:cNvPr id="99357" name="Picture 99356" descr="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295400"/>
            <a:ext cx="2055813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58" name="Text Box 99357"/>
          <p:cNvSpPr txBox="1"/>
          <p:nvPr/>
        </p:nvSpPr>
        <p:spPr>
          <a:xfrm>
            <a:off x="5791200" y="212725"/>
            <a:ext cx="2590800" cy="4740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0500" b="1">
                <a:solidFill>
                  <a:srgbClr val="0000CC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H</a:t>
            </a:r>
            <a:endParaRPr sz="30500" b="1">
              <a:solidFill>
                <a:srgbClr val="0000CC"/>
              </a:solidFill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354" name="Picture 100353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5" name="Picture 100354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57" name="Picture 100356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2800" y="609600"/>
            <a:ext cx="1981200" cy="1560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8" name="Text Box 100357"/>
          <p:cNvSpPr txBox="1"/>
          <p:nvPr/>
        </p:nvSpPr>
        <p:spPr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4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0359" name="Straight Connector 100358"/>
          <p:cNvSpPr/>
          <p:nvPr/>
        </p:nvSpPr>
        <p:spPr>
          <a:xfrm flipV="1">
            <a:off x="3886200" y="20574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0360" name="Straight Connector 100359"/>
          <p:cNvSpPr/>
          <p:nvPr/>
        </p:nvSpPr>
        <p:spPr>
          <a:xfrm flipV="1">
            <a:off x="3962400" y="1828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0361" name="Picture 100360" descr="Picture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9718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62" name="Picture 100361" descr="Picture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63" name="Picture 100362" descr="Picture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364" name="Picture 100363" descr="Picture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65" name="Text Box 100364"/>
          <p:cNvSpPr txBox="1"/>
          <p:nvPr/>
        </p:nvSpPr>
        <p:spPr>
          <a:xfrm>
            <a:off x="2362200" y="533400"/>
            <a:ext cx="5181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Làm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quen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với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chữ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k</a:t>
            </a:r>
            <a:endParaRPr sz="440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0366" name="Text Box 100365"/>
          <p:cNvSpPr txBox="1"/>
          <p:nvPr/>
        </p:nvSpPr>
        <p:spPr>
          <a:xfrm>
            <a:off x="3429000" y="762000"/>
            <a:ext cx="2438400" cy="5213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33600" b="1">
                <a:solidFill>
                  <a:srgbClr val="FF0000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k</a:t>
            </a:r>
            <a:endParaRPr sz="33600" b="1">
              <a:solidFill>
                <a:srgbClr val="FF0000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378" name="Picture 101377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63880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79" name="Picture 101378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696200" y="563880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2" name="Text Box 101381"/>
          <p:cNvSpPr txBox="1"/>
          <p:nvPr/>
        </p:nvSpPr>
        <p:spPr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4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1383" name="Straight Connector 101382"/>
          <p:cNvSpPr/>
          <p:nvPr/>
        </p:nvSpPr>
        <p:spPr>
          <a:xfrm flipV="1">
            <a:off x="3886200" y="20574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384" name="Straight Connector 101383"/>
          <p:cNvSpPr/>
          <p:nvPr/>
        </p:nvSpPr>
        <p:spPr>
          <a:xfrm flipV="1">
            <a:off x="3962400" y="1828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1386" name="Picture 101385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7" name="Picture 101386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88" name="Picture 101387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89" name="Text Box 101388"/>
          <p:cNvSpPr txBox="1"/>
          <p:nvPr/>
        </p:nvSpPr>
        <p:spPr>
          <a:xfrm>
            <a:off x="2362200" y="533400"/>
            <a:ext cx="5181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Phân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tích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chữ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k</a:t>
            </a:r>
            <a:endParaRPr sz="440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1393" name="Picture 101392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371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398" name="Picture 101397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09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401" name="Picture 101400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886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402" name="Picture 101401" descr="659204qfhni5vgx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0" flipH="1">
            <a:off x="0" y="25146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403" name="Text Box 101402"/>
          <p:cNvSpPr txBox="1"/>
          <p:nvPr/>
        </p:nvSpPr>
        <p:spPr>
          <a:xfrm>
            <a:off x="3429000" y="762000"/>
            <a:ext cx="2438400" cy="5213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33600" b="1">
                <a:solidFill>
                  <a:srgbClr val="FF0000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k</a:t>
            </a:r>
            <a:endParaRPr sz="33600" b="1">
              <a:solidFill>
                <a:srgbClr val="FF0000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pic>
        <p:nvPicPr>
          <p:cNvPr id="101404" name="Picture 1014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514600"/>
            <a:ext cx="1905000" cy="129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405" name="Picture 1014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3810000"/>
            <a:ext cx="1752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406" name="Rectangles 101405"/>
          <p:cNvSpPr/>
          <p:nvPr/>
        </p:nvSpPr>
        <p:spPr>
          <a:xfrm>
            <a:off x="3733800" y="1752600"/>
            <a:ext cx="609600" cy="3276600"/>
          </a:xfrm>
          <a:prstGeom prst="rect">
            <a:avLst/>
          </a:prstGeom>
          <a:solidFill>
            <a:srgbClr val="3333FF"/>
          </a:solidFill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01407" name="Picture 101406" descr="659204qfhni5vgx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800000" flipH="1">
            <a:off x="8305800" y="21336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52" name="Picture 6151" descr="ANd9GcRnzupla0ebRQLA-3Xv0gvoGs18erYZWDFIbYJD1Doeb_zqyJbHn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3" name="Rectangles 6152"/>
          <p:cNvSpPr/>
          <p:nvPr/>
        </p:nvSpPr>
        <p:spPr>
          <a:xfrm>
            <a:off x="3200400" y="0"/>
            <a:ext cx="30051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200" b="1" u="sng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HOẠT ĐỘNG 1</a:t>
            </a:r>
            <a:endParaRPr sz="3200" b="1" u="sng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54" name="Text Box 6153"/>
          <p:cNvSpPr txBox="1"/>
          <p:nvPr/>
        </p:nvSpPr>
        <p:spPr>
          <a:xfrm>
            <a:off x="1524000" y="609600"/>
            <a:ext cx="5562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800" b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Ổn</a:t>
            </a:r>
            <a:r>
              <a:rPr sz="2800" b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định</a:t>
            </a:r>
            <a:r>
              <a:rPr sz="2800" b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trò</a:t>
            </a:r>
            <a:r>
              <a:rPr sz="2800" b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err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chuyện</a:t>
            </a:r>
            <a:r>
              <a:rPr sz="2800" b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sz="2800" b="1">
              <a:solidFill>
                <a:srgbClr val="00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55" name="Rectangles 6154"/>
          <p:cNvSpPr/>
          <p:nvPr/>
        </p:nvSpPr>
        <p:spPr>
          <a:xfrm>
            <a:off x="1447800" y="1143000"/>
            <a:ext cx="6248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Wingdings" panose="05000000000000000000" pitchFamily="2" charset="2"/>
              <a:buChar char="Ø"/>
            </a:pPr>
            <a:r>
              <a:rPr sz="2400" b="1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400" b="1" err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sz="2400" b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400" b="1" err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số</a:t>
            </a:r>
            <a:r>
              <a:rPr sz="2400" b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400" b="1" err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hình</a:t>
            </a:r>
            <a:r>
              <a:rPr sz="2400" b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400" b="1" err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ảnh</a:t>
            </a:r>
            <a:r>
              <a:rPr sz="2400" b="1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altLang="x-none" sz="2400" b="1" dirty="0">
                <a:solidFill>
                  <a:srgbClr val="0099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đẹp các loài hoa</a:t>
            </a:r>
            <a:endParaRPr sz="2400" b="1">
              <a:solidFill>
                <a:srgbClr val="00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02" name="Picture 102401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3" name="Picture 102402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06" name="Text Box 102405"/>
          <p:cNvSpPr txBox="1"/>
          <p:nvPr/>
        </p:nvSpPr>
        <p:spPr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4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07" name="Straight Connector 102406"/>
          <p:cNvSpPr/>
          <p:nvPr/>
        </p:nvSpPr>
        <p:spPr>
          <a:xfrm flipV="1">
            <a:off x="3886200" y="20574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08" name="Straight Connector 102407"/>
          <p:cNvSpPr/>
          <p:nvPr/>
        </p:nvSpPr>
        <p:spPr>
          <a:xfrm flipV="1">
            <a:off x="3962400" y="1828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2410" name="Picture 102409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11" name="Picture 102410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12" name="Picture 102411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3" name="Text Box 102412"/>
          <p:cNvSpPr txBox="1"/>
          <p:nvPr/>
        </p:nvSpPr>
        <p:spPr>
          <a:xfrm>
            <a:off x="1600200" y="533400"/>
            <a:ext cx="5943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Một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số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mẫu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chữ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chữ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k</a:t>
            </a:r>
            <a:endParaRPr sz="440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14" name="Rectangles 102413"/>
          <p:cNvSpPr/>
          <p:nvPr/>
        </p:nvSpPr>
        <p:spPr>
          <a:xfrm>
            <a:off x="1143000" y="2209800"/>
            <a:ext cx="1600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72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Lucida sans" panose="020B7200000000000000" charset="0"/>
                <a:ea typeface=".VnLucida sans" panose="020B7200000000000000" charset="0"/>
              </a:rPr>
              <a:t>k</a:t>
            </a:r>
            <a:endParaRPr lang="en-US" sz="72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Lucida sans" panose="020B7200000000000000" charset="0"/>
              <a:ea typeface=".VnLucida sans" panose="020B7200000000000000" charset="0"/>
            </a:endParaRPr>
          </a:p>
        </p:txBody>
      </p:sp>
      <p:pic>
        <p:nvPicPr>
          <p:cNvPr id="102415" name="Picture 102414" descr="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1676400"/>
            <a:ext cx="17049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6" name="Rectangles 102415"/>
          <p:cNvSpPr/>
          <p:nvPr/>
        </p:nvSpPr>
        <p:spPr>
          <a:xfrm>
            <a:off x="5483225" y="1096963"/>
            <a:ext cx="2365375" cy="43132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27700" b="1">
                <a:solidFill>
                  <a:srgbClr val="0000FF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K</a:t>
            </a:r>
            <a:endParaRPr sz="27700" b="1">
              <a:solidFill>
                <a:srgbClr val="0000FF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426" name="Picture 103425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27" name="Picture 103426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848600" y="563880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30" name="Text Box 103429"/>
          <p:cNvSpPr txBox="1"/>
          <p:nvPr/>
        </p:nvSpPr>
        <p:spPr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4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431" name="Straight Connector 103430"/>
          <p:cNvSpPr/>
          <p:nvPr/>
        </p:nvSpPr>
        <p:spPr>
          <a:xfrm flipV="1">
            <a:off x="3886200" y="20574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3432" name="Straight Connector 103431"/>
          <p:cNvSpPr/>
          <p:nvPr/>
        </p:nvSpPr>
        <p:spPr>
          <a:xfrm flipV="1">
            <a:off x="3962400" y="1828800"/>
            <a:ext cx="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03434" name="Picture 103433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6388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35" name="Picture 103434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56388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36" name="Picture 103435" descr="Pictur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6388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37" name="Text Box 103436"/>
          <p:cNvSpPr txBox="1"/>
          <p:nvPr/>
        </p:nvSpPr>
        <p:spPr>
          <a:xfrm>
            <a:off x="1676400" y="152400"/>
            <a:ext cx="6248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sánh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chữ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4400" err="1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cái</a:t>
            </a:r>
            <a:r>
              <a:rPr sz="4400">
                <a:solidFill>
                  <a:srgbClr val="FF0066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h, k</a:t>
            </a:r>
            <a:endParaRPr sz="440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438" name="Text Box 103437"/>
          <p:cNvSpPr txBox="1"/>
          <p:nvPr/>
        </p:nvSpPr>
        <p:spPr>
          <a:xfrm>
            <a:off x="2514600" y="990600"/>
            <a:ext cx="472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800" b="1" i="1" err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sz="2800" b="1" i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i="1" err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sz="2800" b="1" i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i="1" err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gì</a:t>
            </a:r>
            <a:r>
              <a:rPr sz="2800" b="1" i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i="1" err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giống</a:t>
            </a:r>
            <a:r>
              <a:rPr sz="2800" b="1" i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i="1" err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nhau</a:t>
            </a:r>
            <a:r>
              <a:rPr sz="2800" b="1" i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endParaRPr sz="2800" b="1" i="1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439" name="Text Box 103438"/>
          <p:cNvSpPr txBox="1"/>
          <p:nvPr/>
        </p:nvSpPr>
        <p:spPr>
          <a:xfrm>
            <a:off x="2514600" y="1524000"/>
            <a:ext cx="472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sz="2800" b="1" i="1" err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sz="2800" b="1" i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i="1" err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điểm</a:t>
            </a:r>
            <a:r>
              <a:rPr sz="2800" b="1" i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i="1" err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gì</a:t>
            </a:r>
            <a:r>
              <a:rPr sz="2800" b="1" i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i="1" err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khác</a:t>
            </a:r>
            <a:r>
              <a:rPr sz="2800" b="1" i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sz="2800" b="1" i="1" err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nhau</a:t>
            </a:r>
            <a:r>
              <a:rPr sz="2800" b="1" i="1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endParaRPr sz="2800" b="1" i="1">
              <a:solidFill>
                <a:srgbClr val="8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3440" name="Picture 103439" descr="659204qfhni5vgx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 flipH="1">
            <a:off x="0" y="22860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41" name="Rectangles 103440"/>
          <p:cNvSpPr/>
          <p:nvPr/>
        </p:nvSpPr>
        <p:spPr>
          <a:xfrm>
            <a:off x="1600200" y="974725"/>
            <a:ext cx="2790825" cy="573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sz="37000" b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sz="370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442" name="Text Box 103441"/>
          <p:cNvSpPr txBox="1"/>
          <p:nvPr/>
        </p:nvSpPr>
        <p:spPr>
          <a:xfrm>
            <a:off x="5105400" y="1416050"/>
            <a:ext cx="2438400" cy="5213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33600" b="1">
                <a:solidFill>
                  <a:srgbClr val="FF0000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k</a:t>
            </a:r>
            <a:endParaRPr sz="33600" b="1">
              <a:solidFill>
                <a:srgbClr val="FF0000"/>
              </a:solidFill>
              <a:latin typeface=".VnAvant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03443" name="Rectangles 103442"/>
          <p:cNvSpPr/>
          <p:nvPr/>
        </p:nvSpPr>
        <p:spPr>
          <a:xfrm>
            <a:off x="5410200" y="2406650"/>
            <a:ext cx="609600" cy="3200400"/>
          </a:xfrm>
          <a:prstGeom prst="rect">
            <a:avLst/>
          </a:prstGeom>
          <a:solidFill>
            <a:srgbClr val="3333FF"/>
          </a:solidFill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03444" name="Picture 1034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168650"/>
            <a:ext cx="1905000" cy="129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45" name="Picture 1034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4464050"/>
            <a:ext cx="1752600" cy="1174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46" name="Picture 103445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124200"/>
            <a:ext cx="6858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47" name="Picture 103446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3048000"/>
            <a:ext cx="914400" cy="103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48" name="Rectangles 103447"/>
          <p:cNvSpPr/>
          <p:nvPr/>
        </p:nvSpPr>
        <p:spPr>
          <a:xfrm>
            <a:off x="1962150" y="2193925"/>
            <a:ext cx="704850" cy="34290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103449" name="Picture 103448" descr="659204qfhni5vgx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 flipH="1">
            <a:off x="8305800" y="22098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3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8" grpId="0"/>
      <p:bldP spid="1034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WordArt 8"/>
          <p:cNvSpPr>
            <a:spLocks noTextEdit="1"/>
          </p:cNvSpPr>
          <p:nvPr/>
        </p:nvSpPr>
        <p:spPr>
          <a:xfrm>
            <a:off x="3352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645025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1" name="AutoShape 6"/>
          <p:cNvSpPr/>
          <p:nvPr/>
        </p:nvSpPr>
        <p:spPr>
          <a:xfrm rot="236075">
            <a:off x="1676400" y="152400"/>
            <a:ext cx="6070600" cy="4441825"/>
          </a:xfrm>
          <a:prstGeom prst="cloudCallout">
            <a:avLst>
              <a:gd name="adj1" fmla="val 36815"/>
              <a:gd name="adj2" fmla="val 23769"/>
            </a:avLst>
          </a:prstGeom>
          <a:solidFill>
            <a:srgbClr val="FFFF00"/>
          </a:solidFill>
          <a:ln w="28575" cap="flat" cmpd="sng">
            <a:solidFill>
              <a:srgbClr val="A3A3E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sz="2400" b="1">
              <a:solidFill>
                <a:srgbClr val="3333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4583" name="Picture 18" descr="UY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8" descr="UY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7038975" y="23813"/>
            <a:ext cx="2000250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6" name="Rectangles 24585"/>
          <p:cNvSpPr/>
          <p:nvPr/>
        </p:nvSpPr>
        <p:spPr>
          <a:xfrm>
            <a:off x="2967038" y="1066800"/>
            <a:ext cx="3586162" cy="288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  <a:endParaRPr 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Gắn hoa cho cây</a:t>
            </a:r>
            <a:endParaRPr 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928" name="Picture 80927" descr="cay%20hoa%20h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38400"/>
            <a:ext cx="46482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37" name="Picture 80936" descr="ANd9GcRTYjPdvX3jc4McXPBEwDA2C5LMp8YeFW12dvDDhLRbJo8BlLt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43200"/>
            <a:ext cx="44196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43" name="Picture 80942" descr="qui_trinh_cham_soc_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44" name="Rectangles 80943"/>
          <p:cNvSpPr/>
          <p:nvPr/>
        </p:nvSpPr>
        <p:spPr>
          <a:xfrm>
            <a:off x="3962400" y="4572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lang="en-US" sz="3600" b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45" name="Picture 80944" descr="ANd9GcSmMRO63a4DUOGYK1r8BLkYfuxvDxQYJkUKb3XYD_mcK3R8NMI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1430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52" name="Picture 80951" descr="qui_trinh_cham_soc_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14300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56" name="Picture 80955" descr="qui_trinh_cham_soc_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29540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57" name="Picture 80956" descr="ANd9GcSmMRO63a4DUOGYK1r8BLkYfuxvDxQYJkUKb3XYD_mcK3R8NMI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63" name="Rectangles 80962"/>
          <p:cNvSpPr/>
          <p:nvPr/>
        </p:nvSpPr>
        <p:spPr>
          <a:xfrm>
            <a:off x="5257800" y="16002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lang="en-US" sz="3600" b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0965" name="Rectangles 80964"/>
          <p:cNvSpPr/>
          <p:nvPr/>
        </p:nvSpPr>
        <p:spPr>
          <a:xfrm>
            <a:off x="8001000" y="16891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lang="en-US" sz="3600" b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38" name="Picture 80937" descr="qui_trinh_cham_soc_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39" name="Rectangles 80938"/>
          <p:cNvSpPr/>
          <p:nvPr/>
        </p:nvSpPr>
        <p:spPr>
          <a:xfrm>
            <a:off x="1371600" y="16002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lang="en-US" sz="3600" b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31" name="Picture 80930" descr="ANd9GcSmMRO63a4DUOGYK1r8BLkYfuxvDxQYJkUKb3XYD_mcK3R8NMI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32" name="Rectangles 80931"/>
          <p:cNvSpPr/>
          <p:nvPr/>
        </p:nvSpPr>
        <p:spPr>
          <a:xfrm>
            <a:off x="0" y="1447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endParaRPr 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42" name="Picture 80941" descr="ANd9GcSmMRO63a4DUOGYK1r8BLkYfuxvDxQYJkUKb3XYD_mcK3R8NMI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1430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72" name="Rectangles 80971"/>
          <p:cNvSpPr/>
          <p:nvPr/>
        </p:nvSpPr>
        <p:spPr>
          <a:xfrm>
            <a:off x="7848600" y="3810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endParaRPr 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33" name="Picture 80932" descr="qui_trinh_cham_soc_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34" name="Rectangles 80933"/>
          <p:cNvSpPr/>
          <p:nvPr/>
        </p:nvSpPr>
        <p:spPr>
          <a:xfrm>
            <a:off x="1371600" y="3810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lang="en-US" sz="3600" b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50" name="Picture 80949" descr="ANd9GcSmMRO63a4DUOGYK1r8BLkYfuxvDxQYJkUKb3XYD_mcK3R8NMI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14300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69" name="Rectangles 80968"/>
          <p:cNvSpPr/>
          <p:nvPr/>
        </p:nvSpPr>
        <p:spPr>
          <a:xfrm>
            <a:off x="6477000" y="1447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endParaRPr 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0968" name="Rectangles 80967"/>
          <p:cNvSpPr/>
          <p:nvPr/>
        </p:nvSpPr>
        <p:spPr>
          <a:xfrm>
            <a:off x="3886200" y="15240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endParaRPr 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01" name="Picture 80900" descr="qui_trinh_cham_soc_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4" name="Rectangles 80903"/>
          <p:cNvSpPr/>
          <p:nvPr/>
        </p:nvSpPr>
        <p:spPr>
          <a:xfrm>
            <a:off x="304800" y="3810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lang="en-US" sz="3600" b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35" name="Picture 80934" descr="ANd9GcSmMRO63a4DUOGYK1r8BLkYfuxvDxQYJkUKb3XYD_mcK3R8NMI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0"/>
            <a:ext cx="10668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36" name="Rectangles 80935"/>
          <p:cNvSpPr/>
          <p:nvPr/>
        </p:nvSpPr>
        <p:spPr>
          <a:xfrm>
            <a:off x="2667000" y="3048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endParaRPr 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0976" name="Rectangles 80975"/>
          <p:cNvSpPr/>
          <p:nvPr/>
        </p:nvSpPr>
        <p:spPr>
          <a:xfrm>
            <a:off x="2895600" y="15240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k</a:t>
            </a:r>
            <a:endParaRPr 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0951" name="Picture 80950" descr="qui_trinh_cham_soc_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64" name="Rectangles 80963"/>
          <p:cNvSpPr/>
          <p:nvPr/>
        </p:nvSpPr>
        <p:spPr>
          <a:xfrm>
            <a:off x="6477000" y="4572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endParaRPr lang="en-US" sz="3600" b="1"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778E-7 L 0.0125 0.471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09991E-6 L 0.0125 0.4939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0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7 0.604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30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064E-7 L 0.72084 0.610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778E-7 L -0.2875 0.4939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24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-0.30416 0.538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0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691E-6 L -0.5125 0.614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307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34783E-7 L -0.5125 0.66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066E-6 L -0.4125 0.76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0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38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8834E-6 L -0.42084 0.79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0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3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8834E-6 L 0.05834 0.72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0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364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0694E-6 L 0.0625 0.699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2322E-6 L 0.10417 0.460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0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23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8834E-6 L 0.0875 0.4939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51064E-7 L 3.33333E-6 0.4440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0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-3.33333E-6 0.438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0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0.40417 0.432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216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991E-6 L 0.39167 0.4495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0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2322E-6 L 0.05416 0.4939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247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8834E-6 L 0.0375 0.5161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95E-6 L 0.32083 0.599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0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300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8834E-6 L 0.31667 0.616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0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014E-8 L 0.56666 0.6660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0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33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014E-8 L 0.575 0.69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0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0" y="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9066E-6 L -0.32084 0.4495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225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8834E-6 L -0.32917 0.4828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0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WordArt 8"/>
          <p:cNvSpPr>
            <a:spLocks noTextEdit="1"/>
          </p:cNvSpPr>
          <p:nvPr/>
        </p:nvSpPr>
        <p:spPr>
          <a:xfrm>
            <a:off x="3352800" y="533400"/>
            <a:ext cx="45720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endParaRPr lang="en-US" sz="3600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52400" y="4114800"/>
            <a:ext cx="8991600" cy="2212975"/>
          </a:xfrm>
          <a:prstGeom prst="cloud">
            <a:avLst/>
          </a:prstGeom>
          <a:solidFill>
            <a:srgbClr val="00B05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457200"/>
            <a:ext cx="5006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9" name="AutoShape 6"/>
          <p:cNvSpPr/>
          <p:nvPr/>
        </p:nvSpPr>
        <p:spPr>
          <a:xfrm rot="5400000">
            <a:off x="3463925" y="-720725"/>
            <a:ext cx="3887788" cy="5330825"/>
          </a:xfrm>
          <a:prstGeom prst="cloudCallout">
            <a:avLst>
              <a:gd name="adj1" fmla="val 77806"/>
              <a:gd name="adj2" fmla="val 25074"/>
            </a:avLst>
          </a:prstGeom>
          <a:solidFill>
            <a:srgbClr val="FFFF00"/>
          </a:solidFill>
          <a:ln w="28575" cap="flat" cmpd="sng">
            <a:solidFill>
              <a:srgbClr val="A3A3E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/>
          <a:p>
            <a:r>
              <a:rPr sz="5400" b="1" err="1">
                <a:solidFill>
                  <a:srgbClr val="FF0066"/>
                </a:solidFill>
                <a:latin typeface="Times New Roman" panose="02020603050405020304" pitchFamily="18" charset="0"/>
              </a:rPr>
              <a:t>Trò</a:t>
            </a:r>
            <a:r>
              <a:rPr sz="5400" b="1">
                <a:solidFill>
                  <a:srgbClr val="FF0066"/>
                </a:solidFill>
                <a:latin typeface="Times New Roman" panose="02020603050405020304" pitchFamily="18" charset="0"/>
              </a:rPr>
              <a:t> chơi:1</a:t>
            </a:r>
            <a:endParaRPr sz="54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r>
              <a:rPr sz="5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endParaRPr b="1">
              <a:latin typeface=".VnAvant" panose="020B7200000000000000" pitchFamily="34" charset="0"/>
            </a:endParaRPr>
          </a:p>
        </p:txBody>
      </p:sp>
      <p:pic>
        <p:nvPicPr>
          <p:cNvPr id="26630" name="Picture 18" descr="flower2DivWHT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057400" y="2057400"/>
            <a:ext cx="48006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18" descr="flower2DivWHT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6475413" y="1981200"/>
            <a:ext cx="4800600" cy="83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2" name="WordArt 11"/>
          <p:cNvSpPr>
            <a:spLocks noTextEdit="1"/>
          </p:cNvSpPr>
          <p:nvPr/>
        </p:nvSpPr>
        <p:spPr>
          <a:xfrm>
            <a:off x="3886200" y="1600200"/>
            <a:ext cx="35052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Về đúng vườn cây</a:t>
            </a:r>
            <a:endParaRPr lang="en-US" sz="3600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6018" name="Picture 54" descr="887822uivpqeloz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4800"/>
            <a:ext cx="619125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19" name="Picture 53" descr="887822uivpqeloz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1014413" y="-1014412"/>
            <a:ext cx="741362" cy="277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0" name="Picture 54" descr="887822uivpqeloz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267200"/>
            <a:ext cx="619125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1" name="Picture 53" descr="887822uivpqeloz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1395413" y="5100638"/>
            <a:ext cx="741362" cy="277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2" name="Picture 53" descr="887822uivpqeloz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7386638" y="-1014412"/>
            <a:ext cx="741362" cy="277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3" name="Picture 54" descr="887822uivpqeloz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457200"/>
            <a:ext cx="619125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4" name="Picture 54" descr="887822uivpqeloz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4875" y="4267200"/>
            <a:ext cx="619125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5" name="Picture 54" descr="887822uivpqeloz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609600"/>
            <a:ext cx="619125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6" name="Picture 54" descr="887822uivpqeloz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4875" y="533400"/>
            <a:ext cx="619125" cy="231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7" name="Picture 53" descr="887822uivpqeloz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6958013" y="5100638"/>
            <a:ext cx="741362" cy="2771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6028" name="Group 6"/>
          <p:cNvGrpSpPr/>
          <p:nvPr/>
        </p:nvGrpSpPr>
        <p:grpSpPr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86029" name="Picture 7" descr="N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6030" name="Picture 8" descr="N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6031" name="Group 6"/>
          <p:cNvGrpSpPr/>
          <p:nvPr/>
        </p:nvGrpSpPr>
        <p:grpSpPr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86032" name="Picture 7" descr="N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6033" name="Picture 8" descr="N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6034" name="Rectangles 86033"/>
          <p:cNvSpPr/>
          <p:nvPr/>
        </p:nvSpPr>
        <p:spPr>
          <a:xfrm>
            <a:off x="1524000" y="3124200"/>
            <a:ext cx="60198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 Nhanh và đúng "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35" name="Rectangles 86034"/>
          <p:cNvSpPr/>
          <p:nvPr/>
        </p:nvSpPr>
        <p:spPr>
          <a:xfrm>
            <a:off x="2286000" y="1752600"/>
            <a:ext cx="457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 :2</a:t>
            </a:r>
            <a:endParaRPr 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Title 849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84995" name="Text Placeholder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84996" name="Picture 849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7" name="Picture 84996" descr="ch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153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8" name="Picture 84997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124200"/>
            <a:ext cx="7239000" cy="8905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4999" name="Group 6"/>
          <p:cNvGrpSpPr/>
          <p:nvPr/>
        </p:nvGrpSpPr>
        <p:grpSpPr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85000" name="Picture 7" descr="N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5001" name="Picture 8" descr="N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54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5002" name="Group 6"/>
          <p:cNvGrpSpPr/>
          <p:nvPr/>
        </p:nvGrpSpPr>
        <p:grpSpPr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85003" name="Picture 7" descr="N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5004" name="Picture 8" descr="N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54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5005" name="Picture 85004" descr="1174645oad7z9n2ir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6" name="Picture 85005" descr="1174645oad7z9n2ir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1816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7" name="Picture 85006" descr="1174645oad7z9n2ir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08" name="Picture 85007" descr="1174645oad7z9n2ir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Title 573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7347" name="Text Placeholder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7349" name="Picture 57348" descr="3c0hoa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Title 583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8371" name="Text Placeholder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8373" name="Picture 58372" descr="ky-thuat-trong-va-cham-soc-hoa-cu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Title 593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9395" name="Text Placeholder 593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9397" name="Picture 59396" descr="ANd9GcRUstLGS0roZBgVnfBm1608y3vJnEQp9xoHCdAugKXbgB8pxeu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7042" name="Picture 87041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3" name="Picture 87042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448550" y="388620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4" name="Picture 87043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2362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5" name="Picture 87044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2800" y="609600"/>
            <a:ext cx="1981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6" name="Picture 87045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200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7" name="Picture 87046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812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8" name="Picture 87047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4578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49" name="Picture 87048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57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50" name="Picture 87049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54" name="Text Box 87053"/>
          <p:cNvSpPr txBox="1"/>
          <p:nvPr/>
        </p:nvSpPr>
        <p:spPr>
          <a:xfrm>
            <a:off x="3276600" y="4876800"/>
            <a:ext cx="3657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</a:t>
            </a:r>
            <a:r>
              <a:rPr lang="vi-VN" altLang="x-none" sz="4000" b="1" dirty="0">
                <a:solidFill>
                  <a:srgbClr val="0000CC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hồng</a:t>
            </a:r>
            <a:endParaRPr sz="40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7055" name="Picture 87054" descr="hoa hông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0"/>
            <a:ext cx="6172200" cy="476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56" name="Picture 87055" descr="Picture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48640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57" name="Picture 87056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971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58" name="Picture 87057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91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59" name="Picture 87058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60" name="Picture 87059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429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61" name="Picture 87060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133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62" name="Picture 87061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038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63" name="Picture 87062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971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64" name="Picture 87063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19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65" name="Picture 87064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352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66" name="Picture 87065" descr="flower1_div_md_wh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676400" y="6253163"/>
            <a:ext cx="5334000" cy="604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67" name="Picture 87066" descr="659204qfhni5vgx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800000" flipH="1">
            <a:off x="0" y="26670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68" name="Màu Hoa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4800" y="304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7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7260" fill="hold"/>
                                        <p:tgtEl>
                                          <p:spTgt spid="87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6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68"/>
                </p:tgtEl>
              </p:cMediaNode>
            </p:audio>
          </p:childTnLst>
        </p:cTn>
      </p:par>
    </p:tnLst>
    <p:bldLst>
      <p:bldP spid="87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8066" name="Picture 88065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7" name="Picture 88066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448550" y="571500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8" name="Picture 88067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2362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69" name="Picture 88068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2800" y="609600"/>
            <a:ext cx="1981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0" name="Picture 88069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200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1" name="Picture 88070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812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2" name="Picture 88071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4578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3" name="Picture 88072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57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4" name="Picture 88073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78" name="Text Box 88077"/>
          <p:cNvSpPr txBox="1"/>
          <p:nvPr/>
        </p:nvSpPr>
        <p:spPr>
          <a:xfrm>
            <a:off x="3581400" y="5334000"/>
            <a:ext cx="2438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vi-VN" altLang="x-none" sz="32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</a:t>
            </a:r>
            <a:r>
              <a:rPr lang="vi-VN" altLang="x-none" sz="2800" b="1" dirty="0">
                <a:solidFill>
                  <a:srgbClr val="0000CC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32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cúc</a:t>
            </a:r>
            <a:endParaRPr sz="32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8079" name="Picture 88078" descr="Hoa cuc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6324600" cy="503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80" name="Picture 88079" descr="flower1_div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981200" y="6253163"/>
            <a:ext cx="5334000" cy="604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81" name="Picture 88080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200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82" name="Picture 88081" descr="flower1_div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905000" y="6253163"/>
            <a:ext cx="5334000" cy="604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83" name="Picture 88082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24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84" name="Picture 88083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124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85" name="Picture 88084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38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86" name="Picture 88085" descr="659204qfhni5vgx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 flipH="1">
            <a:off x="0" y="18288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87" name="Picture 88086" descr="659204qfhni5vgx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 flipH="1">
            <a:off x="8305800" y="19812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090" name="Picture 89089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1" name="Picture 89090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448550" y="510540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2" name="Picture 89091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2362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3" name="Picture 89092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2800" y="609600"/>
            <a:ext cx="1981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4" name="Picture 89093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200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5" name="Picture 89094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812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6" name="Picture 89095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4578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7" name="Picture 89096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57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8" name="Picture 89097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102" name="Text Box 89101"/>
          <p:cNvSpPr txBox="1"/>
          <p:nvPr/>
        </p:nvSpPr>
        <p:spPr>
          <a:xfrm>
            <a:off x="3657600" y="4876800"/>
            <a:ext cx="2438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</a:t>
            </a:r>
            <a:r>
              <a:rPr lang="vi-VN" altLang="x-none" sz="4000" b="1" dirty="0">
                <a:solidFill>
                  <a:srgbClr val="0000CC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</a:t>
            </a:r>
            <a:r>
              <a:rPr lang="vi-VN" altLang="x-none" sz="4000" b="1" dirty="0">
                <a:solidFill>
                  <a:srgbClr val="0000CC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</a:t>
            </a:r>
            <a:endParaRPr sz="40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9103" name="Picture 89102" descr="Hoa l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0"/>
            <a:ext cx="632460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4" name="Picture 89103" descr="flower1_div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76400" y="6253163"/>
            <a:ext cx="5334000" cy="604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5" name="Picture 89104" descr="659204qfhni5vgx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 flipH="1">
            <a:off x="0" y="21336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6" name="Picture 89105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3733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7" name="Picture 89106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572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8" name="Picture 89107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9050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9" name="Picture 89108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276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10" name="Picture 89109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800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11" name="Picture 89110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133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12" name="Picture 89111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5052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0114" name="Picture 90113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90114" descr="Pictur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83330" flipV="1">
            <a:off x="7448550" y="5105400"/>
            <a:ext cx="16954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90115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2362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7" name="Picture 90116" descr="Pictur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2800" y="609600"/>
            <a:ext cx="1981200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8" name="Picture 90117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2004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9" name="Picture 90118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812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0" name="Picture 90119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457825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1" name="Picture 90120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6576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2" name="Picture 90121" descr="Picture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09800"/>
            <a:ext cx="1066800" cy="94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26" name="Text Box 90125"/>
          <p:cNvSpPr txBox="1"/>
          <p:nvPr/>
        </p:nvSpPr>
        <p:spPr>
          <a:xfrm>
            <a:off x="2286000" y="4876800"/>
            <a:ext cx="5105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</a:t>
            </a:r>
            <a:r>
              <a:rPr lang="vi-VN" altLang="x-none" sz="4000" b="1" dirty="0">
                <a:solidFill>
                  <a:srgbClr val="0000CC"/>
                </a:solidFill>
                <a:latin typeface=".VnAvant" panose="020B7200000000000000" pitchFamily="34" charset="0"/>
                <a:ea typeface="Arial" panose="020B0604020202020204" pitchFamily="34" charset="0"/>
              </a:rPr>
              <a:t>a</a:t>
            </a:r>
            <a:r>
              <a:rPr lang="vi-VN" altLang="x-none" sz="4000" b="1" dirty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Hướng dương</a:t>
            </a:r>
            <a:endParaRPr sz="40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0127" name="Picture 90126" descr="Huong du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0"/>
            <a:ext cx="6400800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8" name="Picture 90127" descr="flower1_div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76400" y="6253163"/>
            <a:ext cx="5334000" cy="604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9" name="Picture 90128" descr="659204qfhni5vgx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 flipH="1">
            <a:off x="0" y="18288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vant" panose="020B7200000000000000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WPS Presentation</Application>
  <PresentationFormat>On-screen Show</PresentationFormat>
  <Paragraphs>137</Paragraphs>
  <Slides>26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.VnAvant</vt:lpstr>
      <vt:lpstr>Calibri</vt:lpstr>
      <vt:lpstr>Garamond</vt:lpstr>
      <vt:lpstr>Times New Roman</vt:lpstr>
      <vt:lpstr>Arial Narrow</vt:lpstr>
      <vt:lpstr>Microsoft YaHei</vt:lpstr>
      <vt:lpstr>Arial Unicode MS</vt:lpstr>
      <vt:lpstr>.VnLucida sans</vt:lpstr>
      <vt:lpstr>Default Design</vt:lpstr>
      <vt:lpstr>1_Edge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NAM HUNG</dc:creator>
  <cp:lastModifiedBy>phượng nguyễn</cp:lastModifiedBy>
  <cp:revision>75</cp:revision>
  <dcterms:created xsi:type="dcterms:W3CDTF">2004-07-19T07:36:54Z</dcterms:created>
  <dcterms:modified xsi:type="dcterms:W3CDTF">2026-01-13T02:26:26Z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20D5D073ED7540DF85A73EF55B640C4C_12</vt:lpwstr>
  </property>
  <property fmtid="{D5CDD505-2E9C-101B-9397-08002B2CF9AE}" pid="3" name="KSOProductBuildVer">
    <vt:lpwstr>1033-12.2.0.23196</vt:lpwstr>
  </property>
</Properties>
</file>