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75" r:id="rId5"/>
    <p:sldId id="273" r:id="rId6"/>
    <p:sldId id="258" r:id="rId7"/>
    <p:sldId id="259" r:id="rId8"/>
    <p:sldId id="260" r:id="rId9"/>
    <p:sldId id="262" r:id="rId10"/>
    <p:sldId id="265" r:id="rId11"/>
    <p:sldId id="267" r:id="rId12"/>
    <p:sldId id="269" r:id="rId13"/>
    <p:sldId id="270" r:id="rId14"/>
    <p:sldId id="271" r:id="rId15"/>
    <p:sldId id="272" r:id="rId16"/>
    <p:sldId id="276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04ABB-7185-4891-8DC9-85FFFE5B397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E7600-9C9D-4C4A-9B61-BF9DB7021F5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audio" Target="../media/audio3.wav"/><Relationship Id="rId5" Type="http://schemas.openxmlformats.org/officeDocument/2006/relationships/audio" Target="../media/audio1.wav"/><Relationship Id="rId4" Type="http://schemas.openxmlformats.org/officeDocument/2006/relationships/image" Target="../media/image8.jpeg"/><Relationship Id="rId3" Type="http://schemas.microsoft.com/office/2007/relationships/hdphoto" Target="../media/image7.wdp"/><Relationship Id="rId2" Type="http://schemas.openxmlformats.org/officeDocument/2006/relationships/image" Target="../media/image6.png"/><Relationship Id="rId1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image" Target="../media/image8.jpeg"/><Relationship Id="rId3" Type="http://schemas.microsoft.com/office/2007/relationships/hdphoto" Target="../media/image7.wdp"/><Relationship Id="rId2" Type="http://schemas.openxmlformats.org/officeDocument/2006/relationships/image" Target="../media/image6.png"/><Relationship Id="rId1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image" Target="../media/image8.jpeg"/><Relationship Id="rId3" Type="http://schemas.microsoft.com/office/2007/relationships/hdphoto" Target="../media/image7.wdp"/><Relationship Id="rId2" Type="http://schemas.openxmlformats.org/officeDocument/2006/relationships/image" Target="../media/image6.png"/><Relationship Id="rId1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8.jpeg"/><Relationship Id="rId3" Type="http://schemas.microsoft.com/office/2007/relationships/hdphoto" Target="../media/image7.wdp"/><Relationship Id="rId2" Type="http://schemas.openxmlformats.org/officeDocument/2006/relationships/image" Target="../media/image6.png"/><Relationship Id="rId1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microsoft.com/office/2007/relationships/media" Target="file:///D:\Users\HUYHIEU\Downloads\G&#224;%20Tr&#7889;ng%20M&#232;o%20Con%20V&#224;%20C&#250;n%20Con%20-%20Nha&#768;%20Em%20Co&#769;%20Con%20Ga&#768;%20Tr&#244;&#769;ng.mp4" TargetMode="External"/><Relationship Id="rId1" Type="http://schemas.openxmlformats.org/officeDocument/2006/relationships/video" Target="file:///D:\Users\HUYHIEU\Downloads\G&#224;%20Tr&#7889;ng%20M&#232;o%20Con%20V&#224;%20C&#250;n%20Con%20-%20Nha&#768;%20Em%20Co&#769;%20Con%20Ga&#768;%20Tr&#244;&#769;ng.mp4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microsoft.com/office/2007/relationships/media" Target="file:///D:\Users\HUYHIEU\Downloads\M&#7897;t%20Con%20V&#7883;t%20-%20Karaoke.mp4" TargetMode="External"/><Relationship Id="rId1" Type="http://schemas.openxmlformats.org/officeDocument/2006/relationships/video" Target="file:///D:\Users\HUYHIEU\Downloads\M&#7897;t%20Con%20V&#7883;t%20-%20Karaoke.mp4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image" Target="../media/image8.jpeg"/><Relationship Id="rId3" Type="http://schemas.microsoft.com/office/2007/relationships/hdphoto" Target="../media/image7.wdp"/><Relationship Id="rId2" Type="http://schemas.openxmlformats.org/officeDocument/2006/relationships/image" Target="../media/image6.png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8.jpeg"/><Relationship Id="rId3" Type="http://schemas.microsoft.com/office/2007/relationships/hdphoto" Target="../media/image7.wdp"/><Relationship Id="rId2" Type="http://schemas.openxmlformats.org/officeDocument/2006/relationships/image" Target="../media/image6.png"/><Relationship Id="rId1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audio" Target="../media/audio3.wav"/><Relationship Id="rId5" Type="http://schemas.openxmlformats.org/officeDocument/2006/relationships/audio" Target="../media/audio1.wav"/><Relationship Id="rId4" Type="http://schemas.openxmlformats.org/officeDocument/2006/relationships/image" Target="../media/image8.jpeg"/><Relationship Id="rId3" Type="http://schemas.microsoft.com/office/2007/relationships/hdphoto" Target="../media/image7.wdp"/><Relationship Id="rId2" Type="http://schemas.openxmlformats.org/officeDocument/2006/relationships/image" Target="../media/image6.png"/><Relationship Id="rId1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audio" Target="../media/audio3.wav"/><Relationship Id="rId5" Type="http://schemas.openxmlformats.org/officeDocument/2006/relationships/audio" Target="../media/audio1.wav"/><Relationship Id="rId4" Type="http://schemas.openxmlformats.org/officeDocument/2006/relationships/image" Target="../media/image8.jpeg"/><Relationship Id="rId3" Type="http://schemas.microsoft.com/office/2007/relationships/hdphoto" Target="../media/image7.wdp"/><Relationship Id="rId2" Type="http://schemas.openxmlformats.org/officeDocument/2006/relationships/image" Target="../media/image6.png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671003" y="244869"/>
            <a:ext cx="5801995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UỶ BAN NHÂN DÂN PHƯỜNG VIỆT HƯNG</a:t>
            </a:r>
            <a:endParaRPr lang="en-US" sz="2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GIANG BIÊN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5815" y="1676400"/>
            <a:ext cx="7771765" cy="3169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4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 tài: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9.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5-6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 viên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Nguyễn Thị Hằng</a:t>
            </a:r>
            <a:endParaRPr lang="en-US" sz="2800" b="1" dirty="0" err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Nguyễn Thị Hồng Phượng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221673" y="1295394"/>
            <a:ext cx="990600" cy="1066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1139537" y="1302308"/>
            <a:ext cx="990600" cy="1066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1932709" y="1302308"/>
            <a:ext cx="990600" cy="106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2743200" y="1302308"/>
            <a:ext cx="990600" cy="1066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3581400" y="1274591"/>
            <a:ext cx="990600" cy="10667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4312227" y="1302308"/>
            <a:ext cx="990600" cy="1066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5146964" y="1339013"/>
            <a:ext cx="990600" cy="10667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5981700" y="1339012"/>
            <a:ext cx="990600" cy="10667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6781800" y="1339013"/>
            <a:ext cx="990600" cy="10667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065017" y="836152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183573" y="3276600"/>
            <a:ext cx="807027" cy="8215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990600" y="3293055"/>
            <a:ext cx="807027" cy="82153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1859972" y="3289698"/>
            <a:ext cx="807027" cy="82153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2666999" y="3299982"/>
            <a:ext cx="807027" cy="8215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3545031" y="3289698"/>
            <a:ext cx="807027" cy="82153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4412673" y="3276600"/>
            <a:ext cx="807027" cy="82153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5214505" y="3289698"/>
            <a:ext cx="807027" cy="8215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6073486" y="3287641"/>
            <a:ext cx="807027" cy="8215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065016" y="2743200"/>
            <a:ext cx="800219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9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6965373" y="3299982"/>
            <a:ext cx="807027" cy="82153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065017" y="2743200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9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221673" y="1295394"/>
            <a:ext cx="990600" cy="1066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1139537" y="1302308"/>
            <a:ext cx="990600" cy="1066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1932709" y="1302308"/>
            <a:ext cx="990600" cy="106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2743200" y="1302308"/>
            <a:ext cx="990600" cy="1066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3581400" y="1274591"/>
            <a:ext cx="990600" cy="10667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4312227" y="1302308"/>
            <a:ext cx="990600" cy="1066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5146964" y="1339013"/>
            <a:ext cx="990600" cy="10667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5981700" y="1339012"/>
            <a:ext cx="990600" cy="10667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6781800" y="1339013"/>
            <a:ext cx="990600" cy="10667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065017" y="836152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183573" y="3276600"/>
            <a:ext cx="807027" cy="8215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1052945" y="3293055"/>
            <a:ext cx="807027" cy="82153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1859972" y="3289698"/>
            <a:ext cx="807027" cy="82153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2706831" y="3299982"/>
            <a:ext cx="807027" cy="8215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3545031" y="3289698"/>
            <a:ext cx="807027" cy="82153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4442112" y="7040166"/>
            <a:ext cx="807027" cy="82153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5302827" y="7040166"/>
            <a:ext cx="807027" cy="8215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6165273" y="7040166"/>
            <a:ext cx="807027" cy="8215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065016" y="2743200"/>
            <a:ext cx="800219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7086600" y="7040166"/>
            <a:ext cx="807027" cy="82153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065015" y="2743200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9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59259E-6 L -0.00486 -0.54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" y="-2710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-0.00729 -0.541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5" y="-2710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-2.59259E-6 L -0.00173 -0.541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3" y="-2710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59259E-6 L -0.01077 -0.541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" y="-2710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221673" y="1295394"/>
            <a:ext cx="990600" cy="1066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1139537" y="1302308"/>
            <a:ext cx="990600" cy="1066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1932709" y="1302308"/>
            <a:ext cx="990600" cy="106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2743200" y="1302308"/>
            <a:ext cx="990600" cy="1066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3581400" y="1274591"/>
            <a:ext cx="990600" cy="10667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4312227" y="1302308"/>
            <a:ext cx="990600" cy="1066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5146964" y="1339013"/>
            <a:ext cx="990600" cy="10667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5981700" y="1339012"/>
            <a:ext cx="990600" cy="10667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6781800" y="1339013"/>
            <a:ext cx="990600" cy="10667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065017" y="836152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183573" y="3276600"/>
            <a:ext cx="807027" cy="8215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990600" y="3293055"/>
            <a:ext cx="807027" cy="82153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1859972" y="3289698"/>
            <a:ext cx="807027" cy="82153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2666999" y="3299982"/>
            <a:ext cx="807027" cy="8215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3545031" y="3289698"/>
            <a:ext cx="807027" cy="82153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4412673" y="3276600"/>
            <a:ext cx="807027" cy="82153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5214505" y="3289698"/>
            <a:ext cx="807027" cy="8215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6073486" y="3287641"/>
            <a:ext cx="807027" cy="8215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065016" y="2743200"/>
            <a:ext cx="800219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9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6965373" y="3299982"/>
            <a:ext cx="807027" cy="82153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065017" y="2743200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9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221673" y="1295394"/>
            <a:ext cx="990600" cy="1066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1139537" y="1302308"/>
            <a:ext cx="990600" cy="1066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1932709" y="1302308"/>
            <a:ext cx="990600" cy="106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2743200" y="1302308"/>
            <a:ext cx="990600" cy="1066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3581400" y="1274591"/>
            <a:ext cx="990600" cy="10667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4312227" y="1302308"/>
            <a:ext cx="990600" cy="1066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5146964" y="1339013"/>
            <a:ext cx="990600" cy="10667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5981700" y="1339012"/>
            <a:ext cx="990600" cy="10667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6781800" y="1339013"/>
            <a:ext cx="990600" cy="10667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065017" y="836152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183573" y="3276600"/>
            <a:ext cx="807027" cy="8215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1078923" y="3293055"/>
            <a:ext cx="807027" cy="82153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1859972" y="3289698"/>
            <a:ext cx="807027" cy="8215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065016" y="2743200"/>
            <a:ext cx="800219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9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52600" y="2823443"/>
            <a:ext cx="6372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à Trống Mèo Con Và Cún Con - Nhà Em Có Con Gà Trống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457200" y="304800"/>
            <a:ext cx="8229600" cy="586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310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2042" y="1447800"/>
            <a:ext cx="8499917" cy="1828800"/>
          </a:xfrm>
          <a:prstGeom prst="rect">
            <a:avLst/>
          </a:prstGeom>
          <a:noFill/>
        </p:spPr>
        <p:txBody>
          <a:bodyPr wrap="none" rtlCol="0">
            <a:prstTxWarp prst="textInflate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r>
              <a:rPr lang="en-US" sz="4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4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4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4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4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4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endParaRPr lang="en-US" sz="4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5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2133600" y="1731818"/>
            <a:ext cx="495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Một Con Vịt - Karaoke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533400" y="381000"/>
            <a:ext cx="8001000" cy="579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10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52600" y="1763040"/>
            <a:ext cx="56388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221673" y="1295394"/>
            <a:ext cx="990600" cy="106679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990600" y="1288471"/>
            <a:ext cx="990600" cy="106679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1787236" y="1267682"/>
            <a:ext cx="990600" cy="106679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2649680" y="1288470"/>
            <a:ext cx="990600" cy="106679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3397826" y="1288471"/>
            <a:ext cx="990600" cy="106679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4201392" y="1288470"/>
            <a:ext cx="990600" cy="106679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5088083" y="1295394"/>
            <a:ext cx="990600" cy="106679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5943600" y="1316178"/>
            <a:ext cx="990600" cy="106679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6781800" y="1316168"/>
            <a:ext cx="990600" cy="106679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183573" y="3276600"/>
            <a:ext cx="807027" cy="8215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1082386" y="3276600"/>
            <a:ext cx="807027" cy="82153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1970809" y="3225296"/>
            <a:ext cx="807027" cy="821532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2777836" y="3215555"/>
            <a:ext cx="807027" cy="821532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3584863" y="3276600"/>
            <a:ext cx="807027" cy="82153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4384965" y="3264802"/>
            <a:ext cx="807027" cy="82153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5191992" y="3264802"/>
            <a:ext cx="807027" cy="821532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6007677" y="3234280"/>
            <a:ext cx="807027" cy="8215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221673" y="1295394"/>
            <a:ext cx="990600" cy="1066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1139537" y="1302308"/>
            <a:ext cx="990600" cy="1066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1932709" y="1302308"/>
            <a:ext cx="990600" cy="106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2743200" y="1302308"/>
            <a:ext cx="990600" cy="1066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3581400" y="1274591"/>
            <a:ext cx="990600" cy="10667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4312227" y="1302308"/>
            <a:ext cx="990600" cy="1066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5146964" y="1339013"/>
            <a:ext cx="990600" cy="10667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5981700" y="1339012"/>
            <a:ext cx="990600" cy="10667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6781800" y="1339013"/>
            <a:ext cx="990600" cy="106679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183573" y="3276600"/>
            <a:ext cx="807027" cy="8215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990600" y="3293055"/>
            <a:ext cx="807027" cy="82153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1859972" y="3289698"/>
            <a:ext cx="807027" cy="82153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2666999" y="3299982"/>
            <a:ext cx="807027" cy="8215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3545031" y="3289698"/>
            <a:ext cx="807027" cy="82153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4412673" y="3276600"/>
            <a:ext cx="807027" cy="82153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5214505" y="3289698"/>
            <a:ext cx="807027" cy="8215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6073486" y="3287641"/>
            <a:ext cx="807027" cy="82153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6972300" y="6844145"/>
            <a:ext cx="807027" cy="8215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065017" y="1981200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7 L 0.00173 -0.5134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25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3200400" y="1600200"/>
            <a:ext cx="2133599" cy="3170099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20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221673" y="1295394"/>
            <a:ext cx="990600" cy="1066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1139537" y="1302308"/>
            <a:ext cx="990600" cy="1066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1932709" y="1302308"/>
            <a:ext cx="990600" cy="106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2743200" y="1302308"/>
            <a:ext cx="990600" cy="1066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3581400" y="1274591"/>
            <a:ext cx="990600" cy="10667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4312227" y="1302308"/>
            <a:ext cx="990600" cy="1066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5146964" y="1339013"/>
            <a:ext cx="990600" cy="10667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5981700" y="1339012"/>
            <a:ext cx="990600" cy="10667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6781800" y="1339013"/>
            <a:ext cx="990600" cy="10667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065017" y="836152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183573" y="3276600"/>
            <a:ext cx="807027" cy="8215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990600" y="3293055"/>
            <a:ext cx="807027" cy="82153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1859972" y="3289698"/>
            <a:ext cx="807027" cy="82153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2666999" y="3299982"/>
            <a:ext cx="807027" cy="8215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3545031" y="3289698"/>
            <a:ext cx="807027" cy="82153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4412673" y="3276600"/>
            <a:ext cx="807027" cy="82153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5214505" y="3289698"/>
            <a:ext cx="807027" cy="8215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6073486" y="3287641"/>
            <a:ext cx="807027" cy="8215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065016" y="2743200"/>
            <a:ext cx="800219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9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6965373" y="3299982"/>
            <a:ext cx="807027" cy="82153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065017" y="2743200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9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221673" y="1295394"/>
            <a:ext cx="990600" cy="1066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1139537" y="1302308"/>
            <a:ext cx="990600" cy="1066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1932709" y="1302308"/>
            <a:ext cx="990600" cy="106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2743200" y="1302308"/>
            <a:ext cx="990600" cy="1066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3581400" y="1274591"/>
            <a:ext cx="990600" cy="10667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4312227" y="1302308"/>
            <a:ext cx="990600" cy="1066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5146964" y="1339013"/>
            <a:ext cx="990600" cy="10667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5981700" y="1339012"/>
            <a:ext cx="990600" cy="10667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>
            <a:fillRect/>
          </a:stretch>
        </p:blipFill>
        <p:spPr>
          <a:xfrm>
            <a:off x="6781800" y="1339013"/>
            <a:ext cx="990600" cy="10667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065017" y="836152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183573" y="3276600"/>
            <a:ext cx="807027" cy="8215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990600" y="3293055"/>
            <a:ext cx="807027" cy="82153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1859972" y="3289698"/>
            <a:ext cx="807027" cy="82153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2666999" y="3299982"/>
            <a:ext cx="807027" cy="8215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3545031" y="3289698"/>
            <a:ext cx="807027" cy="82153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4412673" y="3276600"/>
            <a:ext cx="807027" cy="82153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5214505" y="3289698"/>
            <a:ext cx="807027" cy="8215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6165273" y="7040166"/>
            <a:ext cx="807027" cy="8215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065016" y="2743200"/>
            <a:ext cx="800219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>
            <a:fillRect/>
          </a:stretch>
        </p:blipFill>
        <p:spPr>
          <a:xfrm>
            <a:off x="7086600" y="7040166"/>
            <a:ext cx="807027" cy="82153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065017" y="2743200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9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2948E-6 L -0.01007 -0.5412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3" y="-2707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2948E-6 L -0.01077 -0.5412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" y="-2707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397</Words>
  <Application>WPS Presentation</Application>
  <PresentationFormat>On-screen Show (4:3)</PresentationFormat>
  <Paragraphs>57</Paragraphs>
  <Slides>16</Slides>
  <Notes>0</Notes>
  <HiddenSlides>0</HiddenSlides>
  <MMClips>2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4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Huyhieu</dc:creator>
  <cp:lastModifiedBy>phượng nguyễn</cp:lastModifiedBy>
  <cp:revision>83</cp:revision>
  <dcterms:created xsi:type="dcterms:W3CDTF">2018-11-27T07:29:00Z</dcterms:created>
  <dcterms:modified xsi:type="dcterms:W3CDTF">2026-01-13T02:57:30Z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D6794BEDB4754720AF9DB4374951C5B4_12</vt:lpwstr>
  </property>
  <property fmtid="{D5CDD505-2E9C-101B-9397-08002B2CF9AE}" pid="3" name="KSOProductBuildVer">
    <vt:lpwstr>1033-12.2.0.23196</vt:lpwstr>
  </property>
</Properties>
</file>