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0"/>
  </p:notesMasterIdLst>
  <p:sldIdLst>
    <p:sldId id="378" r:id="rId5"/>
    <p:sldId id="388" r:id="rId6"/>
    <p:sldId id="390" r:id="rId7"/>
    <p:sldId id="392" r:id="rId8"/>
    <p:sldId id="385" r:id="rId9"/>
    <p:sldId id="309" r:id="rId11"/>
    <p:sldId id="310" r:id="rId12"/>
    <p:sldId id="267" r:id="rId13"/>
    <p:sldId id="286" r:id="rId14"/>
    <p:sldId id="328" r:id="rId15"/>
    <p:sldId id="380" r:id="rId16"/>
    <p:sldId id="268" r:id="rId17"/>
    <p:sldId id="288" r:id="rId18"/>
    <p:sldId id="276" r:id="rId19"/>
    <p:sldId id="321" r:id="rId20"/>
    <p:sldId id="312" r:id="rId21"/>
    <p:sldId id="313" r:id="rId22"/>
    <p:sldId id="262" r:id="rId23"/>
    <p:sldId id="306" r:id="rId24"/>
    <p:sldId id="314" r:id="rId25"/>
    <p:sldId id="291" r:id="rId26"/>
    <p:sldId id="371" r:id="rId27"/>
    <p:sldId id="367" r:id="rId28"/>
    <p:sldId id="384" r:id="rId29"/>
    <p:sldId id="387" r:id="rId30"/>
    <p:sldId id="383" r:id="rId31"/>
    <p:sldId id="375" r:id="rId32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66FFFF"/>
    <a:srgbClr val="FFFFCC"/>
    <a:srgbClr val="CCCC00"/>
    <a:srgbClr val="CCFF99"/>
    <a:srgbClr val="99FF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33"/>
    <p:restoredTop sz="97372"/>
  </p:normalViewPr>
  <p:slideViewPr>
    <p:cSldViewPr showGuides="1">
      <p:cViewPr varScale="1">
        <p:scale>
          <a:sx n="72" d="100"/>
          <a:sy n="72" d="100"/>
        </p:scale>
        <p:origin x="-13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gs" Target="tags/tag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44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9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71683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72707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3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73731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7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75779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76803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5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78851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987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79875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089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9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53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68611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Arial" panose="020B0604020202020204" pitchFamily="34" charset="0"/>
              </a:rPr>
            </a:fld>
            <a:endParaRPr lang="en-US" sz="1200" dirty="0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Rot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099" name="Group 15"/>
          <p:cNvGrpSpPr/>
          <p:nvPr/>
        </p:nvGrpSpPr>
        <p:grpSpPr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16" name="Freeform 15"/>
            <p:cNvSpPr/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106" name="Freeform 18"/>
            <p:cNvSpPr/>
            <p:nvPr/>
          </p:nvSpPr>
          <p:spPr>
            <a:xfrm>
              <a:off x="35443" y="5135526"/>
              <a:ext cx="9108557" cy="838200"/>
            </a:xfrm>
            <a:custGeom>
              <a:avLst/>
              <a:gdLst>
                <a:gd name="txL" fmla="*/ 0 w 5760"/>
                <a:gd name="txT" fmla="*/ 0 h 528"/>
                <a:gd name="txR" fmla="*/ 5760 w 5760"/>
                <a:gd name="txB" fmla="*/ 528 h 528"/>
              </a:gdLst>
              <a:ahLst/>
              <a:cxnLst>
                <a:cxn ang="0">
                  <a:pos x="0" y="0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txL" t="txT" r="txR" b="txB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1" name="Date Placeholder 2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accent1">
                  <a:tint val="2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6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p>
            <a:pPr algn="r" eaLnBrk="1" hangingPunct="1">
              <a:buNone/>
            </a:pPr>
            <a:fld id="{9A0DB2DC-4C9A-4742-B13C-FB6460FD3503}" type="slidenum">
              <a:rPr lang="en-US" dirty="0">
                <a:solidFill>
                  <a:srgbClr val="FFFFFF"/>
                </a:solidFill>
              </a:rPr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Tahoma" panose="020B0604030504040204" pitchFamily="34" charset="0"/>
              </a:rPr>
            </a:fld>
            <a:endParaRPr 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Tahoma" panose="020B0604030504040204" pitchFamily="34" charset="0"/>
              </a:rPr>
            </a:fld>
            <a:endParaRPr 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Tahoma" panose="020B0604030504040204" pitchFamily="34" charset="0"/>
              </a:rPr>
            </a:fld>
            <a:endParaRPr 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evron 10"/>
          <p:cNvSpPr/>
          <p:nvPr/>
        </p:nvSpPr>
        <p:spPr>
          <a:xfrm>
            <a:off x="3636963" y="3005138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p>
            <a:pPr algn="r" eaLnBrk="1" hangingPunct="1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p>
            <a:pPr algn="r" eaLnBrk="1" hangingPunct="1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p>
            <a:pPr algn="r" eaLnBrk="1" hangingPunct="1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p>
            <a:pPr algn="r" eaLnBrk="1" hangingPunct="1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Tahoma" panose="020B0604030504040204" pitchFamily="34" charset="0"/>
              </a:rPr>
            </a:fld>
            <a:endParaRPr lang="en-US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p>
            <a:pPr algn="r" eaLnBrk="1" hangingPunct="1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243" name="Freeform 15"/>
          <p:cNvSpPr/>
          <p:nvPr/>
        </p:nvSpPr>
        <p:spPr>
          <a:xfrm>
            <a:off x="485775" y="5938838"/>
            <a:ext cx="3690938" cy="933450"/>
          </a:xfrm>
          <a:custGeom>
            <a:avLst/>
            <a:gdLst>
              <a:gd name="txL" fmla="*/ 0 w 5591"/>
              <a:gd name="txT" fmla="*/ 0 h 588"/>
              <a:gd name="txR" fmla="*/ 5591 w 5591"/>
              <a:gd name="txB" fmla="*/ 588 h 588"/>
            </a:gdLst>
            <a:ahLst/>
            <a:cxnLst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txL" t="txT" r="txR" b="tx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6" name="Right Triangle 15"/>
          <p:cNvSpPr/>
          <p:nvPr/>
        </p:nvSpPr>
        <p:spPr bwMode="auto">
          <a:xfrm>
            <a:off x="-6042" y="5791253"/>
            <a:ext cx="3402313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hevron 1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41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1" name="Date Placeholder 4"/>
          <p:cNvSpPr>
            <a:spLocks noGrp="1"/>
          </p:cNvSpPr>
          <p:nvPr>
            <p:ph type="dt" sz="half" idx="1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p>
            <a:pPr algn="r" eaLnBrk="1" hangingPunct="1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3" name="Freeform 12"/>
          <p:cNvSpPr/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27" name="Freeform 11"/>
          <p:cNvSpPr/>
          <p:nvPr/>
        </p:nvSpPr>
        <p:spPr>
          <a:xfrm>
            <a:off x="485775" y="5938838"/>
            <a:ext cx="3690938" cy="933450"/>
          </a:xfrm>
          <a:custGeom>
            <a:avLst/>
            <a:gdLst>
              <a:gd name="txL" fmla="*/ 0 w 5591"/>
              <a:gd name="txT" fmla="*/ 0 h 588"/>
              <a:gd name="txR" fmla="*/ 5591 w 5591"/>
              <a:gd name="txB" fmla="*/ 588 h 588"/>
            </a:gdLst>
            <a:ahLst/>
            <a:cxnLst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txL" t="txT" r="txR" b="txB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4" name="Right Triangle 13"/>
          <p:cNvSpPr/>
          <p:nvPr/>
        </p:nvSpPr>
        <p:spPr bwMode="auto">
          <a:xfrm>
            <a:off x="-6042" y="5791253"/>
            <a:ext cx="3402313" cy="1080868"/>
          </a:xfrm>
          <a:prstGeom prst="rtTriangle">
            <a:avLst/>
          </a:prstGeom>
          <a:blipFill>
            <a:blip r:embed="rId1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8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3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0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Tahoma" panose="020B0604030504040204" pitchFamily="34" charset="0"/>
              </a:rPr>
            </a:fld>
            <a:endParaRPr lang="en-US" dirty="0"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anose="020B0602030504020204" pitchFamily="34" charset="0"/>
        </a:defRPr>
      </a:lvl9pPr>
    </p:titleStyle>
    <p:bodyStyle>
      <a:lvl1pPr marL="365125" indent="-255905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030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155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33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charRg st="33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charRg st="33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charRg st="33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46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charRg st="46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charRg st="46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charRg st="46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58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charRg st="58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charRg st="58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charRg st="58" end="7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7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charRg st="7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charRg st="7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charRg st="71" end="8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cs typeface="Arial" panose="020B0604020202020204" pitchFamily="34" charset="0"/>
              </a:rPr>
            </a:fld>
            <a:endParaRPr lang="en-US" dirty="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33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>
                                            <p:txEl>
                                              <p:charRg st="33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>
                                            <p:txEl>
                                              <p:charRg st="33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charRg st="33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46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>
                                            <p:txEl>
                                              <p:charRg st="46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>
                                            <p:txEl>
                                              <p:charRg st="46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>
                                            <p:txEl>
                                              <p:charRg st="46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58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7">
                                            <p:txEl>
                                              <p:charRg st="58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>
                                            <p:txEl>
                                              <p:charRg st="58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7">
                                            <p:txEl>
                                              <p:charRg st="58" end="7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charRg st="7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>
                                            <p:txEl>
                                              <p:charRg st="7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>
                                            <p:txEl>
                                              <p:charRg st="71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charRg st="71" end="8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.00000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media" Target="file:///C:\Users\Giang\Downloads\Vuon%20Cay%20Cua%20Ba%20-%20Thu%20Thuy.mp3" TargetMode="External"/><Relationship Id="rId3" Type="http://schemas.openxmlformats.org/officeDocument/2006/relationships/audio" Target="file:///C:\Users\Giang\Downloads\Vuon%20Cay%20Cua%20Ba%20-%20Thu%20Thuy.mp3" TargetMode="External"/><Relationship Id="rId2" Type="http://schemas.openxmlformats.org/officeDocument/2006/relationships/image" Target="../media/image3.GIF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82.png"/><Relationship Id="rId7" Type="http://schemas.openxmlformats.org/officeDocument/2006/relationships/image" Target="../media/image81.pn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6" Type="http://schemas.openxmlformats.org/officeDocument/2006/relationships/notesSlide" Target="../notesSlides/notesSlide6.xml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73.GIF"/><Relationship Id="rId23" Type="http://schemas.openxmlformats.org/officeDocument/2006/relationships/image" Target="../media/image96.png"/><Relationship Id="rId22" Type="http://schemas.openxmlformats.org/officeDocument/2006/relationships/image" Target="../media/image95.png"/><Relationship Id="rId21" Type="http://schemas.openxmlformats.org/officeDocument/2006/relationships/image" Target="../media/image94.png"/><Relationship Id="rId20" Type="http://schemas.openxmlformats.org/officeDocument/2006/relationships/image" Target="../media/image30.GIF"/><Relationship Id="rId2" Type="http://schemas.openxmlformats.org/officeDocument/2006/relationships/image" Target="../media/image76.png"/><Relationship Id="rId19" Type="http://schemas.openxmlformats.org/officeDocument/2006/relationships/image" Target="../media/image93.png"/><Relationship Id="rId18" Type="http://schemas.openxmlformats.org/officeDocument/2006/relationships/image" Target="../media/image92.png"/><Relationship Id="rId17" Type="http://schemas.openxmlformats.org/officeDocument/2006/relationships/image" Target="../media/image91.png"/><Relationship Id="rId16" Type="http://schemas.openxmlformats.org/officeDocument/2006/relationships/image" Target="../media/image90.png"/><Relationship Id="rId15" Type="http://schemas.openxmlformats.org/officeDocument/2006/relationships/image" Target="../media/image89.png"/><Relationship Id="rId14" Type="http://schemas.openxmlformats.org/officeDocument/2006/relationships/image" Target="../media/image88.png"/><Relationship Id="rId13" Type="http://schemas.openxmlformats.org/officeDocument/2006/relationships/image" Target="../media/image87.png"/><Relationship Id="rId12" Type="http://schemas.openxmlformats.org/officeDocument/2006/relationships/image" Target="../media/image86.png"/><Relationship Id="rId11" Type="http://schemas.openxmlformats.org/officeDocument/2006/relationships/image" Target="../media/image85.png"/><Relationship Id="rId10" Type="http://schemas.openxmlformats.org/officeDocument/2006/relationships/image" Target="../media/image84.png"/><Relationship Id="rId1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png"/><Relationship Id="rId8" Type="http://schemas.openxmlformats.org/officeDocument/2006/relationships/image" Target="../media/image102.png"/><Relationship Id="rId7" Type="http://schemas.openxmlformats.org/officeDocument/2006/relationships/image" Target="../media/image101.png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18.png"/><Relationship Id="rId3" Type="http://schemas.openxmlformats.org/officeDocument/2006/relationships/image" Target="../media/image98.png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4.png"/><Relationship Id="rId2" Type="http://schemas.openxmlformats.org/officeDocument/2006/relationships/image" Target="../media/image29.GIF"/><Relationship Id="rId19" Type="http://schemas.microsoft.com/office/2007/relationships/media" Target="file:///E:\nhac%20day\nen.mp3" TargetMode="External"/><Relationship Id="rId18" Type="http://schemas.openxmlformats.org/officeDocument/2006/relationships/audio" Target="file:///E:\nhac%20day\nen.mp3" TargetMode="External"/><Relationship Id="rId17" Type="http://schemas.openxmlformats.org/officeDocument/2006/relationships/image" Target="../media/image73.GIF"/><Relationship Id="rId16" Type="http://schemas.openxmlformats.org/officeDocument/2006/relationships/image" Target="../media/image51.png"/><Relationship Id="rId15" Type="http://schemas.openxmlformats.org/officeDocument/2006/relationships/image" Target="../media/image107.png"/><Relationship Id="rId14" Type="http://schemas.openxmlformats.org/officeDocument/2006/relationships/image" Target="../media/image66.png"/><Relationship Id="rId13" Type="http://schemas.openxmlformats.org/officeDocument/2006/relationships/image" Target="../media/image106.png"/><Relationship Id="rId12" Type="http://schemas.openxmlformats.org/officeDocument/2006/relationships/image" Target="../media/image32.png"/><Relationship Id="rId11" Type="http://schemas.openxmlformats.org/officeDocument/2006/relationships/image" Target="../media/image105.png"/><Relationship Id="rId10" Type="http://schemas.openxmlformats.org/officeDocument/2006/relationships/image" Target="../media/image104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image" Target="../media/image110.png"/><Relationship Id="rId5" Type="http://schemas.openxmlformats.org/officeDocument/2006/relationships/image" Target="../media/image85.png"/><Relationship Id="rId4" Type="http://schemas.openxmlformats.org/officeDocument/2006/relationships/image" Target="../media/image109.png"/><Relationship Id="rId3" Type="http://schemas.openxmlformats.org/officeDocument/2006/relationships/image" Target="../media/image108.png"/><Relationship Id="rId24" Type="http://schemas.openxmlformats.org/officeDocument/2006/relationships/notesSlide" Target="../notesSlides/notesSlide7.xml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68.png"/><Relationship Id="rId21" Type="http://schemas.openxmlformats.org/officeDocument/2006/relationships/slide" Target="slide14.xml"/><Relationship Id="rId20" Type="http://schemas.openxmlformats.org/officeDocument/2006/relationships/image" Target="../media/image111.png"/><Relationship Id="rId2" Type="http://schemas.openxmlformats.org/officeDocument/2006/relationships/image" Target="../media/image73.GIF"/><Relationship Id="rId19" Type="http://schemas.openxmlformats.org/officeDocument/2006/relationships/image" Target="../media/image93.png"/><Relationship Id="rId18" Type="http://schemas.openxmlformats.org/officeDocument/2006/relationships/image" Target="../media/image92.png"/><Relationship Id="rId17" Type="http://schemas.openxmlformats.org/officeDocument/2006/relationships/image" Target="../media/image91.png"/><Relationship Id="rId16" Type="http://schemas.openxmlformats.org/officeDocument/2006/relationships/image" Target="../media/image90.png"/><Relationship Id="rId15" Type="http://schemas.openxmlformats.org/officeDocument/2006/relationships/image" Target="../media/image89.png"/><Relationship Id="rId14" Type="http://schemas.openxmlformats.org/officeDocument/2006/relationships/image" Target="../media/image88.png"/><Relationship Id="rId13" Type="http://schemas.openxmlformats.org/officeDocument/2006/relationships/image" Target="../media/image78.png"/><Relationship Id="rId12" Type="http://schemas.openxmlformats.org/officeDocument/2006/relationships/image" Target="../media/image87.png"/><Relationship Id="rId11" Type="http://schemas.openxmlformats.org/officeDocument/2006/relationships/image" Target="../media/image86.png"/><Relationship Id="rId10" Type="http://schemas.openxmlformats.org/officeDocument/2006/relationships/image" Target="../media/image84.png"/><Relationship Id="rId1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GIF"/><Relationship Id="rId8" Type="http://schemas.openxmlformats.org/officeDocument/2006/relationships/image" Target="../media/image109.png"/><Relationship Id="rId7" Type="http://schemas.openxmlformats.org/officeDocument/2006/relationships/image" Target="../media/image108.png"/><Relationship Id="rId6" Type="http://schemas.openxmlformats.org/officeDocument/2006/relationships/image" Target="../media/image73.GIF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5" Type="http://schemas.openxmlformats.org/officeDocument/2006/relationships/notesSlide" Target="../notesSlides/notesSlide8.xml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125.png"/><Relationship Id="rId22" Type="http://schemas.microsoft.com/office/2007/relationships/media" Target="file:///E:\nhac%20day\nen.mp3" TargetMode="External"/><Relationship Id="rId21" Type="http://schemas.openxmlformats.org/officeDocument/2006/relationships/audio" Target="file:///E:\nhac%20day\nen.mp3" TargetMode="External"/><Relationship Id="rId20" Type="http://schemas.openxmlformats.org/officeDocument/2006/relationships/image" Target="../media/image124.png"/><Relationship Id="rId2" Type="http://schemas.openxmlformats.org/officeDocument/2006/relationships/image" Target="../media/image113.png"/><Relationship Id="rId19" Type="http://schemas.openxmlformats.org/officeDocument/2006/relationships/image" Target="../media/image123.png"/><Relationship Id="rId18" Type="http://schemas.openxmlformats.org/officeDocument/2006/relationships/image" Target="../media/image122.png"/><Relationship Id="rId17" Type="http://schemas.openxmlformats.org/officeDocument/2006/relationships/image" Target="../media/image121.png"/><Relationship Id="rId16" Type="http://schemas.openxmlformats.org/officeDocument/2006/relationships/image" Target="../media/image120.png"/><Relationship Id="rId15" Type="http://schemas.openxmlformats.org/officeDocument/2006/relationships/image" Target="../media/image119.png"/><Relationship Id="rId14" Type="http://schemas.openxmlformats.org/officeDocument/2006/relationships/image" Target="../media/image118.png"/><Relationship Id="rId13" Type="http://schemas.openxmlformats.org/officeDocument/2006/relationships/image" Target="../media/image78.png"/><Relationship Id="rId12" Type="http://schemas.openxmlformats.org/officeDocument/2006/relationships/image" Target="../media/image110.png"/><Relationship Id="rId11" Type="http://schemas.openxmlformats.org/officeDocument/2006/relationships/image" Target="../media/image85.png"/><Relationship Id="rId10" Type="http://schemas.openxmlformats.org/officeDocument/2006/relationships/image" Target="../media/image117.png"/><Relationship Id="rId1" Type="http://schemas.openxmlformats.org/officeDocument/2006/relationships/image" Target="../media/image11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3.png"/><Relationship Id="rId8" Type="http://schemas.openxmlformats.org/officeDocument/2006/relationships/image" Target="../media/image132.png"/><Relationship Id="rId7" Type="http://schemas.openxmlformats.org/officeDocument/2006/relationships/image" Target="../media/image131.png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3" Type="http://schemas.openxmlformats.org/officeDocument/2006/relationships/image" Target="../media/image114.png"/><Relationship Id="rId2" Type="http://schemas.openxmlformats.org/officeDocument/2006/relationships/image" Target="../media/image127.png"/><Relationship Id="rId17" Type="http://schemas.openxmlformats.org/officeDocument/2006/relationships/notesSlide" Target="../notesSlides/notesSlide9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38.png"/><Relationship Id="rId14" Type="http://schemas.openxmlformats.org/officeDocument/2006/relationships/image" Target="../media/image137.png"/><Relationship Id="rId13" Type="http://schemas.openxmlformats.org/officeDocument/2006/relationships/image" Target="../media/image136.png"/><Relationship Id="rId12" Type="http://schemas.openxmlformats.org/officeDocument/2006/relationships/image" Target="../media/image51.png"/><Relationship Id="rId11" Type="http://schemas.openxmlformats.org/officeDocument/2006/relationships/image" Target="../media/image135.png"/><Relationship Id="rId10" Type="http://schemas.openxmlformats.org/officeDocument/2006/relationships/image" Target="../media/image134.png"/><Relationship Id="rId1" Type="http://schemas.openxmlformats.org/officeDocument/2006/relationships/image" Target="../media/image12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4.png"/><Relationship Id="rId8" Type="http://schemas.microsoft.com/office/2007/relationships/media" Target="file:///E:\nhac%20day\nen.mp3" TargetMode="External"/><Relationship Id="rId7" Type="http://schemas.openxmlformats.org/officeDocument/2006/relationships/audio" Target="file:///E:\nhac%20day\nen.mp3" TargetMode="Externa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5" Type="http://schemas.openxmlformats.org/officeDocument/2006/relationships/notesSlide" Target="../notesSlides/notesSlide11.xml"/><Relationship Id="rId34" Type="http://schemas.openxmlformats.org/officeDocument/2006/relationships/slideLayout" Target="../slideLayouts/slideLayout7.xml"/><Relationship Id="rId33" Type="http://schemas.openxmlformats.org/officeDocument/2006/relationships/image" Target="../media/image52.png"/><Relationship Id="rId32" Type="http://schemas.openxmlformats.org/officeDocument/2006/relationships/image" Target="../media/image146.png"/><Relationship Id="rId31" Type="http://schemas.openxmlformats.org/officeDocument/2006/relationships/image" Target="../media/image48.GIF"/><Relationship Id="rId30" Type="http://schemas.openxmlformats.org/officeDocument/2006/relationships/image" Target="../media/image41.png"/><Relationship Id="rId3" Type="http://schemas.openxmlformats.org/officeDocument/2006/relationships/image" Target="../media/image14.png"/><Relationship Id="rId29" Type="http://schemas.openxmlformats.org/officeDocument/2006/relationships/image" Target="../media/image40.png"/><Relationship Id="rId28" Type="http://schemas.openxmlformats.org/officeDocument/2006/relationships/image" Target="../media/image39.png"/><Relationship Id="rId27" Type="http://schemas.openxmlformats.org/officeDocument/2006/relationships/image" Target="../media/image38.png"/><Relationship Id="rId26" Type="http://schemas.openxmlformats.org/officeDocument/2006/relationships/image" Target="../media/image37.png"/><Relationship Id="rId25" Type="http://schemas.openxmlformats.org/officeDocument/2006/relationships/image" Target="../media/image36.png"/><Relationship Id="rId24" Type="http://schemas.openxmlformats.org/officeDocument/2006/relationships/image" Target="../media/image35.GIF"/><Relationship Id="rId23" Type="http://schemas.openxmlformats.org/officeDocument/2006/relationships/image" Target="../media/image34.png"/><Relationship Id="rId22" Type="http://schemas.openxmlformats.org/officeDocument/2006/relationships/image" Target="../media/image145.png"/><Relationship Id="rId21" Type="http://schemas.openxmlformats.org/officeDocument/2006/relationships/image" Target="../media/image32.png"/><Relationship Id="rId20" Type="http://schemas.openxmlformats.org/officeDocument/2006/relationships/image" Target="../media/image31.png"/><Relationship Id="rId2" Type="http://schemas.openxmlformats.org/officeDocument/2006/relationships/image" Target="../media/image13.png"/><Relationship Id="rId19" Type="http://schemas.openxmlformats.org/officeDocument/2006/relationships/image" Target="../media/image30.GIF"/><Relationship Id="rId18" Type="http://schemas.openxmlformats.org/officeDocument/2006/relationships/image" Target="../media/image29.GIF"/><Relationship Id="rId17" Type="http://schemas.openxmlformats.org/officeDocument/2006/relationships/image" Target="../media/image28.png"/><Relationship Id="rId16" Type="http://schemas.openxmlformats.org/officeDocument/2006/relationships/image" Target="../media/image27.png"/><Relationship Id="rId15" Type="http://schemas.openxmlformats.org/officeDocument/2006/relationships/image" Target="../media/image26.png"/><Relationship Id="rId14" Type="http://schemas.openxmlformats.org/officeDocument/2006/relationships/image" Target="../media/image25.GIF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3.png"/><Relationship Id="rId6" Type="http://schemas.openxmlformats.org/officeDocument/2006/relationships/image" Target="../media/image52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GIF"/><Relationship Id="rId8" Type="http://schemas.openxmlformats.org/officeDocument/2006/relationships/image" Target="../media/image23.png"/><Relationship Id="rId7" Type="http://schemas.openxmlformats.org/officeDocument/2006/relationships/slide" Target="slide19.xml"/><Relationship Id="rId6" Type="http://schemas.openxmlformats.org/officeDocument/2006/relationships/image" Target="../media/image2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7" Type="http://schemas.openxmlformats.org/officeDocument/2006/relationships/notesSlide" Target="../notesSlides/notesSlide13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4.png"/><Relationship Id="rId14" Type="http://schemas.microsoft.com/office/2007/relationships/media" Target="file:///E:\nhac%20day\nen.mp3" TargetMode="External"/><Relationship Id="rId13" Type="http://schemas.openxmlformats.org/officeDocument/2006/relationships/audio" Target="file:///E:\nhac%20day\nen.mp3" TargetMode="External"/><Relationship Id="rId12" Type="http://schemas.openxmlformats.org/officeDocument/2006/relationships/image" Target="../media/image99.png"/><Relationship Id="rId11" Type="http://schemas.openxmlformats.org/officeDocument/2006/relationships/image" Target="../media/image152.png"/><Relationship Id="rId10" Type="http://schemas.openxmlformats.org/officeDocument/2006/relationships/image" Target="../media/image30.GIF"/><Relationship Id="rId1" Type="http://schemas.openxmlformats.org/officeDocument/2006/relationships/image" Target="../media/image147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6" Type="http://schemas.microsoft.com/office/2007/relationships/media" Target="file:///E:\nhac%20day\nen.mp3" TargetMode="External"/><Relationship Id="rId5" Type="http://schemas.openxmlformats.org/officeDocument/2006/relationships/audio" Target="file:///E:\nhac%20day\nen.mp3" TargetMode="External"/><Relationship Id="rId4" Type="http://schemas.openxmlformats.org/officeDocument/2006/relationships/image" Target="../media/image73.GIF"/><Relationship Id="rId3" Type="http://schemas.openxmlformats.org/officeDocument/2006/relationships/image" Target="../media/image154.png"/><Relationship Id="rId2" Type="http://schemas.openxmlformats.org/officeDocument/2006/relationships/image" Target="../media/image139.png"/><Relationship Id="rId1" Type="http://schemas.openxmlformats.org/officeDocument/2006/relationships/image" Target="../media/image1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117.png"/><Relationship Id="rId7" Type="http://schemas.openxmlformats.org/officeDocument/2006/relationships/image" Target="../media/image30.GIF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16.png"/><Relationship Id="rId3" Type="http://schemas.openxmlformats.org/officeDocument/2006/relationships/image" Target="../media/image155.png"/><Relationship Id="rId2" Type="http://schemas.openxmlformats.org/officeDocument/2006/relationships/image" Target="../media/image77.png"/><Relationship Id="rId18" Type="http://schemas.openxmlformats.org/officeDocument/2006/relationships/notesSlide" Target="../notesSlides/notesSlide15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60.png"/><Relationship Id="rId15" Type="http://schemas.openxmlformats.org/officeDocument/2006/relationships/image" Target="../media/image159.png"/><Relationship Id="rId14" Type="http://schemas.openxmlformats.org/officeDocument/2006/relationships/image" Target="../media/image158.png"/><Relationship Id="rId13" Type="http://schemas.openxmlformats.org/officeDocument/2006/relationships/image" Target="../media/image157.png"/><Relationship Id="rId12" Type="http://schemas.openxmlformats.org/officeDocument/2006/relationships/image" Target="../media/image156.png"/><Relationship Id="rId11" Type="http://schemas.openxmlformats.org/officeDocument/2006/relationships/image" Target="../media/image78.png"/><Relationship Id="rId10" Type="http://schemas.openxmlformats.org/officeDocument/2006/relationships/image" Target="../media/image110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117.png"/><Relationship Id="rId7" Type="http://schemas.openxmlformats.org/officeDocument/2006/relationships/image" Target="../media/image30.GIF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73.GIF"/><Relationship Id="rId3" Type="http://schemas.openxmlformats.org/officeDocument/2006/relationships/image" Target="../media/image116.png"/><Relationship Id="rId21" Type="http://schemas.openxmlformats.org/officeDocument/2006/relationships/notesSlide" Target="../notesSlides/notesSlide16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155.png"/><Relationship Id="rId19" Type="http://schemas.openxmlformats.org/officeDocument/2006/relationships/image" Target="../media/image165.png"/><Relationship Id="rId18" Type="http://schemas.microsoft.com/office/2007/relationships/media" Target="file:///E:\nhac%20day\nen.mp3" TargetMode="External"/><Relationship Id="rId17" Type="http://schemas.openxmlformats.org/officeDocument/2006/relationships/audio" Target="file:///E:\nhac%20day\nen.mp3" TargetMode="External"/><Relationship Id="rId16" Type="http://schemas.openxmlformats.org/officeDocument/2006/relationships/image" Target="../media/image164.png"/><Relationship Id="rId15" Type="http://schemas.openxmlformats.org/officeDocument/2006/relationships/image" Target="../media/image163.png"/><Relationship Id="rId14" Type="http://schemas.openxmlformats.org/officeDocument/2006/relationships/image" Target="../media/image146.png"/><Relationship Id="rId13" Type="http://schemas.openxmlformats.org/officeDocument/2006/relationships/image" Target="../media/image162.png"/><Relationship Id="rId12" Type="http://schemas.openxmlformats.org/officeDocument/2006/relationships/image" Target="../media/image161.png"/><Relationship Id="rId11" Type="http://schemas.openxmlformats.org/officeDocument/2006/relationships/image" Target="../media/image78.png"/><Relationship Id="rId10" Type="http://schemas.openxmlformats.org/officeDocument/2006/relationships/image" Target="../media/image110.png"/><Relationship Id="rId1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46.png"/><Relationship Id="rId4" Type="http://schemas.openxmlformats.org/officeDocument/2006/relationships/image" Target="../media/image167.png"/><Relationship Id="rId3" Type="http://schemas.openxmlformats.org/officeDocument/2006/relationships/image" Target="../media/image73.GIF"/><Relationship Id="rId2" Type="http://schemas.openxmlformats.org/officeDocument/2006/relationships/image" Target="../media/image166.png"/><Relationship Id="rId1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6.png"/><Relationship Id="rId8" Type="http://schemas.openxmlformats.org/officeDocument/2006/relationships/image" Target="../media/image154.png"/><Relationship Id="rId7" Type="http://schemas.openxmlformats.org/officeDocument/2006/relationships/image" Target="../media/image175.png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8" Type="http://schemas.openxmlformats.org/officeDocument/2006/relationships/notesSlide" Target="../notesSlides/notesSlide18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81.png"/><Relationship Id="rId15" Type="http://schemas.microsoft.com/office/2007/relationships/media" Target="file:///E:\nhac%20day\nen.mp3" TargetMode="External"/><Relationship Id="rId14" Type="http://schemas.openxmlformats.org/officeDocument/2006/relationships/audio" Target="file:///E:\nhac%20day\nen.mp3" TargetMode="External"/><Relationship Id="rId13" Type="http://schemas.openxmlformats.org/officeDocument/2006/relationships/image" Target="../media/image180.png"/><Relationship Id="rId12" Type="http://schemas.openxmlformats.org/officeDocument/2006/relationships/image" Target="../media/image179.png"/><Relationship Id="rId11" Type="http://schemas.openxmlformats.org/officeDocument/2006/relationships/image" Target="../media/image178.png"/><Relationship Id="rId10" Type="http://schemas.openxmlformats.org/officeDocument/2006/relationships/image" Target="../media/image177.png"/><Relationship Id="rId1" Type="http://schemas.openxmlformats.org/officeDocument/2006/relationships/image" Target="../media/image169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3" Type="http://schemas.openxmlformats.org/officeDocument/2006/relationships/notesSlide" Target="../notesSlides/notesSlide19.xml"/><Relationship Id="rId42" Type="http://schemas.openxmlformats.org/officeDocument/2006/relationships/slideLayout" Target="../slideLayouts/slideLayout7.xml"/><Relationship Id="rId41" Type="http://schemas.openxmlformats.org/officeDocument/2006/relationships/image" Target="../media/image4.png"/><Relationship Id="rId40" Type="http://schemas.microsoft.com/office/2007/relationships/media" Target="file:///E:\nhac%20day\Chuc%20mung%20-%20Nhac%20Nga.mp3" TargetMode="External"/><Relationship Id="rId4" Type="http://schemas.openxmlformats.org/officeDocument/2006/relationships/image" Target="../media/image16.png"/><Relationship Id="rId39" Type="http://schemas.openxmlformats.org/officeDocument/2006/relationships/audio" Target="file:///E:\nhac%20day\Chuc%20mung%20-%20Nhac%20Nga.mp3" TargetMode="External"/><Relationship Id="rId38" Type="http://schemas.openxmlformats.org/officeDocument/2006/relationships/image" Target="../media/image73.GIF"/><Relationship Id="rId37" Type="http://schemas.openxmlformats.org/officeDocument/2006/relationships/image" Target="../media/image46.png"/><Relationship Id="rId36" Type="http://schemas.openxmlformats.org/officeDocument/2006/relationships/image" Target="../media/image45.png"/><Relationship Id="rId35" Type="http://schemas.openxmlformats.org/officeDocument/2006/relationships/image" Target="../media/image44.png"/><Relationship Id="rId34" Type="http://schemas.openxmlformats.org/officeDocument/2006/relationships/image" Target="../media/image43.png"/><Relationship Id="rId33" Type="http://schemas.openxmlformats.org/officeDocument/2006/relationships/image" Target="../media/image42.png"/><Relationship Id="rId32" Type="http://schemas.openxmlformats.org/officeDocument/2006/relationships/image" Target="../media/image182.png"/><Relationship Id="rId31" Type="http://schemas.openxmlformats.org/officeDocument/2006/relationships/image" Target="../media/image115.png"/><Relationship Id="rId30" Type="http://schemas.openxmlformats.org/officeDocument/2006/relationships/image" Target="../media/image164.png"/><Relationship Id="rId3" Type="http://schemas.openxmlformats.org/officeDocument/2006/relationships/image" Target="../media/image15.png"/><Relationship Id="rId29" Type="http://schemas.openxmlformats.org/officeDocument/2006/relationships/image" Target="../media/image41.png"/><Relationship Id="rId28" Type="http://schemas.openxmlformats.org/officeDocument/2006/relationships/image" Target="../media/image40.png"/><Relationship Id="rId27" Type="http://schemas.openxmlformats.org/officeDocument/2006/relationships/image" Target="../media/image39.png"/><Relationship Id="rId26" Type="http://schemas.openxmlformats.org/officeDocument/2006/relationships/image" Target="../media/image38.png"/><Relationship Id="rId25" Type="http://schemas.openxmlformats.org/officeDocument/2006/relationships/image" Target="../media/image37.png"/><Relationship Id="rId24" Type="http://schemas.openxmlformats.org/officeDocument/2006/relationships/image" Target="../media/image36.png"/><Relationship Id="rId23" Type="http://schemas.openxmlformats.org/officeDocument/2006/relationships/image" Target="../media/image35.GIF"/><Relationship Id="rId22" Type="http://schemas.openxmlformats.org/officeDocument/2006/relationships/image" Target="../media/image34.png"/><Relationship Id="rId21" Type="http://schemas.openxmlformats.org/officeDocument/2006/relationships/image" Target="../media/image33.png"/><Relationship Id="rId20" Type="http://schemas.openxmlformats.org/officeDocument/2006/relationships/image" Target="../media/image32.png"/><Relationship Id="rId2" Type="http://schemas.openxmlformats.org/officeDocument/2006/relationships/image" Target="../media/image14.png"/><Relationship Id="rId19" Type="http://schemas.openxmlformats.org/officeDocument/2006/relationships/image" Target="../media/image31.png"/><Relationship Id="rId18" Type="http://schemas.openxmlformats.org/officeDocument/2006/relationships/image" Target="../media/image30.GIF"/><Relationship Id="rId17" Type="http://schemas.openxmlformats.org/officeDocument/2006/relationships/image" Target="../media/image29.GIF"/><Relationship Id="rId16" Type="http://schemas.openxmlformats.org/officeDocument/2006/relationships/image" Target="../media/image28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GIF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3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microsoft.com/office/2007/relationships/media" Target="file:///C:\Users\Giang\Desktop\QU&#7842;%20B&#7846;U%20TI&#202;N\B&#7847;u%20B&#237;%20Th&#432;&#417;ng%20Nhau%20-%20&#272;ang%20C&#7853;p%20Nh&#7853;t%20_%20Ch&#7845;t%20L&#432;&#7907;ng%20128%20kps.mp3" TargetMode="External"/><Relationship Id="rId2" Type="http://schemas.openxmlformats.org/officeDocument/2006/relationships/audio" Target="file:///C:\Users\Giang\Desktop\QU&#7842;%20B&#7846;U%20TI&#202;N\B&#7847;u%20B&#237;%20Th&#432;&#417;ng%20Nhau%20-%20&#272;ang%20C&#7853;p%20Nh&#7853;t%20_%20Ch&#7845;t%20L&#432;&#7907;ng%20128%20kps.mp3" TargetMode="External"/><Relationship Id="rId1" Type="http://schemas.openxmlformats.org/officeDocument/2006/relationships/image" Target="../media/image18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microsoft.com/office/2007/relationships/media" Target="file:///C:\Users\Giang\Desktop\QU&#7842;%20B&#7846;U%20TI&#202;N\B&#7847;u%20B&#237;%20Th&#432;&#417;ng%20Nhau%20-%20&#272;ang%20C&#7853;p%20Nh&#7853;t%20_%20Ch&#7845;t%20L&#432;&#7907;ng%20128%20kps.mp3" TargetMode="External"/><Relationship Id="rId4" Type="http://schemas.openxmlformats.org/officeDocument/2006/relationships/audio" Target="file:///C:\Users\Giang\Desktop\QU&#7842;%20B&#7846;U%20TI&#202;N\B&#7847;u%20B&#237;%20Th&#432;&#417;ng%20Nhau%20-%20&#272;ang%20C&#7853;p%20Nh&#7853;t%20_%20Ch&#7845;t%20L&#432;&#7907;ng%20128%20kps.mp3" TargetMode="External"/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9" Type="http://schemas.openxmlformats.org/officeDocument/2006/relationships/notesSlide" Target="../notesSlides/notesSlide2.xml"/><Relationship Id="rId38" Type="http://schemas.openxmlformats.org/officeDocument/2006/relationships/slideLayout" Target="../slideLayouts/slideLayout7.xml"/><Relationship Id="rId37" Type="http://schemas.openxmlformats.org/officeDocument/2006/relationships/image" Target="../media/image4.png"/><Relationship Id="rId36" Type="http://schemas.microsoft.com/office/2007/relationships/media" Target="file:///E:\nhac%20day\nen.mp3" TargetMode="External"/><Relationship Id="rId35" Type="http://schemas.openxmlformats.org/officeDocument/2006/relationships/audio" Target="file:///E:\nhac%20day\nen.mp3" TargetMode="External"/><Relationship Id="rId34" Type="http://schemas.openxmlformats.org/officeDocument/2006/relationships/image" Target="../media/image46.png"/><Relationship Id="rId33" Type="http://schemas.openxmlformats.org/officeDocument/2006/relationships/image" Target="../media/image45.png"/><Relationship Id="rId32" Type="http://schemas.openxmlformats.org/officeDocument/2006/relationships/image" Target="../media/image44.png"/><Relationship Id="rId31" Type="http://schemas.openxmlformats.org/officeDocument/2006/relationships/image" Target="../media/image43.png"/><Relationship Id="rId30" Type="http://schemas.openxmlformats.org/officeDocument/2006/relationships/image" Target="../media/image42.png"/><Relationship Id="rId3" Type="http://schemas.openxmlformats.org/officeDocument/2006/relationships/image" Target="../media/image15.png"/><Relationship Id="rId29" Type="http://schemas.openxmlformats.org/officeDocument/2006/relationships/image" Target="../media/image41.png"/><Relationship Id="rId28" Type="http://schemas.openxmlformats.org/officeDocument/2006/relationships/image" Target="../media/image40.png"/><Relationship Id="rId27" Type="http://schemas.openxmlformats.org/officeDocument/2006/relationships/image" Target="../media/image39.png"/><Relationship Id="rId26" Type="http://schemas.openxmlformats.org/officeDocument/2006/relationships/image" Target="../media/image38.png"/><Relationship Id="rId25" Type="http://schemas.openxmlformats.org/officeDocument/2006/relationships/image" Target="../media/image37.png"/><Relationship Id="rId24" Type="http://schemas.openxmlformats.org/officeDocument/2006/relationships/image" Target="../media/image36.png"/><Relationship Id="rId23" Type="http://schemas.openxmlformats.org/officeDocument/2006/relationships/image" Target="../media/image35.GIF"/><Relationship Id="rId22" Type="http://schemas.openxmlformats.org/officeDocument/2006/relationships/image" Target="../media/image34.png"/><Relationship Id="rId21" Type="http://schemas.openxmlformats.org/officeDocument/2006/relationships/image" Target="../media/image33.png"/><Relationship Id="rId20" Type="http://schemas.openxmlformats.org/officeDocument/2006/relationships/image" Target="../media/image32.png"/><Relationship Id="rId2" Type="http://schemas.openxmlformats.org/officeDocument/2006/relationships/image" Target="../media/image14.png"/><Relationship Id="rId19" Type="http://schemas.openxmlformats.org/officeDocument/2006/relationships/image" Target="../media/image31.png"/><Relationship Id="rId18" Type="http://schemas.openxmlformats.org/officeDocument/2006/relationships/image" Target="../media/image30.GIF"/><Relationship Id="rId17" Type="http://schemas.openxmlformats.org/officeDocument/2006/relationships/image" Target="../media/image29.GIF"/><Relationship Id="rId16" Type="http://schemas.openxmlformats.org/officeDocument/2006/relationships/image" Target="../media/image28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GIF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2" Type="http://schemas.openxmlformats.org/officeDocument/2006/relationships/notesSlide" Target="../notesSlides/notesSlide3.xml"/><Relationship Id="rId41" Type="http://schemas.openxmlformats.org/officeDocument/2006/relationships/slideLayout" Target="../slideLayouts/slideLayout7.xml"/><Relationship Id="rId40" Type="http://schemas.openxmlformats.org/officeDocument/2006/relationships/image" Target="../media/image4.png"/><Relationship Id="rId4" Type="http://schemas.openxmlformats.org/officeDocument/2006/relationships/image" Target="../media/image15.png"/><Relationship Id="rId39" Type="http://schemas.microsoft.com/office/2007/relationships/media" Target="file:///E:\nhac%20day\nen.mp3" TargetMode="External"/><Relationship Id="rId38" Type="http://schemas.openxmlformats.org/officeDocument/2006/relationships/audio" Target="file:///E:\nhac%20day\nen.mp3" TargetMode="External"/><Relationship Id="rId37" Type="http://schemas.openxmlformats.org/officeDocument/2006/relationships/image" Target="../media/image55.png"/><Relationship Id="rId36" Type="http://schemas.openxmlformats.org/officeDocument/2006/relationships/image" Target="../media/image54.png"/><Relationship Id="rId35" Type="http://schemas.openxmlformats.org/officeDocument/2006/relationships/image" Target="../media/image53.png"/><Relationship Id="rId34" Type="http://schemas.openxmlformats.org/officeDocument/2006/relationships/image" Target="../media/image52.png"/><Relationship Id="rId33" Type="http://schemas.openxmlformats.org/officeDocument/2006/relationships/image" Target="../media/image51.png"/><Relationship Id="rId32" Type="http://schemas.openxmlformats.org/officeDocument/2006/relationships/image" Target="../media/image50.png"/><Relationship Id="rId31" Type="http://schemas.openxmlformats.org/officeDocument/2006/relationships/image" Target="../media/image49.png"/><Relationship Id="rId30" Type="http://schemas.openxmlformats.org/officeDocument/2006/relationships/image" Target="../media/image48.GIF"/><Relationship Id="rId3" Type="http://schemas.openxmlformats.org/officeDocument/2006/relationships/image" Target="../media/image14.png"/><Relationship Id="rId29" Type="http://schemas.openxmlformats.org/officeDocument/2006/relationships/image" Target="../media/image47.png"/><Relationship Id="rId28" Type="http://schemas.openxmlformats.org/officeDocument/2006/relationships/image" Target="../media/image44.png"/><Relationship Id="rId27" Type="http://schemas.openxmlformats.org/officeDocument/2006/relationships/image" Target="../media/image43.png"/><Relationship Id="rId26" Type="http://schemas.openxmlformats.org/officeDocument/2006/relationships/image" Target="../media/image25.GIF"/><Relationship Id="rId25" Type="http://schemas.openxmlformats.org/officeDocument/2006/relationships/image" Target="../media/image41.png"/><Relationship Id="rId24" Type="http://schemas.openxmlformats.org/officeDocument/2006/relationships/image" Target="../media/image40.png"/><Relationship Id="rId23" Type="http://schemas.openxmlformats.org/officeDocument/2006/relationships/image" Target="../media/image39.png"/><Relationship Id="rId22" Type="http://schemas.openxmlformats.org/officeDocument/2006/relationships/image" Target="../media/image38.png"/><Relationship Id="rId21" Type="http://schemas.openxmlformats.org/officeDocument/2006/relationships/image" Target="../media/image37.png"/><Relationship Id="rId20" Type="http://schemas.openxmlformats.org/officeDocument/2006/relationships/image" Target="../media/image36.png"/><Relationship Id="rId2" Type="http://schemas.openxmlformats.org/officeDocument/2006/relationships/image" Target="../media/image13.png"/><Relationship Id="rId19" Type="http://schemas.openxmlformats.org/officeDocument/2006/relationships/image" Target="../media/image35.GIF"/><Relationship Id="rId18" Type="http://schemas.openxmlformats.org/officeDocument/2006/relationships/image" Target="../media/image34.png"/><Relationship Id="rId17" Type="http://schemas.openxmlformats.org/officeDocument/2006/relationships/image" Target="../media/image32.png"/><Relationship Id="rId16" Type="http://schemas.openxmlformats.org/officeDocument/2006/relationships/image" Target="../media/image31.png"/><Relationship Id="rId15" Type="http://schemas.openxmlformats.org/officeDocument/2006/relationships/image" Target="../media/image30.GIF"/><Relationship Id="rId14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30.GIF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35" Type="http://schemas.openxmlformats.org/officeDocument/2006/relationships/notesSlide" Target="../notesSlides/notesSlide4.xml"/><Relationship Id="rId34" Type="http://schemas.openxmlformats.org/officeDocument/2006/relationships/slideLayout" Target="../slideLayouts/slideLayout7.xml"/><Relationship Id="rId33" Type="http://schemas.openxmlformats.org/officeDocument/2006/relationships/image" Target="../media/image73.GIF"/><Relationship Id="rId32" Type="http://schemas.openxmlformats.org/officeDocument/2006/relationships/image" Target="../media/image72.png"/><Relationship Id="rId31" Type="http://schemas.openxmlformats.org/officeDocument/2006/relationships/image" Target="../media/image71.png"/><Relationship Id="rId30" Type="http://schemas.openxmlformats.org/officeDocument/2006/relationships/image" Target="../media/image70.png"/><Relationship Id="rId3" Type="http://schemas.openxmlformats.org/officeDocument/2006/relationships/image" Target="../media/image20.png"/><Relationship Id="rId29" Type="http://schemas.openxmlformats.org/officeDocument/2006/relationships/image" Target="../media/image43.png"/><Relationship Id="rId28" Type="http://schemas.openxmlformats.org/officeDocument/2006/relationships/image" Target="../media/image42.png"/><Relationship Id="rId27" Type="http://schemas.openxmlformats.org/officeDocument/2006/relationships/image" Target="../media/image69.png"/><Relationship Id="rId26" Type="http://schemas.openxmlformats.org/officeDocument/2006/relationships/image" Target="../media/image68.png"/><Relationship Id="rId25" Type="http://schemas.openxmlformats.org/officeDocument/2006/relationships/image" Target="../media/image48.GIF"/><Relationship Id="rId24" Type="http://schemas.openxmlformats.org/officeDocument/2006/relationships/image" Target="../media/image53.png"/><Relationship Id="rId23" Type="http://schemas.openxmlformats.org/officeDocument/2006/relationships/image" Target="../media/image67.png"/><Relationship Id="rId22" Type="http://schemas.openxmlformats.org/officeDocument/2006/relationships/image" Target="../media/image14.png"/><Relationship Id="rId21" Type="http://schemas.openxmlformats.org/officeDocument/2006/relationships/image" Target="../media/image27.png"/><Relationship Id="rId20" Type="http://schemas.openxmlformats.org/officeDocument/2006/relationships/image" Target="../media/image26.png"/><Relationship Id="rId2" Type="http://schemas.openxmlformats.org/officeDocument/2006/relationships/image" Target="../media/image57.png"/><Relationship Id="rId19" Type="http://schemas.openxmlformats.org/officeDocument/2006/relationships/image" Target="../media/image23.png"/><Relationship Id="rId18" Type="http://schemas.openxmlformats.org/officeDocument/2006/relationships/image" Target="../media/image22.png"/><Relationship Id="rId17" Type="http://schemas.openxmlformats.org/officeDocument/2006/relationships/image" Target="../media/image24.png"/><Relationship Id="rId16" Type="http://schemas.openxmlformats.org/officeDocument/2006/relationships/image" Target="../media/image66.png"/><Relationship Id="rId15" Type="http://schemas.openxmlformats.org/officeDocument/2006/relationships/image" Target="../media/image65.png"/><Relationship Id="rId14" Type="http://schemas.openxmlformats.org/officeDocument/2006/relationships/image" Target="../media/image64.png"/><Relationship Id="rId13" Type="http://schemas.openxmlformats.org/officeDocument/2006/relationships/image" Target="../media/image63.png"/><Relationship Id="rId12" Type="http://schemas.openxmlformats.org/officeDocument/2006/relationships/image" Target="../media/image62.png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1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png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0" Type="http://schemas.openxmlformats.org/officeDocument/2006/relationships/notesSlide" Target="../notesSlides/notesSlide5.xml"/><Relationship Id="rId3" Type="http://schemas.openxmlformats.org/officeDocument/2006/relationships/image" Target="../media/image76.png"/><Relationship Id="rId29" Type="http://schemas.openxmlformats.org/officeDocument/2006/relationships/slideLayout" Target="../slideLayouts/slideLayout7.xml"/><Relationship Id="rId28" Type="http://schemas.openxmlformats.org/officeDocument/2006/relationships/image" Target="../media/image97.png"/><Relationship Id="rId27" Type="http://schemas.microsoft.com/office/2007/relationships/media" Target="file:///E:\nhac%20day\nen.mp3" TargetMode="External"/><Relationship Id="rId26" Type="http://schemas.openxmlformats.org/officeDocument/2006/relationships/audio" Target="file:///E:\nhac%20day\nen.mp3" TargetMode="External"/><Relationship Id="rId25" Type="http://schemas.openxmlformats.org/officeDocument/2006/relationships/image" Target="../media/image73.GIF"/><Relationship Id="rId24" Type="http://schemas.openxmlformats.org/officeDocument/2006/relationships/image" Target="../media/image96.png"/><Relationship Id="rId23" Type="http://schemas.openxmlformats.org/officeDocument/2006/relationships/image" Target="../media/image95.png"/><Relationship Id="rId22" Type="http://schemas.openxmlformats.org/officeDocument/2006/relationships/image" Target="../media/image94.png"/><Relationship Id="rId21" Type="http://schemas.openxmlformats.org/officeDocument/2006/relationships/image" Target="../media/image30.GIF"/><Relationship Id="rId20" Type="http://schemas.openxmlformats.org/officeDocument/2006/relationships/image" Target="../media/image93.png"/><Relationship Id="rId2" Type="http://schemas.openxmlformats.org/officeDocument/2006/relationships/image" Target="../media/image75.png"/><Relationship Id="rId19" Type="http://schemas.openxmlformats.org/officeDocument/2006/relationships/image" Target="../media/image92.png"/><Relationship Id="rId18" Type="http://schemas.openxmlformats.org/officeDocument/2006/relationships/image" Target="../media/image91.png"/><Relationship Id="rId17" Type="http://schemas.openxmlformats.org/officeDocument/2006/relationships/image" Target="../media/image90.png"/><Relationship Id="rId16" Type="http://schemas.openxmlformats.org/officeDocument/2006/relationships/image" Target="../media/image89.png"/><Relationship Id="rId15" Type="http://schemas.openxmlformats.org/officeDocument/2006/relationships/image" Target="../media/image88.png"/><Relationship Id="rId14" Type="http://schemas.openxmlformats.org/officeDocument/2006/relationships/image" Target="../media/image87.png"/><Relationship Id="rId13" Type="http://schemas.openxmlformats.org/officeDocument/2006/relationships/image" Target="../media/image86.png"/><Relationship Id="rId12" Type="http://schemas.openxmlformats.org/officeDocument/2006/relationships/image" Target="../media/image85.png"/><Relationship Id="rId11" Type="http://schemas.openxmlformats.org/officeDocument/2006/relationships/image" Target="../media/image84.png"/><Relationship Id="rId10" Type="http://schemas.openxmlformats.org/officeDocument/2006/relationships/image" Target="../media/image83.png"/><Relationship Id="rId1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100000">
              <a:srgbClr val="99FF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3794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8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WordArt 13"/>
          <p:cNvSpPr>
            <a:spLocks noTextEdit="1"/>
          </p:cNvSpPr>
          <p:nvPr/>
        </p:nvSpPr>
        <p:spPr>
          <a:xfrm>
            <a:off x="1676400" y="2362200"/>
            <a:ext cx="6019800" cy="44958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219966"/>
              </a:avLst>
            </a:prstTxWarp>
            <a:normAutofit/>
          </a:bodyPr>
          <a:p>
            <a:pPr algn="ctr"/>
            <a:endParaRPr lang="en-US" sz="3600" b="1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6" name="WordArt 18"/>
          <p:cNvSpPr>
            <a:spLocks noTextEdit="1"/>
          </p:cNvSpPr>
          <p:nvPr/>
        </p:nvSpPr>
        <p:spPr>
          <a:xfrm>
            <a:off x="762000" y="990600"/>
            <a:ext cx="7772400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Chủ đề: Thế giới thực vật</a:t>
            </a:r>
            <a:endParaRPr 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7" name="WordArt 19"/>
          <p:cNvSpPr>
            <a:spLocks noTextEdit="1"/>
          </p:cNvSpPr>
          <p:nvPr/>
        </p:nvSpPr>
        <p:spPr>
          <a:xfrm>
            <a:off x="2116138" y="2138363"/>
            <a:ext cx="4953000" cy="1828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Lĩnh vực: Phát triển ngôn ngữ</a:t>
            </a:r>
            <a:endParaRPr lang="en-US" sz="3600" b="1">
              <a:ln w="9525" cap="flat" cmpd="sng">
                <a:solidFill>
                  <a:srgbClr val="CC99FF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8" name="WordArt 20"/>
          <p:cNvSpPr>
            <a:spLocks noTextEdit="1"/>
          </p:cNvSpPr>
          <p:nvPr/>
        </p:nvSpPr>
        <p:spPr>
          <a:xfrm>
            <a:off x="1676400" y="1828800"/>
            <a:ext cx="5791200" cy="3429000"/>
          </a:xfrm>
          <a:prstGeom prst="rect">
            <a:avLst/>
          </a:prstGeom>
        </p:spPr>
        <p:txBody>
          <a:bodyPr wrap="none" fromWordArt="1">
            <a:prstTxWarp prst="textArchDown">
              <a:avLst>
                <a:gd name="adj" fmla="val 0"/>
              </a:avLst>
            </a:prstTxWarp>
            <a:normAutofit/>
          </a:bodyPr>
          <a:p>
            <a:pPr algn="ctr"/>
            <a:r>
              <a:rPr lang="en-US" sz="3600" b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Đề tài: Truyện “Quả bầu tiên”</a:t>
            </a:r>
            <a:endParaRPr lang="en-US" sz="3600" b="1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3799" name="Picture 25" descr="878031oq6iuoirb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391525" y="4324350"/>
            <a:ext cx="752475" cy="253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Picture 26" descr="878031oq6iuoirb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663575" y="5214938"/>
            <a:ext cx="752475" cy="2533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01" name="TextBox 2"/>
          <p:cNvSpPr txBox="1"/>
          <p:nvPr/>
        </p:nvSpPr>
        <p:spPr>
          <a:xfrm>
            <a:off x="970915" y="5505450"/>
            <a:ext cx="732917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Hằng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 Thị Hồng Phượng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Lớp: MGL A2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Vuon Cay Cua Ba - Thu Thuy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675" y="5535613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828800" y="-44450"/>
            <a:ext cx="5953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>
                <a:solidFill>
                  <a:srgbClr val="002060"/>
                </a:solidFill>
              </a:rPr>
              <a:t>UỶ BAN NHÂN DÂN PHƯỜNG VIỆT HƯNG</a:t>
            </a:r>
            <a:endParaRPr lang="en-US">
              <a:solidFill>
                <a:srgbClr val="002060"/>
              </a:solidFill>
            </a:endParaRPr>
          </a:p>
          <a:p>
            <a:pPr algn="ctr"/>
            <a:r>
              <a:rPr lang="en-US">
                <a:solidFill>
                  <a:srgbClr val="002060"/>
                </a:solidFill>
              </a:rPr>
              <a:t>TRƯỜNG MẦM NON GIANG BIÊN</a:t>
            </a:r>
            <a:endParaRPr lang="en-US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3010" name="Picture 134" descr="nui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66" flipH="1">
            <a:off x="0" y="839788"/>
            <a:ext cx="3657600" cy="3046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1" name="Picture 2" descr="nui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66">
            <a:off x="5410200" y="484188"/>
            <a:ext cx="3810000" cy="3173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2" name="Picture 3" descr="nui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46555">
            <a:off x="2743200" y="822325"/>
            <a:ext cx="1851025" cy="176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Picture 5" descr="co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8862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Picture 6" descr="may xanh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914400"/>
            <a:ext cx="609600" cy="35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7" descr="mayh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0"/>
            <a:ext cx="1371600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6" name="Picture 8" descr="mayho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0"/>
            <a:ext cx="1066800" cy="769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7" name="Picture 9" descr="may xan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0"/>
            <a:ext cx="1066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8" name="Picture 10" descr="may xanh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304800"/>
            <a:ext cx="12192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9" name="Picture 11" descr="may xa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9500" y="914400"/>
            <a:ext cx="495300" cy="381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20" name="Group 12"/>
          <p:cNvGrpSpPr/>
          <p:nvPr/>
        </p:nvGrpSpPr>
        <p:grpSpPr>
          <a:xfrm>
            <a:off x="-1179512" y="2209800"/>
            <a:ext cx="11426825" cy="2927350"/>
            <a:chOff x="-743" y="1392"/>
            <a:chExt cx="7198" cy="1844"/>
          </a:xfrm>
        </p:grpSpPr>
        <p:grpSp>
          <p:nvGrpSpPr>
            <p:cNvPr id="43061" name="Group 13"/>
            <p:cNvGrpSpPr/>
            <p:nvPr/>
          </p:nvGrpSpPr>
          <p:grpSpPr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43122" name="Picture 14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23" name="Picture 15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24" name="Picture 16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25" name="Picture 17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26" name="Picture 18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27" name="Picture 1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28" name="Picture 20" descr="co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29" name="Picture 21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30" name="Picture 22" descr="co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31" name="Picture 23" descr="co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32" name="Picture 24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33" name="Picture 25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34" name="Picture 26" descr="co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35" name="Picture 27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36" name="Picture 28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37" name="Picture 2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38" name="Picture 30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39" name="Picture 31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40" name="Picture 32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3062" name="Group 33"/>
            <p:cNvGrpSpPr/>
            <p:nvPr/>
          </p:nvGrpSpPr>
          <p:grpSpPr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43103" name="Picture 34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04" name="Picture 35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05" name="Picture 36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06" name="Picture 37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07" name="Picture 38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08" name="Picture 3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09" name="Picture 40" descr="co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10" name="Picture 41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11" name="Picture 42" descr="co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12" name="Picture 43" descr="co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13" name="Picture 44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14" name="Picture 45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15" name="Picture 46" descr="co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16" name="Picture 47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17" name="Picture 48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18" name="Picture 4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19" name="Picture 50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20" name="Picture 51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21" name="Picture 52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3063" name="Group 53"/>
            <p:cNvGrpSpPr/>
            <p:nvPr/>
          </p:nvGrpSpPr>
          <p:grpSpPr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43084" name="Picture 54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85" name="Picture 55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86" name="Picture 56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87" name="Picture 57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88" name="Picture 58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89" name="Picture 5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90" name="Picture 60" descr="co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91" name="Picture 61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92" name="Picture 62" descr="co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93" name="Picture 63" descr="co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94" name="Picture 64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95" name="Picture 65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96" name="Picture 66" descr="co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97" name="Picture 67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98" name="Picture 68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99" name="Picture 6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00" name="Picture 70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01" name="Picture 71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102" name="Picture 72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3064" name="Group 73"/>
            <p:cNvGrpSpPr/>
            <p:nvPr/>
          </p:nvGrpSpPr>
          <p:grpSpPr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43065" name="Picture 74" descr="co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66" name="Picture 75" descr="co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67" name="Picture 76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68" name="Picture 77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69" name="Picture 78" descr="co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70" name="Picture 79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71" name="Picture 80" descr="co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72" name="Picture 81" descr="co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73" name="Picture 82" descr="co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74" name="Picture 83" descr="co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75" name="Picture 84" descr="co2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76" name="Picture 85" descr="co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77" name="Picture 86" descr="co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78" name="Picture 87" descr="co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79" name="Picture 88" descr="co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80" name="Picture 89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81" name="Picture 90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82" name="Picture 91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83" name="Picture 92" descr="co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grpSp>
        <p:nvGrpSpPr>
          <p:cNvPr id="105566" name="Group 94"/>
          <p:cNvGrpSpPr/>
          <p:nvPr/>
        </p:nvGrpSpPr>
        <p:grpSpPr>
          <a:xfrm>
            <a:off x="3905250" y="0"/>
            <a:ext cx="4552950" cy="1033463"/>
            <a:chOff x="1776" y="0"/>
            <a:chExt cx="3060" cy="651"/>
          </a:xfrm>
        </p:grpSpPr>
        <p:grpSp>
          <p:nvGrpSpPr>
            <p:cNvPr id="43054" name="Group 95"/>
            <p:cNvGrpSpPr/>
            <p:nvPr/>
          </p:nvGrpSpPr>
          <p:grpSpPr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43058" name="Picture 96" descr="Goosefly1-animate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36" y="192"/>
                <a:ext cx="324" cy="2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59" name="Picture 97" descr="Goosefly1-animate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20" y="192"/>
                <a:ext cx="180" cy="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60" name="Picture 98" descr="Goosefly1-animate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24" y="384"/>
                <a:ext cx="372" cy="31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43055" name="Picture 99" descr="Goosefly1-animate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936" y="144"/>
              <a:ext cx="324" cy="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6" name="Picture 100" descr="Goosefly1-animate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736" y="192"/>
              <a:ext cx="180" cy="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7" name="Picture 101" descr="Goosefly1-animate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072" y="336"/>
              <a:ext cx="372" cy="31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5574" name="Group 102"/>
          <p:cNvGrpSpPr/>
          <p:nvPr/>
        </p:nvGrpSpPr>
        <p:grpSpPr>
          <a:xfrm>
            <a:off x="1752600" y="3048000"/>
            <a:ext cx="1744663" cy="3733800"/>
            <a:chOff x="816" y="1536"/>
            <a:chExt cx="1387" cy="2865"/>
          </a:xfrm>
        </p:grpSpPr>
        <p:pic>
          <p:nvPicPr>
            <p:cNvPr id="43051" name="Picture 103" descr="chan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16" y="3120"/>
              <a:ext cx="634" cy="12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2" name="Picture 104" descr="chan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64" y="3120"/>
              <a:ext cx="1081" cy="1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53" name="Picture 105" descr="nua ng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64" y="1536"/>
              <a:ext cx="1339" cy="187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5578" name="Group 106"/>
          <p:cNvGrpSpPr/>
          <p:nvPr/>
        </p:nvGrpSpPr>
        <p:grpSpPr>
          <a:xfrm>
            <a:off x="457200" y="304800"/>
            <a:ext cx="4552950" cy="1033463"/>
            <a:chOff x="1776" y="0"/>
            <a:chExt cx="3060" cy="651"/>
          </a:xfrm>
        </p:grpSpPr>
        <p:grpSp>
          <p:nvGrpSpPr>
            <p:cNvPr id="43044" name="Group 107"/>
            <p:cNvGrpSpPr/>
            <p:nvPr/>
          </p:nvGrpSpPr>
          <p:grpSpPr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43048" name="Picture 108" descr="Goosefly1-animate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36" y="192"/>
                <a:ext cx="324" cy="2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49" name="Picture 109" descr="Goosefly1-animate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20" y="192"/>
                <a:ext cx="180" cy="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50" name="Picture 110" descr="Goosefly1-animate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24" y="384"/>
                <a:ext cx="372" cy="31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43045" name="Picture 111" descr="Goosefly1-animate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936" y="144"/>
              <a:ext cx="324" cy="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46" name="Picture 112" descr="Goosefly1-animate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736" y="192"/>
              <a:ext cx="180" cy="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47" name="Picture 113" descr="Goosefly1-animate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072" y="336"/>
              <a:ext cx="372" cy="31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5586" name="Group 114"/>
          <p:cNvGrpSpPr/>
          <p:nvPr/>
        </p:nvGrpSpPr>
        <p:grpSpPr>
          <a:xfrm>
            <a:off x="-2276475" y="871538"/>
            <a:ext cx="4552950" cy="1033462"/>
            <a:chOff x="1776" y="0"/>
            <a:chExt cx="3060" cy="651"/>
          </a:xfrm>
        </p:grpSpPr>
        <p:grpSp>
          <p:nvGrpSpPr>
            <p:cNvPr id="43037" name="Group 115"/>
            <p:cNvGrpSpPr/>
            <p:nvPr/>
          </p:nvGrpSpPr>
          <p:grpSpPr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43041" name="Picture 116" descr="Goosefly1-animate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36" y="192"/>
                <a:ext cx="324" cy="2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42" name="Picture 117" descr="Goosefly1-animate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20" y="192"/>
                <a:ext cx="180" cy="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43" name="Picture 118" descr="Goosefly1-animate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24" y="384"/>
                <a:ext cx="372" cy="31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43038" name="Picture 119" descr="Goosefly1-animate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936" y="144"/>
              <a:ext cx="324" cy="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39" name="Picture 120" descr="Goosefly1-animate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736" y="192"/>
              <a:ext cx="180" cy="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40" name="Picture 121" descr="Goosefly1-animate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072" y="336"/>
              <a:ext cx="372" cy="31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5594" name="Picture 122" descr="Goosefly1-animated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752600" y="1447800"/>
            <a:ext cx="895350" cy="75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595" name="Picture 123" descr="Goosefly1-animated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895350" y="2057400"/>
            <a:ext cx="895350" cy="758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3027" name="Group 124"/>
          <p:cNvGrpSpPr/>
          <p:nvPr/>
        </p:nvGrpSpPr>
        <p:grpSpPr>
          <a:xfrm>
            <a:off x="-4419600" y="1023938"/>
            <a:ext cx="4552950" cy="1033462"/>
            <a:chOff x="1776" y="0"/>
            <a:chExt cx="3060" cy="651"/>
          </a:xfrm>
        </p:grpSpPr>
        <p:grpSp>
          <p:nvGrpSpPr>
            <p:cNvPr id="43030" name="Group 125"/>
            <p:cNvGrpSpPr/>
            <p:nvPr/>
          </p:nvGrpSpPr>
          <p:grpSpPr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43034" name="Picture 126" descr="Goosefly1-animate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36" y="192"/>
                <a:ext cx="324" cy="2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35" name="Picture 127" descr="Goosefly1-animate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20" y="192"/>
                <a:ext cx="180" cy="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3036" name="Picture 128" descr="Goosefly1-animated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24" y="384"/>
                <a:ext cx="372" cy="31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43031" name="Picture 129" descr="Goosefly1-animate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936" y="144"/>
              <a:ext cx="324" cy="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32" name="Picture 130" descr="Goosefly1-animate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736" y="192"/>
              <a:ext cx="180" cy="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033" name="Picture 131" descr="Goosefly1-animated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072" y="336"/>
              <a:ext cx="372" cy="31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5565" name="Picture 93" descr="Bluebird05-animated-chick_in_flight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490749">
            <a:off x="2819400" y="3124200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607" name="Picture 135" descr="Bluebird05-animated-chick_in_flight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490749">
            <a:off x="2819400" y="3124200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55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2775E-6 L 1.00937 0.0025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05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0" y="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7 -0.01341 L 1.16667 0.008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5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00" y="1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948E-6 L 1.14896 0.0335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5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00" y="17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023 L 1.21771 0.0113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055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5376E-6 C 0.00364 -5.95376E-6 0.00746 -5.95376E-6 0.01111 -5.95376E-6 " pathEditMode="relative" ptsTypes="fA">
                                      <p:cBhvr>
                                        <p:cTn id="16" dur="2000" fill="hold"/>
                                        <p:tgtEl>
                                          <p:spTgt spid="105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32594E-6 C 0.01094 -0.00717 0.01163 -0.01249 0.01997 -0.02359 C 0.0224 -0.05895 0.02083 -0.09548 0.02674 -0.13015 C 0.029 -0.14333 0.03681 -0.15257 0.04011 -0.16552 C 0.04133 -0.18771 0.03716 -0.20944 0.05122 -0.22192 C 0.05452 -0.23602 0.05904 -0.23533 0.06893 -0.23949 C 0.09359 -0.26191 0.06633 -0.23949 0.13786 -0.24851 C 0.14671 -0.24966 0.15782 -0.27208 0.15782 -0.27208 C 0.16008 -0.28387 0.16268 -0.30722 0.16668 -0.31647 C 0.16928 -0.32271 0.17553 -0.33427 0.17553 -0.33427 C 0.2099 -0.33265 0.26129 -0.32802 0.29567 -0.33427 C 0.29827 -0.33473 0.29793 -0.34097 0.30001 -0.34305 C 0.30192 -0.34513 0.30452 -0.34513 0.30678 -0.34606 C 0.31095 -0.36385 0.30556 -0.34744 0.31563 -0.36085 C 0.31754 -0.36339 0.31789 -0.36755 0.31997 -0.36986 C 0.32397 -0.37449 0.32883 -0.37772 0.33334 -0.38165 C 0.33716 -0.38512 0.3422 -0.38558 0.34671 -0.38743 C 0.34897 -0.38836 0.35331 -0.39044 0.35331 -0.39044 C 0.37084 -0.38951 0.41129 -0.38813 0.43334 -0.38466 C 0.44445 -0.38304 0.45574 -0.37819 0.46668 -0.37564 C 0.47536 -0.3701 0.48629 -0.36039 0.49567 -0.35784 C 0.53369 -0.3479 0.57918 -0.3486 0.61563 -0.34606 C 0.67761 -0.33542 0.63768 -0.34074 0.7356 -0.33727 C 0.74723 -0.33981 0.75782 -0.34397 0.76893 -0.34906 C 0.77397 -0.35137 0.7823 -0.36085 0.7823 -0.36085 C 0.78456 -0.37287 0.78595 -0.38489 0.7889 -0.39645 C 0.79168 -0.42118 0.79775 -0.44337 0.80227 -0.46741 C 0.8007 -0.48891 0.80418 -0.50209 0.7889 -0.50879 C 0.78438 -0.51272 0.78004 -0.51665 0.77553 -0.52058 C 0.76997 -0.52544 0.76216 -0.51896 0.75556 -0.51781 C 0.74133 -0.5155 0.72761 -0.5111 0.71338 -0.50879 C 0.70886 -0.50671 0.70365 -0.50694 0.70001 -0.50301 C 0.69793 -0.5007 0.69793 -0.49585 0.69567 -0.494 C 0.69081 -0.48984 0.67709 -0.48683 0.67119 -0.48521 C 0.64671 -0.46857 0.61997 -0.47874 0.59341 -0.48221 C 0.56893 -0.48128 0.54445 -0.48105 0.51997 -0.4792 C 0.50921 -0.47851 0.49931 -0.46487 0.4889 -0.4614 C 0.44688 -0.46441 0.40296 -0.47111 0.36234 -0.45262 C 0.35938 -0.44661 0.35261 -0.44199 0.35331 -0.43482 C 0.354 -0.42696 0.35331 -0.41864 0.35556 -0.41124 C 0.35661 -0.40801 0.3599 -0.40708 0.36234 -0.40523 C 0.37622 -0.39483 0.39168 -0.39552 0.40678 -0.39044 C 0.42536 -0.39136 0.44376 -0.39182 0.46234 -0.39344 C 0.4823 -0.39529 0.46511 -0.39599 0.4823 -0.40223 C 0.49723 -0.40754 0.51372 -0.40778 0.529 -0.41124 C 0.54636 -0.4191 0.5632 -0.41101 0.58004 -0.40523 C 0.59723 -0.39021 0.57466 -0.4087 0.59567 -0.39645 C 0.5981 -0.39506 0.59984 -0.39159 0.60227 -0.39044 C 0.61407 -0.38466 0.62553 -0.38373 0.63786 -0.38165 C 0.65747 -0.37264 0.66303 -0.37657 0.6889 -0.37865 C 0.69793 -0.38119 0.70678 -0.38373 0.71563 -0.38743 C 0.72015 -0.39136 0.72397 -0.39714 0.729 -0.39945 C 0.73334 -0.4013 0.7422 -0.40523 0.7422 -0.40523 C 0.74879 -0.41841 0.75556 -0.41933 0.76668 -0.42303 C 0.77258 -0.42511 0.78456 -0.42904 0.78456 -0.42904 C 0.80661 -0.44846 0.78855 -0.43482 0.84671 -0.43482 " pathEditMode="relative" ptsTypes="fffffffffffffffffffffffffffffffffffffffffffffffffffffffA">
                                      <p:cBhvr>
                                        <p:cTn id="18" dur="16000" fill="hold"/>
                                        <p:tgtEl>
                                          <p:spTgt spid="105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32594E-6 C 0.01094 -0.00717 0.01163 -0.01249 0.01997 -0.02359 C 0.0224 -0.05895 0.02083 -0.09548 0.02674 -0.13015 C 0.029 -0.14333 0.03681 -0.15257 0.04011 -0.16552 C 0.04133 -0.18771 0.03716 -0.20944 0.05122 -0.22192 C 0.05452 -0.23602 0.05904 -0.23533 0.06893 -0.23949 C 0.09359 -0.26191 0.06633 -0.23949 0.13786 -0.24851 C 0.14671 -0.24966 0.15782 -0.27208 0.15782 -0.27208 C 0.16008 -0.28387 0.16268 -0.30722 0.16668 -0.31647 C 0.16928 -0.32271 0.17553 -0.33427 0.17553 -0.33427 C 0.2099 -0.33265 0.26129 -0.32802 0.29567 -0.33427 C 0.29827 -0.33473 0.29793 -0.34097 0.30001 -0.34305 C 0.30192 -0.34513 0.30452 -0.34513 0.30678 -0.34606 C 0.31095 -0.36385 0.30556 -0.34744 0.31563 -0.36085 C 0.31754 -0.36339 0.31789 -0.36755 0.31997 -0.36986 C 0.32397 -0.37449 0.32883 -0.37772 0.33334 -0.38165 C 0.33716 -0.38512 0.3422 -0.38558 0.34671 -0.38743 C 0.34897 -0.38836 0.35331 -0.39044 0.35331 -0.39044 C 0.37084 -0.38951 0.41129 -0.38813 0.43334 -0.38466 C 0.44445 -0.38304 0.45574 -0.37819 0.46668 -0.37564 C 0.47536 -0.3701 0.48629 -0.36039 0.49567 -0.35784 C 0.53369 -0.3479 0.57918 -0.3486 0.61563 -0.34606 C 0.67761 -0.33542 0.63768 -0.34074 0.7356 -0.33727 C 0.74723 -0.33981 0.75782 -0.34397 0.76893 -0.34906 C 0.77397 -0.35137 0.7823 -0.36085 0.7823 -0.36085 C 0.78456 -0.37287 0.78595 -0.38489 0.7889 -0.39645 C 0.79168 -0.42118 0.79775 -0.44337 0.80227 -0.46741 C 0.8007 -0.48891 0.80418 -0.50209 0.7889 -0.50879 C 0.78438 -0.51272 0.78004 -0.51665 0.77553 -0.52058 C 0.76997 -0.52544 0.76216 -0.51896 0.75556 -0.51781 C 0.74133 -0.5155 0.72761 -0.5111 0.71338 -0.50879 C 0.70886 -0.50671 0.70365 -0.50694 0.70001 -0.50301 C 0.69793 -0.5007 0.69793 -0.49585 0.69567 -0.494 C 0.69081 -0.48984 0.67709 -0.48683 0.67119 -0.48521 C 0.64671 -0.46857 0.61997 -0.47874 0.59341 -0.48221 C 0.56893 -0.48128 0.54445 -0.48105 0.51997 -0.4792 C 0.50921 -0.47851 0.49931 -0.46487 0.4889 -0.4614 C 0.44688 -0.46441 0.40296 -0.47111 0.36234 -0.45262 C 0.35938 -0.44661 0.35261 -0.44199 0.35331 -0.43482 C 0.354 -0.42696 0.35331 -0.41864 0.35556 -0.41124 C 0.35661 -0.40801 0.3599 -0.40708 0.36234 -0.40523 C 0.37622 -0.39483 0.39168 -0.39552 0.40678 -0.39044 C 0.42536 -0.39136 0.44376 -0.39182 0.46234 -0.39344 C 0.4823 -0.39529 0.46511 -0.39599 0.4823 -0.40223 C 0.49723 -0.40754 0.51372 -0.40778 0.529 -0.41124 C 0.54636 -0.4191 0.5632 -0.41101 0.58004 -0.40523 C 0.59723 -0.39021 0.57466 -0.4087 0.59567 -0.39645 C 0.5981 -0.39506 0.59984 -0.39159 0.60227 -0.39044 C 0.61407 -0.38466 0.62553 -0.38373 0.63786 -0.38165 C 0.65747 -0.37264 0.66303 -0.37657 0.6889 -0.37865 C 0.69793 -0.38119 0.70678 -0.38373 0.71563 -0.38743 C 0.72015 -0.39136 0.72397 -0.39714 0.729 -0.39945 C 0.73334 -0.4013 0.7422 -0.40523 0.7422 -0.40523 C 0.74879 -0.41841 0.75556 -0.41933 0.76668 -0.42303 C 0.77258 -0.42511 0.78456 -0.42904 0.78456 -0.42904 C 0.80661 -0.44846 0.78855 -0.43482 0.84671 -0.43482 " pathEditMode="relative" ptsTypes="fffffffffffffffffffffffffffffffffffffffffffffffffffffffA">
                                      <p:cBhvr>
                                        <p:cTn id="20" dur="16000" fill="hold"/>
                                        <p:tgtEl>
                                          <p:spTgt spid="1056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50000">
              <a:srgbClr val="66FFFF"/>
            </a:gs>
            <a:gs pos="100000">
              <a:srgbClr val="FFFF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4034" name="Picture 2" descr="duong la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08423">
            <a:off x="-1630362" y="2817813"/>
            <a:ext cx="11079162" cy="2173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8531" name="Picture 3" descr="spring-smiley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2370138"/>
            <a:ext cx="1143000" cy="83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4" descr="c0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286000"/>
            <a:ext cx="1390650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Picture 5" descr="nh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0"/>
            <a:ext cx="3163888" cy="586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Picture 6" descr="nh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900" y="842963"/>
            <a:ext cx="2195513" cy="4306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Picture 7" descr="c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4321175"/>
            <a:ext cx="1752600" cy="63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0" name="Picture 8" descr="c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6334125"/>
            <a:ext cx="1447800" cy="52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Picture 9" descr="c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500" y="6099175"/>
            <a:ext cx="2095500" cy="75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2" name="Picture 10" descr="c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29200"/>
            <a:ext cx="2095500" cy="75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3" name="Picture 11" descr="c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700" y="5029200"/>
            <a:ext cx="1638300" cy="593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4" name="Picture 12" descr="ho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864225"/>
            <a:ext cx="1019175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5" name="Picture 13" descr="ho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61113"/>
            <a:ext cx="1019175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6" name="Picture 14" descr="ho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4953000"/>
            <a:ext cx="1019175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7" name="Picture 15" descr="hoa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800" y="4340225"/>
            <a:ext cx="685800" cy="668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8" name="Picture 16" descr="hoa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4038600"/>
            <a:ext cx="838200" cy="81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9" name="Picture 17" descr="ho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178307">
            <a:off x="-180975" y="5940425"/>
            <a:ext cx="1019175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0" name="Picture 18" descr="hoa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6361113"/>
            <a:ext cx="1019175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1" name="Picture 19" descr="ho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429000"/>
            <a:ext cx="433388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2" name="Picture 20" descr="hoa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800" y="3962400"/>
            <a:ext cx="771525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3" name="Picture 21" descr="hoa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495800"/>
            <a:ext cx="762000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4" name="Picture 22" descr="nha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8200" y="1676400"/>
            <a:ext cx="4724400" cy="3478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5" name="Picture 23" descr="b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2400" y="3657600"/>
            <a:ext cx="2263775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6" name="Picture 24" descr="gh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9400" y="3714750"/>
            <a:ext cx="1690688" cy="268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57" name="Picture 25" descr="sot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05200" y="4946650"/>
            <a:ext cx="1676400" cy="1073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8554" name="Picture 26" descr="tay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1132776">
            <a:off x="4419600" y="4394200"/>
            <a:ext cx="1295400" cy="1016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8555" name="Group 27"/>
          <p:cNvGrpSpPr/>
          <p:nvPr/>
        </p:nvGrpSpPr>
        <p:grpSpPr>
          <a:xfrm>
            <a:off x="-1047750" y="533400"/>
            <a:ext cx="1047750" cy="1047750"/>
            <a:chOff x="-660" y="336"/>
            <a:chExt cx="660" cy="660"/>
          </a:xfrm>
        </p:grpSpPr>
        <p:pic>
          <p:nvPicPr>
            <p:cNvPr id="44066" name="Picture 28" descr="Bluebird05-animated-chick_in_flight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660" y="336"/>
              <a:ext cx="660" cy="6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067" name="Oval 29"/>
            <p:cNvSpPr/>
            <p:nvPr/>
          </p:nvSpPr>
          <p:spPr>
            <a:xfrm>
              <a:off x="-96" y="672"/>
              <a:ext cx="48" cy="96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278558" name="Group 30"/>
          <p:cNvGrpSpPr/>
          <p:nvPr/>
        </p:nvGrpSpPr>
        <p:grpSpPr>
          <a:xfrm>
            <a:off x="2838450" y="1905000"/>
            <a:ext cx="1047750" cy="1047750"/>
            <a:chOff x="1788" y="1200"/>
            <a:chExt cx="660" cy="660"/>
          </a:xfrm>
        </p:grpSpPr>
        <p:pic>
          <p:nvPicPr>
            <p:cNvPr id="44064" name="Picture 31" descr="Bluebird05-animated-chick_in_flight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88" y="1200"/>
              <a:ext cx="660" cy="6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065" name="Oval 32"/>
            <p:cNvSpPr/>
            <p:nvPr/>
          </p:nvSpPr>
          <p:spPr>
            <a:xfrm>
              <a:off x="2352" y="1536"/>
              <a:ext cx="48" cy="96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Tahoma" panose="020B0604030504040204" pitchFamily="34" charset="0"/>
              </a:endParaRPr>
            </a:p>
          </p:txBody>
        </p:sp>
      </p:grpSp>
      <p:pic>
        <p:nvPicPr>
          <p:cNvPr id="278561" name="Picture 33" descr="Bluebird05-animated-chick_in_flight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9400" y="1905000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8562" name="Oval 34"/>
          <p:cNvSpPr/>
          <p:nvPr/>
        </p:nvSpPr>
        <p:spPr>
          <a:xfrm>
            <a:off x="3733800" y="2438400"/>
            <a:ext cx="76200" cy="152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Tahoma" panose="020B0604030504040204" pitchFamily="34" charset="0"/>
            </a:endParaRPr>
          </a:p>
        </p:txBody>
      </p:sp>
      <p:pic>
        <p:nvPicPr>
          <p:cNvPr id="3" name="nen.mp3">
            <a:hlinkClick r:id="" action="ppaction://media"/>
          </p:cNvPr>
          <p:cNvPicPr>
            <a:picLocks noRot="1"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link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10513" y="5788025"/>
            <a:ext cx="609600" cy="1068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38 0.00277 C 0.09688 0.02103 0.15799 0.04068 0.21945 0.0816 C 0.23785 0.10633 0.2573 0.10934 0.27657 0.12066 C 0.32136 0.17915 0.32622 0.17499 0.38438 0.18631 C 0.41129 0.20388 0.39775 0.19972 0.425 0.19972 " pathEditMode="relative" rAng="0" ptsTypes="ffffA">
                                      <p:cBhvr>
                                        <p:cTn id="10" dur="7000" fill="hold"/>
                                        <p:tgtEl>
                                          <p:spTgt spid="278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10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8.67052E-7 C -0.00295 -0.01434 -0.00052 -0.00647 -0.0092 -0.02266 C -0.02014 -0.04347 -0.02934 -0.06867 -0.04983 -0.07723 C -0.05104 -0.08023 -0.05156 -0.08393 -0.05365 -0.08647 C -0.05538 -0.08856 -0.05868 -0.08902 -0.06094 -0.09087 C -0.06649 -0.09549 -0.06372 -0.0985 -0.07205 -0.1022 C -0.07604 -0.10405 -0.08073 -0.10382 -0.0849 -0.10451 C -0.0974 -0.12 -0.08333 -0.10474 -0.09792 -0.11376 C -0.1092 -0.12069 -0.11806 -0.13179 -0.12934 -0.1385 C -0.1474 -0.16116 -0.16858 -0.17896 -0.19392 -0.18405 C -0.20295 -0.1896 -0.21198 -0.1926 -0.2217 -0.19561 C -0.22934 -0.20509 -0.23785 -0.20902 -0.24566 -0.21827 C -0.24826 -0.22821 -0.24878 -0.2333 -0.25486 -0.24093 C -0.25851 -0.25457 -0.27014 -0.26173 -0.28073 -0.2659 C -0.29219 -0.27561 -0.30642 -0.27792 -0.31944 -0.28393 C -0.33906 -0.29318 -0.35764 -0.30266 -0.37865 -0.30682 C -0.38854 -0.31098 -0.39826 -0.31653 -0.40816 -0.32069 C -0.41667 -0.33619 -0.41493 -0.32578 -0.41736 -0.35006 C -0.42014 -0.33942 -0.43038 -0.33202 -0.43767 -0.32509 C -0.44722 -0.31561 -0.4349 -0.32624 -0.44514 -0.31353 C -0.44792 -0.31006 -0.45156 -0.30798 -0.45434 -0.30474 C -0.46875 -0.30705 -0.46337 -0.30451 -0.47083 -0.30913 " pathEditMode="relative" rAng="0" ptsTypes="fffffffffffffffffffffA">
                                      <p:cBhvr>
                                        <p:cTn id="12" dur="5000" fill="hold"/>
                                        <p:tgtEl>
                                          <p:spTgt spid="278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0" y="-17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57225E-6 C -0.00191 0.01758 -0.00156 0.00972 -0.00156 0.02336 " pathEditMode="relative" ptsTypes="fA">
                                      <p:cBhvr>
                                        <p:cTn id="14" dur="2000" fill="hold"/>
                                        <p:tgtEl>
                                          <p:spTgt spid="278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7 -0.01088 C 0.07865 -0.0213 0.10608 -0.01551 0.13455 -0.01389 C 0.14671 -0.00811 0.1573 -0.00463 0.16997 -0.00209 C 0.17674 0.00416 0.18351 0.00856 0.19098 0.01273 C 0.19688 0.02014 0.20643 0.02754 0.21181 0.03657 C 0.21528 0.04213 0.21719 0.05185 0.22171 0.05439 C 0.23178 0.06041 0.24184 0.06435 0.25226 0.06921 C 0.25521 0.07268 0.25903 0.07361 0.26181 0.07777 C 0.26563 0.08356 0.26823 0.09166 0.27153 0.09861 C 0.27709 0.11041 0.27639 0.12014 0.28438 0.12523 C 0.28559 0.12824 0.28681 0.13078 0.28768 0.13402 C 0.28907 0.13981 0.29098 0.15185 0.29098 0.15208 C 0.28768 0.15578 0.28334 0.15787 0.28125 0.16365 C 0.27917 0.16921 0.27639 0.17824 0.27327 0.18148 C 0.26372 0.1912 0.24931 0.19421 0.23924 0.19629 C 0.23733 0.19606 0.20573 0.19213 0.2007 0.19027 C 0.19566 0.18842 0.18612 0.18148 0.18612 0.18171 C 0.1665 0.15694 0.1257 0.17037 0.11198 0.16967 C 0.10174 0.16875 0.0915 0.16828 0.08125 0.16666 C 0.075 0.16551 0.06823 0.16041 0.06216 0.15787 C 0.04618 0.15162 0.02969 0.14375 0.01372 0.14004 C 0.01198 0.13796 0.01042 0.13634 0.00886 0.13402 C 0.00712 0.13148 0.00591 0.12754 0.004 0.12523 C 0.00278 0.12361 0.0007 0.12361 -0.00086 0.12222 C -0.00972 0.11412 -0.00191 0.11852 -0.01041 0.1074 C -0.01232 0.10486 -0.01458 0.10347 -0.01684 0.10139 C -0.01961 0.09861 -0.02239 0.0956 -0.025 0.09259 C -0.02812 0.08889 -0.03472 0.08078 -0.03472 0.08102 C -0.03958 0.04537 -0.03246 0.09051 -0.03958 0.06018 C -0.04027 0.05648 -0.04027 0.05208 -0.04097 0.04838 C -0.04184 0.04421 -0.04322 0.04051 -0.04427 0.03657 C -0.04357 0.00902 -0.04427 -0.04375 -0.03472 -0.07014 C -0.01354 -0.06736 0.00105 -0.06459 0.01858 -0.04352 C 0.0191 -0.03959 0.01893 -0.03519 0.02014 -0.03172 C 0.02188 -0.02662 0.03143 -0.02084 0.03455 -0.0169 C 0.03507 -0.01389 0.03507 -0.01019 0.03629 -0.00787 C 0.03733 -0.00556 0.03993 -0.00695 0.04115 -0.00486 C 0.04219 -0.00278 0.04271 0.00393 0.04271 0.00416 " pathEditMode="relative" rAng="0" ptsTypes="fffffffffffffffffffffffffffffffffffffA">
                                      <p:cBhvr>
                                        <p:cTn id="20" dur="7000" fill="hold"/>
                                        <p:tgtEl>
                                          <p:spTgt spid="278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1667 0.388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785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8562" grpId="0" animBg="1"/>
      <p:bldP spid="27856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5058" name="Picture 13" descr="Bluebird05-animated-chick_in_f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59" name="Picture 16" descr="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876800"/>
            <a:ext cx="25908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0" name="Picture 17" descr="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72200"/>
            <a:ext cx="23622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1" name="Picture 18" descr="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55626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2" name="Picture 20" descr="d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99678">
            <a:off x="6934200" y="5105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3" name="Picture 21" descr="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541020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4" name="Picture 24" descr="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3142">
            <a:off x="1905000" y="5791200"/>
            <a:ext cx="3048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5" name="Picture 57" descr="co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55626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6" name="Picture 61" descr="co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42" name="Picture 110" descr="mayh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113" y="0"/>
            <a:ext cx="14605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43" name="Picture 111" descr="mayh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7350" y="0"/>
            <a:ext cx="1136650" cy="60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44" name="Picture 112" descr="may xa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0"/>
            <a:ext cx="1136650" cy="538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545" name="Picture 113" descr="may xa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1788" y="239713"/>
            <a:ext cx="1217612" cy="47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71" name="Picture 114" descr="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8279">
            <a:off x="-685800" y="4953000"/>
            <a:ext cx="2362200" cy="2362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5072" name="Group 115"/>
          <p:cNvGrpSpPr/>
          <p:nvPr/>
        </p:nvGrpSpPr>
        <p:grpSpPr>
          <a:xfrm>
            <a:off x="-1219200" y="2209800"/>
            <a:ext cx="11426825" cy="2927350"/>
            <a:chOff x="-743" y="1392"/>
            <a:chExt cx="7198" cy="1844"/>
          </a:xfrm>
        </p:grpSpPr>
        <p:grpSp>
          <p:nvGrpSpPr>
            <p:cNvPr id="45077" name="Group 116"/>
            <p:cNvGrpSpPr/>
            <p:nvPr/>
          </p:nvGrpSpPr>
          <p:grpSpPr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45138" name="Picture 117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39" name="Picture 118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40" name="Picture 11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41" name="Picture 120" descr="co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42" name="Picture 121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43" name="Picture 122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44" name="Picture 123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45" name="Picture 124" descr="co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46" name="Picture 125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47" name="Picture 126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48" name="Picture 127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49" name="Picture 128" descr="co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50" name="Picture 129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51" name="Picture 130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52" name="Picture 131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53" name="Picture 132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54" name="Picture 133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55" name="Picture 134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56" name="Picture 135" descr="co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5078" name="Group 136"/>
            <p:cNvGrpSpPr/>
            <p:nvPr/>
          </p:nvGrpSpPr>
          <p:grpSpPr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45119" name="Picture 137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20" name="Picture 138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21" name="Picture 13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22" name="Picture 140" descr="co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23" name="Picture 141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24" name="Picture 142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25" name="Picture 143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26" name="Picture 144" descr="co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27" name="Picture 145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28" name="Picture 146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29" name="Picture 147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30" name="Picture 148" descr="co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31" name="Picture 149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32" name="Picture 150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33" name="Picture 151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34" name="Picture 152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35" name="Picture 153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36" name="Picture 154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37" name="Picture 155" descr="co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5079" name="Group 156"/>
            <p:cNvGrpSpPr/>
            <p:nvPr/>
          </p:nvGrpSpPr>
          <p:grpSpPr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45100" name="Picture 157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01" name="Picture 158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02" name="Picture 15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03" name="Picture 160" descr="co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04" name="Picture 161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05" name="Picture 162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06" name="Picture 163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07" name="Picture 164" descr="co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08" name="Picture 165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09" name="Picture 166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10" name="Picture 167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11" name="Picture 168" descr="co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12" name="Picture 169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13" name="Picture 170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14" name="Picture 171" descr="co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15" name="Picture 172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16" name="Picture 173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17" name="Picture 174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118" name="Picture 175" descr="co2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5080" name="Group 176"/>
            <p:cNvGrpSpPr/>
            <p:nvPr/>
          </p:nvGrpSpPr>
          <p:grpSpPr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45081" name="Picture 177" descr="co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82" name="Picture 178" descr="co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83" name="Picture 179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84" name="Picture 180" descr="co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85" name="Picture 181" descr="co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86" name="Picture 182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87" name="Picture 183" descr="co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88" name="Picture 184" descr="co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89" name="Picture 185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90" name="Picture 186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91" name="Picture 187" descr="co2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92" name="Picture 188" descr="co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93" name="Picture 189" descr="co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94" name="Picture 190" descr="co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95" name="Picture 191" descr="co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96" name="Picture 192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97" name="Picture 193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98" name="Picture 194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5099" name="Picture 195" descr="co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45073" name="Picture 196" descr="b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92021">
            <a:off x="914400" y="2438400"/>
            <a:ext cx="3292475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631" name="Oval 199"/>
          <p:cNvSpPr/>
          <p:nvPr/>
        </p:nvSpPr>
        <p:spPr>
          <a:xfrm>
            <a:off x="3200400" y="4343400"/>
            <a:ext cx="152400" cy="762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Tahoma" panose="020B0604030504040204" pitchFamily="34" charset="0"/>
            </a:endParaRPr>
          </a:p>
        </p:txBody>
      </p:sp>
      <p:pic>
        <p:nvPicPr>
          <p:cNvPr id="18629" name="Picture 197" descr="tay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725049">
            <a:off x="1905000" y="3657600"/>
            <a:ext cx="1828800" cy="1435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76" name="Picture 200" descr="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3142">
            <a:off x="1752600" y="5029200"/>
            <a:ext cx="3048000" cy="30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0.00531 L 0.04132 0.01341 C 0.05 0.01526 0.06302 0.01641 0.07656 0.01641 C 0.09201 0.01641 0.10434 0.01526 0.11302 0.01341 L 0.15451 0.00531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18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8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8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5000"/>
                                        <p:tgtEl>
                                          <p:spTgt spid="18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13" dur="5000" fill="hold"/>
                                        <p:tgtEl>
                                          <p:spTgt spid="18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33333E-6 C -0.02413 0.01065 0.00139 0.00024 -0.06372 0.0044 C -0.07361 0.0051 -0.08316 0.00788 -0.09306 0.00903 C -0.12986 0.00834 -0.16684 0.01135 -0.20347 0.00672 C -0.20643 0.00625 -0.20382 -0.00185 -0.20174 -0.00462 C -0.19896 -0.00833 -0.18229 -0.01157 -0.17934 -0.01157 C -0.11667 -0.01226 -0.05399 -0.01157 0.00868 -0.01157 " pathEditMode="relative" ptsTypes="ffffffA">
                                      <p:cBhvr>
                                        <p:cTn id="15" dur="5000" fill="hold"/>
                                        <p:tgtEl>
                                          <p:spTgt spid="18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8778E-17 C -0.00208 0.01435 -0.00521 0.02916 -0.00521 0.04375 " pathEditMode="relative" ptsTypes="fA">
                                      <p:cBhvr>
                                        <p:cTn id="17" dur="5000" fill="hold"/>
                                        <p:tgtEl>
                                          <p:spTgt spid="18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834 L 0.00625 0.1638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8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6082" name="Picture 51" descr="ca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095375"/>
            <a:ext cx="3048000" cy="393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61" name="Picture 49" descr="nguoi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1987" y="1600200"/>
            <a:ext cx="1931987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60" name="Picture 48" descr="nguoi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914400"/>
            <a:ext cx="3241675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5" name="Picture 2" descr="b00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5410200"/>
            <a:ext cx="217488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Picture 3" descr="Bluebird05-animated-chick_in_fligh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7" name="Picture 5" descr="d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4876800"/>
            <a:ext cx="25908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Picture 6" descr="d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5800" y="5867400"/>
            <a:ext cx="23622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9" name="Picture 7" descr="d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5486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90" name="Picture 8" descr="d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399678">
            <a:off x="6477000" y="4343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91" name="Picture 9" descr="d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518160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92" name="Picture 10" descr="d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5867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6093" name="Group 11"/>
          <p:cNvGrpSpPr/>
          <p:nvPr/>
        </p:nvGrpSpPr>
        <p:grpSpPr>
          <a:xfrm>
            <a:off x="-1295400" y="4343400"/>
            <a:ext cx="10744200" cy="4419600"/>
            <a:chOff x="-816" y="2736"/>
            <a:chExt cx="6768" cy="2784"/>
          </a:xfrm>
        </p:grpSpPr>
        <p:pic>
          <p:nvPicPr>
            <p:cNvPr id="46151" name="Picture 12" descr="da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0" y="3648"/>
              <a:ext cx="1872" cy="18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52" name="Picture 13" descr="da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6" y="2976"/>
              <a:ext cx="1344" cy="13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53" name="Picture 14" descr="da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0" y="2976"/>
              <a:ext cx="2112" cy="110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54" name="Picture 15" descr="da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230571">
              <a:off x="3936" y="3600"/>
              <a:ext cx="1680" cy="16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55" name="Picture 16" descr="da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816" y="3120"/>
              <a:ext cx="2592" cy="18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56" name="Picture 17" descr="da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8" y="3744"/>
              <a:ext cx="2592" cy="15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57" name="Picture 18" descr="da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848893">
              <a:off x="2064" y="3385"/>
              <a:ext cx="1056" cy="83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58" name="Picture 19" descr="da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28" y="2736"/>
              <a:ext cx="1536" cy="153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6094" name="Picture 20" descr="d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4800600"/>
            <a:ext cx="2971800" cy="2971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933" name="Group 21"/>
          <p:cNvGrpSpPr/>
          <p:nvPr/>
        </p:nvGrpSpPr>
        <p:grpSpPr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46148" name="Picture 22" descr="Goosefly1-animate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36" y="192"/>
              <a:ext cx="324" cy="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49" name="Picture 23" descr="Goosefly1-animate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20" y="192"/>
              <a:ext cx="180" cy="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50" name="Picture 24" descr="Goosefly1-animate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24" y="384"/>
              <a:ext cx="372" cy="31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6096" name="Picture 25" descr="co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8006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97" name="Picture 26" descr="co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200" y="51054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98" name="Picture 27" descr="co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8400" y="63246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99" name="Picture 28" descr="co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7800" y="44196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00" name="Picture 29" descr="co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8200" y="6248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01" name="Picture 30" descr="co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8600" y="4495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02" name="Picture 31" descr="co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8200" y="55626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03" name="Picture 32" descr="co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" y="6019800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04" name="Picture 33" descr="co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1816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05" name="Picture 34" descr="co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00" y="5334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06" name="Picture 35" descr="co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2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07" name="Picture 36" descr="co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7400" y="4572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08" name="Picture 37" descr="co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9800" y="56388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09" name="Picture 38" descr="co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6800" y="49530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10" name="Picture 39" descr="co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3200" y="57150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111" name="Picture 67" descr="b00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4000" y="5715000"/>
            <a:ext cx="238125" cy="228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981" name="Group 69"/>
          <p:cNvGrpSpPr/>
          <p:nvPr/>
        </p:nvGrpSpPr>
        <p:grpSpPr>
          <a:xfrm>
            <a:off x="762000" y="4114800"/>
            <a:ext cx="8170863" cy="2743200"/>
            <a:chOff x="480" y="2592"/>
            <a:chExt cx="5147" cy="1728"/>
          </a:xfrm>
        </p:grpSpPr>
        <p:pic>
          <p:nvPicPr>
            <p:cNvPr id="46139" name="Picture 58" descr="bau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24" y="2880"/>
              <a:ext cx="1403" cy="14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40" name="Picture 59" descr="bau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912" y="2592"/>
              <a:ext cx="1169" cy="1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41" name="Picture 60" descr="bau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480" y="3264"/>
              <a:ext cx="1029" cy="10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42" name="Picture 61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08" y="3360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43" name="Picture 63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36" y="3216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44" name="Picture 64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48" y="3648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45" name="Picture 65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72" y="2976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46" name="Picture 66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48" y="2976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47" name="Picture 68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6" y="3936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8982" name="Group 70"/>
          <p:cNvGrpSpPr/>
          <p:nvPr/>
        </p:nvGrpSpPr>
        <p:grpSpPr>
          <a:xfrm rot="-402795">
            <a:off x="-762000" y="3962400"/>
            <a:ext cx="8170863" cy="2743200"/>
            <a:chOff x="480" y="2592"/>
            <a:chExt cx="5147" cy="1728"/>
          </a:xfrm>
        </p:grpSpPr>
        <p:pic>
          <p:nvPicPr>
            <p:cNvPr id="46130" name="Picture 71" descr="bau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24" y="2880"/>
              <a:ext cx="1403" cy="14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31" name="Picture 72" descr="bau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912" y="2592"/>
              <a:ext cx="1169" cy="1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32" name="Picture 73" descr="bau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480" y="3264"/>
              <a:ext cx="1029" cy="10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33" name="Picture 74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08" y="3360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34" name="Picture 75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36" y="3216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35" name="Picture 76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48" y="3648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36" name="Picture 77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72" y="2976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37" name="Picture 78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48" y="2976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38" name="Picture 79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6" y="3936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6114" name="Picture 84" descr="b00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4776083">
            <a:off x="4500563" y="4603750"/>
            <a:ext cx="238125" cy="228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002" name="Group 90"/>
          <p:cNvGrpSpPr/>
          <p:nvPr/>
        </p:nvGrpSpPr>
        <p:grpSpPr>
          <a:xfrm>
            <a:off x="3505200" y="3563938"/>
            <a:ext cx="2286000" cy="2227262"/>
            <a:chOff x="2399" y="2061"/>
            <a:chExt cx="1440" cy="1403"/>
          </a:xfrm>
        </p:grpSpPr>
        <p:pic>
          <p:nvPicPr>
            <p:cNvPr id="46127" name="Picture 81" descr="bau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-4776083">
              <a:off x="2417" y="2042"/>
              <a:ext cx="1403" cy="14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28" name="Picture 85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-4776083">
              <a:off x="2789" y="2355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29" name="Picture 86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-4776083">
              <a:off x="3162" y="2716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9004" name="Group 92"/>
          <p:cNvGrpSpPr/>
          <p:nvPr/>
        </p:nvGrpSpPr>
        <p:grpSpPr>
          <a:xfrm rot="7794493">
            <a:off x="1625600" y="3903663"/>
            <a:ext cx="2582863" cy="2700337"/>
            <a:chOff x="1296" y="5432"/>
            <a:chExt cx="1627" cy="1701"/>
          </a:xfrm>
        </p:grpSpPr>
        <p:pic>
          <p:nvPicPr>
            <p:cNvPr id="46122" name="Picture 82" descr="bau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-4776083" flipH="1">
              <a:off x="1311" y="5416"/>
              <a:ext cx="1169" cy="1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23" name="Picture 83" descr="bau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-4776083" flipH="1">
              <a:off x="1880" y="6090"/>
              <a:ext cx="1029" cy="10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24" name="Picture 87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-4776083">
              <a:off x="1760" y="5477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25" name="Picture 88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-4776083">
              <a:off x="1648" y="6090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6126" name="Picture 89" descr="b00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-4776083">
              <a:off x="2557" y="6453"/>
              <a:ext cx="150" cy="14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8969" name="Picture 57" descr="baunew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28875" y="4686300"/>
            <a:ext cx="3057525" cy="179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67" name="Picture 55" descr="chan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112106">
            <a:off x="-3048000" y="3962400"/>
            <a:ext cx="102235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68" name="Picture 56" descr="chan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-169906">
            <a:off x="-2971800" y="4419600"/>
            <a:ext cx="1768475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66" name="Picture 54" descr="beombau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200400" y="2133600"/>
            <a:ext cx="3810000" cy="312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nen.mp3">
            <a:hlinkClick r:id="" action="ppaction://media"/>
          </p:cNvPr>
          <p:cNvPicPr>
            <a:picLocks noRot="1"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link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61363" y="6096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9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8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30" dur="3000" fill="hold"/>
                                        <p:tgtEl>
                                          <p:spTgt spid="38969"/>
                                        </p:tgtEl>
                                      </p:cBhvr>
                                      <p:by x="290000" y="2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7199 C 0.0375 0.07083 0.09931 0.07083 0.16094 0.06875 C 0.19011 0.06759 0.21893 0.06435 0.24792 0.06226 C 0.26233 0.06134 0.29132 0.05879 0.29132 0.05856 C 0.41181 0.03865 0.47448 0.04189 0.6165 0.04189 " pathEditMode="relative" rAng="0" ptsTypes="ffffA">
                                      <p:cBhvr>
                                        <p:cTn id="34" dur="5000" fill="hold"/>
                                        <p:tgtEl>
                                          <p:spTgt spid="38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0" y="-17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85185E-6 C 0.01389 -0.0118 0.01875 -0.01041 0.03646 -0.01504 C 0.04236 -0.01412 0.04931 -0.01504 0.05434 -0.01227 C 0.06128 -0.00856 0.06493 0.00556 0.07622 0.00625 C 0.12552 0.00903 0.175 0.00834 0.22448 0.00926 C 0.22795 0.01134 0.23125 0.01389 0.23524 0.01551 C 0.24219 0.01829 0.25712 0.02153 0.25712 0.02199 C 0.27101 0.02963 0.29427 0.03634 0.31146 0.03681 C 0.44375 0.04051 0.51372 0.03982 0.63333 0.03982 " pathEditMode="relative" rAng="0" ptsTypes="ffffffffA">
                                      <p:cBhvr>
                                        <p:cTn id="36" dur="5000" fill="hold"/>
                                        <p:tgtEl>
                                          <p:spTgt spid="389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0" y="13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4 0.05139 C 0.1816 0.05278 0.1316 0.05 0.22899 0.05556 C 0.3842 0.07222 0.37153 0.06389 0.64392 0.06389 " pathEditMode="relative" rAng="0" ptsTypes="ffA">
                                      <p:cBhvr>
                                        <p:cTn id="38" dur="5000" fill="hold"/>
                                        <p:tgtEl>
                                          <p:spTgt spid="38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00" y="10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4.9711E-6 C 0.02466 0.00809 0.03924 0.00323 0.0698 0.00208 C 0.08907 -0.00625 0.11424 -0.00532 0.13334 -0.00648 C 0.15209 -0.00948 0.1691 -0.01735 0.18716 -0.02336 C 0.19445 -0.03076 0.20209 -0.03584 0.21112 -0.03816 C 0.21372 -0.03792 0.24844 -0.03492 0.25244 -0.03399 C 0.25487 -0.03307 0.26407 -0.02683 0.26824 -0.02544 C 0.27917 -0.01573 0.27865 -0.01804 0.29046 -0.01272 C 0.34167 -0.01411 0.34879 -0.00648 0.38091 -0.02128 C 0.3889 -0.02498 0.39619 -0.0259 0.40469 -0.02775 C 0.41216 -0.02891 0.42692 -0.03191 0.42692 -0.03191 C 0.46216 -0.03029 0.49827 -0.03053 0.53334 -0.02336 C 0.54028 -0.02197 0.54723 -0.01804 0.554 -0.01688 C 0.56407 -0.01503 0.58421 -0.01272 0.58421 -0.01272 C 0.59445 -0.0081 0.60539 -0.00879 0.61581 -0.00417 C 0.62431 -0.00024 0.63143 0.00647 0.63976 0.0104 C 0.64115 0.02196 0.64462 0.03306 0.64133 0.04439 C 0.64063 0.0467 0.63438 0.05179 0.63334 0.05271 C 0.61372 0.0504 0.5941 0.05017 0.57466 0.04647 C 0.57188 0.04601 0.56945 0.04346 0.56667 0.04231 C 0.55452 0.03768 0.54237 0.03375 0.53022 0.02959 C 0.51841 0.02543 0.50539 0.02427 0.49358 0.0208 C 0.45226 0.00971 0.4106 0.00023 0.36824 -0.00417 C 0.34966 -0.0037 0.33126 -0.00324 0.31268 -0.00209 C 0.28629 -0.00047 0.26094 0.01317 0.23334 0.01456 C 0.18299 0.01803 0.21112 0.01641 0.14914 0.01872 C 0.14497 0.01965 0.14063 0.02057 0.13647 0.0208 C 0.129 0.02196 0.12153 0.02196 0.11424 0.02289 C 0.09219 0.02658 0.07136 0.03722 0.04914 0.04023 C 0.03508 0.04647 0.01928 0.04693 0.00468 0.04855 C -0.03594 0.04647 -0.06754 0.04716 -0.10469 0.04023 C -0.11372 0.03213 -0.12084 0.02728 -0.12865 0.01664 C -0.12986 0.01526 -0.13195 0.01595 -0.13334 0.01456 C -0.13664 0.01225 -0.14289 0.00624 -0.14289 0.00624 C -0.14809 -0.00417 -0.15764 -0.00648 -0.16667 -0.00856 C -0.18299 -0.01573 -0.20087 -0.01203 -0.21754 -0.01064 C -0.22604 -0.00301 -0.23299 0.00508 -0.24289 0.00832 L -0.27622 0.02543 C -0.27622 0.02543 -0.27622 0.02543 -0.27622 0.02543 C -0.28368 0.03028 -0.29098 0.03537 -0.29844 0.04023 C -0.30052 0.04161 -0.30469 0.04439 -0.30469 0.04439 C -0.30764 0.04416 -0.34115 0.04231 -0.34914 0.04023 C -0.36007 0.03745 -0.37136 0.02843 -0.38091 0.0208 C -0.38889 0.01456 -0.39792 0.00901 -0.40643 0.00416 C -0.40938 0.00231 -0.4158 4.9711E-6 -0.4158 4.9711E-6 C -0.43125 -0.01966 -0.47379 -0.01411 -0.48733 -0.0148 C -0.50348 -0.02197 -0.49775 -0.04995 -0.49202 -0.06775 C -0.49011 -0.07376 -0.47934 -0.07816 -0.47934 -0.07816 C -0.47726 -0.07677 -0.47535 -0.07492 -0.47309 -0.07399 C -0.46997 -0.07284 -0.4665 -0.0733 -0.46354 -0.07191 C -0.4592 -0.06983 -0.45434 -0.06081 -0.45087 -0.05711 C -0.44271 -0.04833 -0.43368 -0.03584 -0.42379 -0.03191 C -0.41042 -0.01989 -0.39618 -0.00902 -0.38091 -0.00209 C -0.3691 0.00323 -0.35643 0.00624 -0.34445 0.0104 C -0.34236 0.01156 -0.34028 0.01387 -0.33802 0.01456 C -0.31545 0.02474 -0.29011 0.02751 -0.26667 0.02959 C -0.20955 0.02843 -0.17257 0.0289 -0.12223 0.02289 C -0.10365 0.01826 -0.08403 0.01757 -0.06511 0.01456 C -0.05868 0.01202 -0.0533 0.00161 -0.04914 4.9711E-6 C -0.04202 -0.00278 -0.03438 -0.00255 -0.02691 -0.00417 C -0.01754 -0.00856 -0.00816 -0.01157 0.00156 -0.0148 C 0.04133 -0.01365 0.05869 -0.01827 0.08872 -0.00856 C 0.09671 -0.00116 0.10487 -0.00162 0.11424 4.9711E-6 C 0.11737 0.00138 0.12067 0.00277 0.12379 0.00416 C 0.12969 0.00693 0.14289 0.00832 0.14289 0.00832 C 0.19376 0.00716 0.24445 0.00208 0.29532 0.00208 " pathEditMode="relative" ptsTypes="ffffffffffffffffffffffffffffffffffffFffffffffffffffffffffffffffffA">
                                      <p:cBhvr>
                                        <p:cTn id="40" dur="50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10405E-6 L -0.51059 -4.10405E-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389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64162E-6 L 0.41389 -0.0055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389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50000">
              <a:srgbClr val="CCFFFF"/>
            </a:gs>
            <a:gs pos="100000">
              <a:srgbClr val="FFCC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7106" name="Picture 15" descr="trong nha b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0"/>
            <a:ext cx="9144000" cy="529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75" name="Picture 51" descr="gia dinh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0" y="1143000"/>
            <a:ext cx="3370263" cy="315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8" name="Picture 53" descr="nguoi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450" y="2514600"/>
            <a:ext cx="2559050" cy="3733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82" name="Group 58"/>
          <p:cNvGrpSpPr/>
          <p:nvPr/>
        </p:nvGrpSpPr>
        <p:grpSpPr>
          <a:xfrm>
            <a:off x="1524000" y="1828800"/>
            <a:ext cx="2270125" cy="3416300"/>
            <a:chOff x="528" y="480"/>
            <a:chExt cx="1430" cy="2152"/>
          </a:xfrm>
        </p:grpSpPr>
        <p:pic>
          <p:nvPicPr>
            <p:cNvPr id="47125" name="Picture 50" descr="gia dinh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" y="480"/>
              <a:ext cx="1430" cy="2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126" name="Picture 57" descr="vang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8" y="1104"/>
              <a:ext cx="672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7110" name="Picture 54" descr="baunew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3886200"/>
            <a:ext cx="5686425" cy="3068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16" descr="thu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6200" y="3200400"/>
            <a:ext cx="2209800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80" name="Picture 56" descr="tayva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3657600"/>
            <a:ext cx="2343150" cy="990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71" name="Group 47"/>
          <p:cNvGrpSpPr/>
          <p:nvPr/>
        </p:nvGrpSpPr>
        <p:grpSpPr>
          <a:xfrm>
            <a:off x="8894763" y="2144713"/>
            <a:ext cx="2382837" cy="4789487"/>
            <a:chOff x="4259" y="1303"/>
            <a:chExt cx="1501" cy="3017"/>
          </a:xfrm>
        </p:grpSpPr>
        <p:pic>
          <p:nvPicPr>
            <p:cNvPr id="47121" name="Picture 43" descr="chan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-1794012">
              <a:off x="5095" y="2748"/>
              <a:ext cx="665" cy="15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122" name="Picture 44" descr="chan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-512000">
              <a:off x="4419" y="2885"/>
              <a:ext cx="1151" cy="143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123" name="Picture 45" descr="tha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-681907">
              <a:off x="4259" y="1303"/>
              <a:ext cx="1232" cy="19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7124" name="Picture 46" descr="t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-2353174">
              <a:off x="4403" y="2407"/>
              <a:ext cx="1064" cy="83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7114" name="Picture 59" descr="vang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3200" y="4114800"/>
            <a:ext cx="2667000" cy="1208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5" name="Picture 61" descr="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38400" y="4572000"/>
            <a:ext cx="1317625" cy="94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6" name="Picture 62" descr="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2800" y="5334000"/>
            <a:ext cx="1317625" cy="94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7" name="Picture 63" descr="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63700">
            <a:off x="2057400" y="5181600"/>
            <a:ext cx="1317625" cy="94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8" name="Picture 64" descr="vang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4600" y="5486400"/>
            <a:ext cx="1905000" cy="86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9" name="Picture 65" descr="vang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6000" y="4722813"/>
            <a:ext cx="1676400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79" name="Picture 55" descr="baunew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1445016">
            <a:off x="1079500" y="3240088"/>
            <a:ext cx="6324600" cy="3679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49133E-6 C -0.03351 -0.06683 -0.12066 -0.00694 -0.18091 -0.00625 C -0.21476 0.00254 -0.25 -0.00093 -0.28403 -0.00833 C -0.29983 -0.01573 -0.3158 -0.02267 -0.33177 -0.0296 C -0.3408 -0.03353 -0.3507 -0.0296 -0.36025 -0.0296 " pathEditMode="relative" ptsTypes="ffffA">
                                      <p:cBhvr>
                                        <p:cTn id="6" dur="3000" fill="hold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8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6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26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6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6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66667E-6 5.78035E-6 C 0.00642 -0.00069 0.01302 0.00024 0.0191 -0.00207 C 0.02049 -0.00254 0.01701 -0.00508 0.0158 -0.00623 C 0.01424 -0.00785 0.01285 -0.00947 0.01111 -0.0104 C 0.00347 -0.01502 0.00451 -0.01479 1.66667E-6 -0.01479 " pathEditMode="relative" ptsTypes="ffffA">
                                      <p:cBhvr>
                                        <p:cTn id="20" dur="2000" fill="hold"/>
                                        <p:tgtEl>
                                          <p:spTgt spid="26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2.65896E-6 C 0.04254 -0.00139 0.08647 0.00093 0.12848 -0.00832 C 0.15904 -0.02243 0.13473 -0.01272 0.2047 -0.01272 " pathEditMode="relative" ptsTypes="ffA">
                                      <p:cBhvr>
                                        <p:cTn id="22" dur="5000" fill="hold"/>
                                        <p:tgtEl>
                                          <p:spTgt spid="26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C -0.01789 -0.00069 -0.03577 -0.00046 -0.05348 -0.00231 C -0.05417 -0.00231 -0.06598 -0.00787 -0.06893 -0.00926 C -0.0724 -0.01088 -0.07934 -0.01389 -0.07934 -0.01389 C -0.07969 -0.01389 -0.204 -0.01065 -0.21893 -0.00926 C -0.22205 -0.00903 -0.23768 -0.00162 -0.24132 -4.81481E-6 C -0.25122 0.0044 -0.26198 0.00162 -0.2724 0.00232 C -0.28559 0.00324 -0.29896 0.00394 -0.31216 0.00463 C -0.32396 0.01019 -0.31268 0.00556 -0.33629 0.00903 C -0.35504 0.01181 -0.37448 0.01875 -0.39306 0.02292 C -0.40365 0.03241 -0.42796 0.03449 -0.44132 0.03449 " pathEditMode="relative" ptsTypes="ffffffffffA">
                                      <p:cBhvr>
                                        <p:cTn id="24" dur="5000" fill="hold"/>
                                        <p:tgtEl>
                                          <p:spTgt spid="26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50000">
              <a:srgbClr val="33CC33"/>
            </a:gs>
            <a:gs pos="100000">
              <a:srgbClr val="FF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8130" name="Picture 2" descr="may xa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0"/>
            <a:ext cx="1524000" cy="9794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31" name="Group 3"/>
          <p:cNvGrpSpPr/>
          <p:nvPr/>
        </p:nvGrpSpPr>
        <p:grpSpPr>
          <a:xfrm>
            <a:off x="0" y="0"/>
            <a:ext cx="9144000" cy="3770313"/>
            <a:chOff x="-2544" y="384"/>
            <a:chExt cx="7344" cy="2375"/>
          </a:xfrm>
        </p:grpSpPr>
        <p:pic>
          <p:nvPicPr>
            <p:cNvPr id="48189" name="Picture 4" descr="nha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2544" y="384"/>
              <a:ext cx="3744" cy="23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90" name="Picture 5" descr="nha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2" y="392"/>
              <a:ext cx="3648" cy="234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8132" name="Picture 6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86727">
            <a:off x="2438400" y="4648200"/>
            <a:ext cx="1104900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3" name="Picture 7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43375"/>
            <a:ext cx="1104900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Picture 8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114800"/>
            <a:ext cx="1104900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Picture 9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200400"/>
            <a:ext cx="1447800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6" name="Picture 10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200400"/>
            <a:ext cx="1333500" cy="581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37" name="Group 11"/>
          <p:cNvGrpSpPr/>
          <p:nvPr/>
        </p:nvGrpSpPr>
        <p:grpSpPr>
          <a:xfrm>
            <a:off x="2590800" y="3124200"/>
            <a:ext cx="4686300" cy="962025"/>
            <a:chOff x="1872" y="2016"/>
            <a:chExt cx="2952" cy="606"/>
          </a:xfrm>
        </p:grpSpPr>
        <p:pic>
          <p:nvPicPr>
            <p:cNvPr id="48184" name="Picture 12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2" y="2256"/>
              <a:ext cx="696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85" name="Picture 13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" y="2256"/>
              <a:ext cx="1008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86" name="Picture 14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6" y="2256"/>
              <a:ext cx="816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87" name="Picture 15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4" y="2256"/>
              <a:ext cx="912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88" name="Picture 16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8" y="2016"/>
              <a:ext cx="696" cy="36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8138" name="Picture 17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4800"/>
            <a:ext cx="1104900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9" name="Picture 18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0631">
            <a:off x="1981200" y="4343400"/>
            <a:ext cx="1104900" cy="581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40" name="Group 19"/>
          <p:cNvGrpSpPr/>
          <p:nvPr/>
        </p:nvGrpSpPr>
        <p:grpSpPr>
          <a:xfrm>
            <a:off x="3733800" y="3657600"/>
            <a:ext cx="4686300" cy="962025"/>
            <a:chOff x="1872" y="2016"/>
            <a:chExt cx="2952" cy="606"/>
          </a:xfrm>
        </p:grpSpPr>
        <p:pic>
          <p:nvPicPr>
            <p:cNvPr id="48179" name="Picture 20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2" y="2256"/>
              <a:ext cx="696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80" name="Picture 21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" y="2256"/>
              <a:ext cx="1008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81" name="Picture 22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6" y="2256"/>
              <a:ext cx="816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82" name="Picture 23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4" y="2256"/>
              <a:ext cx="912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83" name="Picture 24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8" y="2016"/>
              <a:ext cx="696" cy="36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8141" name="Group 25"/>
          <p:cNvGrpSpPr/>
          <p:nvPr/>
        </p:nvGrpSpPr>
        <p:grpSpPr>
          <a:xfrm>
            <a:off x="4419600" y="6092825"/>
            <a:ext cx="4038600" cy="765175"/>
            <a:chOff x="2928" y="3838"/>
            <a:chExt cx="2544" cy="482"/>
          </a:xfrm>
        </p:grpSpPr>
        <p:pic>
          <p:nvPicPr>
            <p:cNvPr id="48175" name="Picture 26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8" y="3838"/>
              <a:ext cx="696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76" name="Picture 27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0" y="3838"/>
              <a:ext cx="1008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77" name="Picture 28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2" y="3838"/>
              <a:ext cx="816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78" name="Picture 29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0" y="3838"/>
              <a:ext cx="912" cy="48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8142" name="Picture 30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7244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43" name="Group 31"/>
          <p:cNvGrpSpPr/>
          <p:nvPr/>
        </p:nvGrpSpPr>
        <p:grpSpPr>
          <a:xfrm>
            <a:off x="0" y="6092825"/>
            <a:ext cx="4038600" cy="765175"/>
            <a:chOff x="2928" y="3838"/>
            <a:chExt cx="2544" cy="482"/>
          </a:xfrm>
        </p:grpSpPr>
        <p:pic>
          <p:nvPicPr>
            <p:cNvPr id="48171" name="Picture 32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8" y="3838"/>
              <a:ext cx="696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72" name="Picture 33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0" y="3838"/>
              <a:ext cx="1008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73" name="Picture 34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2" y="3838"/>
              <a:ext cx="816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74" name="Picture 35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0" y="3838"/>
              <a:ext cx="912" cy="48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8144" name="Group 36"/>
          <p:cNvGrpSpPr/>
          <p:nvPr/>
        </p:nvGrpSpPr>
        <p:grpSpPr>
          <a:xfrm>
            <a:off x="3886200" y="6092825"/>
            <a:ext cx="4038600" cy="765175"/>
            <a:chOff x="2928" y="3838"/>
            <a:chExt cx="2544" cy="482"/>
          </a:xfrm>
        </p:grpSpPr>
        <p:pic>
          <p:nvPicPr>
            <p:cNvPr id="48167" name="Picture 37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8" y="3838"/>
              <a:ext cx="696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68" name="Picture 38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0" y="3838"/>
              <a:ext cx="1008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69" name="Picture 39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2" y="3838"/>
              <a:ext cx="816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70" name="Picture 40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0" y="3838"/>
              <a:ext cx="912" cy="48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8145" name="Picture 41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862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46" name="Picture 42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40386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47" name="Picture 43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4958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48" name="Picture 44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4958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49" name="Picture 45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9530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50" name="Picture 46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4102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51" name="Picture 47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0" y="53340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52" name="Picture 48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55626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53" name="Picture 49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4290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54" name="Picture 50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4958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55" name="Picture 51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51054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56" name="Picture 52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57" name="Picture 53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004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58" name="Picture 54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59" name="Picture 55" descr="gac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675" y="4759325"/>
            <a:ext cx="527050" cy="1066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7342" name="Group 62"/>
          <p:cNvGrpSpPr/>
          <p:nvPr/>
        </p:nvGrpSpPr>
        <p:grpSpPr>
          <a:xfrm>
            <a:off x="0" y="2438400"/>
            <a:ext cx="2392363" cy="3609975"/>
            <a:chOff x="2352" y="1584"/>
            <a:chExt cx="1507" cy="2274"/>
          </a:xfrm>
        </p:grpSpPr>
        <p:pic>
          <p:nvPicPr>
            <p:cNvPr id="48165" name="Picture 56" descr="lao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2" y="1584"/>
              <a:ext cx="1507" cy="2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8166" name="Picture 58" descr="tay lao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85705">
              <a:off x="2496" y="2479"/>
              <a:ext cx="928" cy="40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8161" name="Picture 59" descr="may xa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0"/>
            <a:ext cx="1066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62" name="Picture 60" descr="may xa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00" y="304800"/>
            <a:ext cx="1066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63" name="Picture 61" descr="may xa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7200" y="0"/>
            <a:ext cx="1066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nen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4638" y="5900738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1.01927 -0.00764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97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9154" name="Group 2"/>
          <p:cNvGrpSpPr/>
          <p:nvPr/>
        </p:nvGrpSpPr>
        <p:grpSpPr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49201" name="Picture 3" descr="bui cay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698731">
              <a:off x="895" y="2592"/>
              <a:ext cx="758" cy="816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9202" name="Group 4"/>
            <p:cNvGrpSpPr/>
            <p:nvPr/>
          </p:nvGrpSpPr>
          <p:grpSpPr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49203" name="Picture 5" descr="Copy of flwr00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9204" name="Picture 6" descr="Copy of flwr00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" y="2784"/>
                <a:ext cx="148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9205" name="Picture 7" descr="Copy of flwr00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" y="2832"/>
                <a:ext cx="143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49155" name="Picture 8" descr="duong la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423">
            <a:off x="-1630362" y="2817813"/>
            <a:ext cx="11079162" cy="2173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Picture 9" descr="nh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1775" y="192088"/>
            <a:ext cx="1292225" cy="3389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7" name="Picture 10" descr="nha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00" y="1536700"/>
            <a:ext cx="1819275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8" name="Picture 11" descr="nh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400" y="1836738"/>
            <a:ext cx="1957388" cy="2201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9" name="Picture 12" descr="nha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8600" y="1828800"/>
            <a:ext cx="2286000" cy="16494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160" name="Group 13"/>
          <p:cNvGrpSpPr/>
          <p:nvPr/>
        </p:nvGrpSpPr>
        <p:grpSpPr>
          <a:xfrm>
            <a:off x="0" y="1219200"/>
            <a:ext cx="4038600" cy="5638800"/>
            <a:chOff x="3216" y="432"/>
            <a:chExt cx="2808" cy="3419"/>
          </a:xfrm>
        </p:grpSpPr>
        <p:grpSp>
          <p:nvGrpSpPr>
            <p:cNvPr id="49189" name="Group 14"/>
            <p:cNvGrpSpPr/>
            <p:nvPr/>
          </p:nvGrpSpPr>
          <p:grpSpPr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49195" name="Group 15"/>
              <p:cNvGrpSpPr/>
              <p:nvPr/>
            </p:nvGrpSpPr>
            <p:grpSpPr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49199" name="Picture 16" descr="tan cay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9200" name="Picture 17" descr="cay3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49196" name="Group 18"/>
              <p:cNvGrpSpPr/>
              <p:nvPr/>
            </p:nvGrpSpPr>
            <p:grpSpPr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49197" name="Picture 19" descr="«t chim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9198" name="Picture 20" descr="comicbird-animated"/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</p:grpSp>
        <p:grpSp>
          <p:nvGrpSpPr>
            <p:cNvPr id="49190" name="Group 21"/>
            <p:cNvGrpSpPr/>
            <p:nvPr/>
          </p:nvGrpSpPr>
          <p:grpSpPr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49192" name="Picture 22" descr="Copy of flwr0011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9193" name="Picture 23" descr="Copy of flwr00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9194" name="Picture 24" descr="Copy of flwr0015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49191" name="Picture 25" descr="Copy of flwr00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4" y="3216"/>
              <a:ext cx="207" cy="28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7066" name="Picture 26" descr="bird00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1400" y="5867400"/>
            <a:ext cx="638175" cy="623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2" name="Picture 27" descr="spring-smiley-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1143000" cy="830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068" name="Picture 28" descr="Goosefly1-anim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514350" y="609600"/>
            <a:ext cx="514350" cy="43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4" name="Picture 29" descr="cay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31150" y="1143000"/>
            <a:ext cx="1212850" cy="1719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5" name="Picture 30" descr="nha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19600" y="1981200"/>
            <a:ext cx="4724400" cy="3478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071" name="Picture 31" descr="bird00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48600" y="5791200"/>
            <a:ext cx="638175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67" name="Picture 32" descr="Untitled-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67600" y="3657600"/>
            <a:ext cx="2000250" cy="2362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168" name="Group 33"/>
          <p:cNvGrpSpPr/>
          <p:nvPr/>
        </p:nvGrpSpPr>
        <p:grpSpPr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49186" name="Picture 34" descr="Copy of flwr001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87" name="Picture 35" descr="Copy of flwr001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88" name="Picture 36" descr="Copy of flwr00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9169" name="Picture 37" descr="Animated-Butterfl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6511925"/>
            <a:ext cx="3048000" cy="3460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170" name="Group 38"/>
          <p:cNvGrpSpPr/>
          <p:nvPr/>
        </p:nvGrpSpPr>
        <p:grpSpPr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49183" name="Picture 39" descr="Copy of flwr001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84" name="Picture 40" descr="Copy of flwr0015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85" name="Picture 41" descr="Copy of flwr00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9171" name="Group 42"/>
          <p:cNvGrpSpPr/>
          <p:nvPr/>
        </p:nvGrpSpPr>
        <p:grpSpPr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49180" name="Picture 43" descr="Copy of flwr001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81" name="Picture 44" descr="Copy of flwr001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82" name="Picture 45" descr="Copy of flwr00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9172" name="Group 46"/>
          <p:cNvGrpSpPr/>
          <p:nvPr/>
        </p:nvGrpSpPr>
        <p:grpSpPr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49177" name="Picture 47" descr="Copy of flwr0011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78" name="Picture 48" descr="Copy of flwr0015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179" name="Picture 49" descr="Copy of flwr00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7090" name="Picture 50" descr="comicbird-anim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6705600" y="184150"/>
            <a:ext cx="1828800" cy="887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101" name="Picture 61" descr="new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-176581">
            <a:off x="2362200" y="2895600"/>
            <a:ext cx="819150" cy="81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100" name="Picture 60" descr="lao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-3200400" y="3276600"/>
            <a:ext cx="2959100" cy="358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102" name="Picture 62" descr="en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974380">
            <a:off x="3246438" y="37338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6936 C 0.01354 -0.0682 0.02569 -0.06566 0.03888 -0.06404 C 0.05312 -0.05942 0.06701 -0.05132 0.08281 -0.0504 C 0.09357 -0.04971 0.10451 -0.04948 0.11527 -0.04901 C 0.125 -0.04739 0.13489 -0.04647 0.14444 -0.04369 C 0.15468 -0.04647 0.14479 -0.04254 0.15104 -0.0504 C 0.15208 -0.05179 0.15434 -0.05225 0.15572 -0.05317 C 0.15746 -0.05433 0.15885 -0.05641 0.16076 -0.05711 C 0.16371 -0.05849 0.17048 -0.05988 0.17048 -0.05965 C 0.17881 -0.06728 0.19253 -0.06057 0.20277 -0.05849 C 0.20503 -0.05757 0.20694 -0.05641 0.2092 -0.05595 C 0.21354 -0.05479 0.22222 -0.05317 0.22222 -0.05294 C 0.23854 -0.05433 0.25954 -0.05618 0.27586 -0.05988 C 0.28559 -0.06219 0.29218 -0.06728 0.30173 -0.06936 C 0.30711 -0.07167 0.3118 -0.07329 0.31649 -0.07745 C 0.33038 -0.09086 0.31597 -0.08208 0.32777 -0.08832 C 0.32882 -0.08971 0.32934 -0.09132 0.33107 -0.09248 C 0.33246 -0.09364 0.33454 -0.0941 0.33576 -0.09526 C 0.33732 -0.09687 0.3375 -0.09919 0.33923 -0.1008 C 0.34027 -0.10196 0.34236 -0.10219 0.34392 -0.10335 C 0.34791 -0.10682 0.35104 -0.11075 0.35538 -0.11421 C 0.36493 -0.13086 0.35191 -0.11075 0.36354 -0.12231 C 0.3651 -0.12416 0.36527 -0.12624 0.36666 -0.12786 C 0.36788 -0.12948 0.37013 -0.1304 0.37152 -0.13202 C 0.37274 -0.13341 0.37569 -0.13988 0.37795 -0.1415 C 0.38507 -0.14612 0.40017 -0.14658 0.40885 -0.1482 C 0.41007 -0.14959 0.41145 -0.15075 0.41215 -0.15237 C 0.41302 -0.15398 0.41267 -0.15606 0.41371 -0.15768 C 0.41545 -0.16069 0.42031 -0.16601 0.42031 -0.16578 C 0.42326 -0.17341 0.43072 -0.17965 0.43958 -0.18219 C 0.44895 -0.19005 0.44652 -0.18589 0.44947 -0.19306 C 0.45816 -0.19237 0.46788 -0.19375 0.47552 -0.19028 C 0.4776 -0.18936 0.49479 -0.17433 0.49479 -0.17271 C 0.49652 -0.11699 0.49479 -0.06127 0.49479 -0.00554 " pathEditMode="relative" rAng="0" ptsTypes="fffffffffffffffffffffffffffffffffA">
                                      <p:cBhvr>
                                        <p:cTn id="6" dur="5000" fill="hold"/>
                                        <p:tgtEl>
                                          <p:spTgt spid="87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-3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87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4971E-6 L 0.1849 0.0120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87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6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278 C 0.28177 0.01989 0.11962 -0.00092 0.01319 0.05041 C 0.16198 0.06567 0.0743 0.05989 0.27639 0.05989 " pathEditMode="relative" rAng="0" ptsTypes="ffA">
                                      <p:cBhvr>
                                        <p:cTn id="12" dur="5000" fill="hold"/>
                                        <p:tgtEl>
                                          <p:spTgt spid="87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3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 0.0  C 0.03 -0.05061  0.075 -0.08257  0.125 -0.08257  C 0.175 -0.08257  0.22 -0.05061  0.25 0.0  C 0.22 0.05061  0.175 0.08257  0.125 0.08257  C 0.075 0.08257  0.03 0.05061  0.0 0.0  Z" pathEditMode="relative" ptsTypes="">
                                      <p:cBhvr>
                                        <p:cTn id="14" dur="2000" fill="hold"/>
                                        <p:tgtEl>
                                          <p:spTgt spid="87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>
                <a:alpha val="100000"/>
              </a:srgbClr>
            </a:gs>
            <a:gs pos="14999">
              <a:srgbClr val="C4D6EB">
                <a:alpha val="100000"/>
              </a:srgbClr>
            </a:gs>
            <a:gs pos="30000">
              <a:srgbClr val="85C2FF">
                <a:alpha val="100000"/>
              </a:srgbClr>
            </a:gs>
            <a:gs pos="50000">
              <a:srgbClr val="5E9EFF">
                <a:alpha val="100000"/>
              </a:srgbClr>
            </a:gs>
            <a:gs pos="70000">
              <a:srgbClr val="85C2FF">
                <a:alpha val="100000"/>
              </a:srgbClr>
            </a:gs>
            <a:gs pos="85001">
              <a:srgbClr val="C4D6EB">
                <a:alpha val="100000"/>
              </a:srgbClr>
            </a:gs>
            <a:gs pos="100000">
              <a:srgbClr val="FFEBFA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0178" name="Picture 61" descr="may xa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0"/>
            <a:ext cx="1524000" cy="97948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0179" name="Group 2"/>
          <p:cNvGrpSpPr/>
          <p:nvPr/>
        </p:nvGrpSpPr>
        <p:grpSpPr>
          <a:xfrm>
            <a:off x="0" y="0"/>
            <a:ext cx="9144000" cy="3770313"/>
            <a:chOff x="-2544" y="384"/>
            <a:chExt cx="7344" cy="2375"/>
          </a:xfrm>
        </p:grpSpPr>
        <p:pic>
          <p:nvPicPr>
            <p:cNvPr id="50236" name="Picture 3" descr="nha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2544" y="384"/>
              <a:ext cx="3744" cy="23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37" name="Picture 4" descr="nha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2" y="392"/>
              <a:ext cx="3648" cy="234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0180" name="Picture 5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86727">
            <a:off x="2438400" y="4648200"/>
            <a:ext cx="1104900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1" name="Picture 6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43375"/>
            <a:ext cx="1104900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2" name="Picture 7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114800"/>
            <a:ext cx="1104900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3" name="Picture 8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200400"/>
            <a:ext cx="1447800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4" name="Picture 9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200400"/>
            <a:ext cx="1333500" cy="581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0185" name="Group 10"/>
          <p:cNvGrpSpPr/>
          <p:nvPr/>
        </p:nvGrpSpPr>
        <p:grpSpPr>
          <a:xfrm>
            <a:off x="2590800" y="3124200"/>
            <a:ext cx="4686300" cy="962025"/>
            <a:chOff x="1872" y="2016"/>
            <a:chExt cx="2952" cy="606"/>
          </a:xfrm>
        </p:grpSpPr>
        <p:pic>
          <p:nvPicPr>
            <p:cNvPr id="50231" name="Picture 11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2" y="2256"/>
              <a:ext cx="696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32" name="Picture 12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" y="2256"/>
              <a:ext cx="1008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33" name="Picture 13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6" y="2256"/>
              <a:ext cx="816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34" name="Picture 14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4" y="2256"/>
              <a:ext cx="912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35" name="Picture 15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8" y="2016"/>
              <a:ext cx="696" cy="36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0186" name="Picture 16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4800"/>
            <a:ext cx="1104900" cy="58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7" name="Picture 17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10631">
            <a:off x="1981200" y="4343400"/>
            <a:ext cx="1104900" cy="581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0188" name="Group 18"/>
          <p:cNvGrpSpPr/>
          <p:nvPr/>
        </p:nvGrpSpPr>
        <p:grpSpPr>
          <a:xfrm>
            <a:off x="3733800" y="3657600"/>
            <a:ext cx="4686300" cy="962025"/>
            <a:chOff x="1872" y="2016"/>
            <a:chExt cx="2952" cy="606"/>
          </a:xfrm>
        </p:grpSpPr>
        <p:pic>
          <p:nvPicPr>
            <p:cNvPr id="50226" name="Picture 19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2" y="2256"/>
              <a:ext cx="696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27" name="Picture 20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4" y="2256"/>
              <a:ext cx="1008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28" name="Picture 21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6" y="2256"/>
              <a:ext cx="816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29" name="Picture 22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4" y="2256"/>
              <a:ext cx="912" cy="36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30" name="Picture 23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8" y="2016"/>
              <a:ext cx="696" cy="36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0189" name="Group 24"/>
          <p:cNvGrpSpPr/>
          <p:nvPr/>
        </p:nvGrpSpPr>
        <p:grpSpPr>
          <a:xfrm>
            <a:off x="4419600" y="6092825"/>
            <a:ext cx="4038600" cy="765175"/>
            <a:chOff x="2928" y="3838"/>
            <a:chExt cx="2544" cy="482"/>
          </a:xfrm>
        </p:grpSpPr>
        <p:pic>
          <p:nvPicPr>
            <p:cNvPr id="50222" name="Picture 25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8" y="3838"/>
              <a:ext cx="696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23" name="Picture 26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0" y="3838"/>
              <a:ext cx="1008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24" name="Picture 27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2" y="3838"/>
              <a:ext cx="816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25" name="Picture 28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0" y="3838"/>
              <a:ext cx="912" cy="48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0190" name="Picture 29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7244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0191" name="Group 30"/>
          <p:cNvGrpSpPr/>
          <p:nvPr/>
        </p:nvGrpSpPr>
        <p:grpSpPr>
          <a:xfrm>
            <a:off x="0" y="6092825"/>
            <a:ext cx="4038600" cy="765175"/>
            <a:chOff x="2928" y="3838"/>
            <a:chExt cx="2544" cy="482"/>
          </a:xfrm>
        </p:grpSpPr>
        <p:pic>
          <p:nvPicPr>
            <p:cNvPr id="50218" name="Picture 31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8" y="3838"/>
              <a:ext cx="696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19" name="Picture 32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0" y="3838"/>
              <a:ext cx="1008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20" name="Picture 33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2" y="3838"/>
              <a:ext cx="816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21" name="Picture 34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0" y="3838"/>
              <a:ext cx="912" cy="48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0192" name="Group 35"/>
          <p:cNvGrpSpPr/>
          <p:nvPr/>
        </p:nvGrpSpPr>
        <p:grpSpPr>
          <a:xfrm>
            <a:off x="3886200" y="6092825"/>
            <a:ext cx="4038600" cy="765175"/>
            <a:chOff x="2928" y="3838"/>
            <a:chExt cx="2544" cy="482"/>
          </a:xfrm>
        </p:grpSpPr>
        <p:pic>
          <p:nvPicPr>
            <p:cNvPr id="50214" name="Picture 36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8" y="3838"/>
              <a:ext cx="696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15" name="Picture 37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0" y="3838"/>
              <a:ext cx="1008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16" name="Picture 38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2" y="3838"/>
              <a:ext cx="816" cy="4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0217" name="Picture 39" descr="gach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0" y="3838"/>
              <a:ext cx="912" cy="48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0193" name="Picture 40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862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94" name="Picture 41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40386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95" name="Picture 42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4958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96" name="Picture 43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4958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97" name="Picture 44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9530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98" name="Picture 45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4102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99" name="Picture 46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100" y="53340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00" name="Picture 47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55626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01" name="Picture 48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4290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02" name="Picture 49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44958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03" name="Picture 50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51054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04" name="Picture 51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05" name="Picture 52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004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06" name="Picture 53" descr="gac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104900" cy="76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07" name="Picture 54" descr="gac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675" y="4759325"/>
            <a:ext cx="527050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08" name="Picture 57" descr="lao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2514600"/>
            <a:ext cx="2392363" cy="3609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09" name="Picture 56" descr="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4380">
            <a:off x="5029200" y="30480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122" name="Picture 58" descr="tay lao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013818">
            <a:off x="4114800" y="3505200"/>
            <a:ext cx="1473200" cy="63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11" name="Picture 59" descr="may xa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00" y="0"/>
            <a:ext cx="1066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12" name="Picture 60" descr="may xa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00" y="304800"/>
            <a:ext cx="1066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213" name="Picture 62" descr="may xa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7200" y="0"/>
            <a:ext cx="1066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8889E-6 -8.67052E-6 C 0.00556 -0.00209 0.01111 -0.00347 0.01111 -0.01272 " pathEditMode="relative" ptsTypes="fA">
                                      <p:cBhvr>
                                        <p:cTn id="6" dur="2000" fill="hold"/>
                                        <p:tgtEl>
                                          <p:spTgt spid="88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>
                <a:alpha val="100000"/>
              </a:srgbClr>
            </a:gs>
            <a:gs pos="9000">
              <a:srgbClr val="FEE7F2">
                <a:alpha val="100000"/>
              </a:srgbClr>
            </a:gs>
            <a:gs pos="17999">
              <a:srgbClr val="FAC77D">
                <a:alpha val="100000"/>
              </a:srgbClr>
            </a:gs>
            <a:gs pos="30499">
              <a:srgbClr val="FBA97D">
                <a:alpha val="100000"/>
              </a:srgbClr>
            </a:gs>
            <a:gs pos="41000">
              <a:srgbClr val="FBD49C">
                <a:alpha val="100000"/>
              </a:srgbClr>
            </a:gs>
            <a:gs pos="50000">
              <a:srgbClr val="FEE7F2">
                <a:alpha val="100000"/>
              </a:srgbClr>
            </a:gs>
            <a:gs pos="59000">
              <a:srgbClr val="FBD49C">
                <a:alpha val="100000"/>
              </a:srgbClr>
            </a:gs>
            <a:gs pos="69501">
              <a:srgbClr val="FBA97D">
                <a:alpha val="100000"/>
              </a:srgbClr>
            </a:gs>
            <a:gs pos="82001">
              <a:srgbClr val="FAC77D">
                <a:alpha val="100000"/>
              </a:srgbClr>
            </a:gs>
            <a:gs pos="91000">
              <a:srgbClr val="FEE7F2">
                <a:alpha val="100000"/>
              </a:srgbClr>
            </a:gs>
            <a:gs pos="100000">
              <a:srgbClr val="FBEAC7">
                <a:alpha val="10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1202" name="Picture 22" descr="nha gia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04800"/>
            <a:ext cx="9144000" cy="47434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21" name="Group 29"/>
          <p:cNvGrpSpPr/>
          <p:nvPr/>
        </p:nvGrpSpPr>
        <p:grpSpPr>
          <a:xfrm rot="-834162">
            <a:off x="1752600" y="1981200"/>
            <a:ext cx="2743200" cy="990600"/>
            <a:chOff x="384" y="816"/>
            <a:chExt cx="2421" cy="1186"/>
          </a:xfrm>
        </p:grpSpPr>
        <p:pic>
          <p:nvPicPr>
            <p:cNvPr id="51226" name="Picture 26" descr="lao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" y="816"/>
              <a:ext cx="2064" cy="118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27" name="Picture 28" descr="ngontay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8" y="816"/>
              <a:ext cx="357" cy="57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1204" name="Picture 30" descr="thanla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4600"/>
            <a:ext cx="4267200" cy="4079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6" name="Picture 24" descr="nguoi bau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6131">
            <a:off x="1143000" y="1447800"/>
            <a:ext cx="1676400" cy="12922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1206" name="Group 32"/>
          <p:cNvGrpSpPr/>
          <p:nvPr/>
        </p:nvGrpSpPr>
        <p:grpSpPr>
          <a:xfrm rot="-204545">
            <a:off x="5486400" y="228600"/>
            <a:ext cx="4343400" cy="6248400"/>
            <a:chOff x="2920" y="85"/>
            <a:chExt cx="3176" cy="4235"/>
          </a:xfrm>
        </p:grpSpPr>
        <p:pic>
          <p:nvPicPr>
            <p:cNvPr id="51224" name="Picture 33" descr="tan cay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14034">
              <a:off x="3792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25" name="Picture 34" descr="cay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213" name="Picture 21" descr="Bluebird05-animated-chick_in_flight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5200" y="1676400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1" name="Group 39"/>
          <p:cNvGrpSpPr/>
          <p:nvPr/>
        </p:nvGrpSpPr>
        <p:grpSpPr>
          <a:xfrm>
            <a:off x="-533400" y="-228600"/>
            <a:ext cx="4552950" cy="1033463"/>
            <a:chOff x="1776" y="0"/>
            <a:chExt cx="3060" cy="651"/>
          </a:xfrm>
        </p:grpSpPr>
        <p:grpSp>
          <p:nvGrpSpPr>
            <p:cNvPr id="51217" name="Group 40"/>
            <p:cNvGrpSpPr/>
            <p:nvPr/>
          </p:nvGrpSpPr>
          <p:grpSpPr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51221" name="Picture 41" descr="Goosefly1-animated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36" y="192"/>
                <a:ext cx="324" cy="2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22" name="Picture 42" descr="Goosefly1-animated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20" y="192"/>
                <a:ext cx="180" cy="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1223" name="Picture 43" descr="Goosefly1-animated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24" y="384"/>
                <a:ext cx="372" cy="31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51218" name="Picture 44" descr="Goosefly1-animate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36" y="144"/>
              <a:ext cx="324" cy="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19" name="Picture 45" descr="Goosefly1-animate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36" y="192"/>
              <a:ext cx="180" cy="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20" name="Picture 46" descr="Goosefly1-animated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72" y="336"/>
              <a:ext cx="372" cy="31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1209" name="Picture 48" descr="co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1000" y="5902325"/>
            <a:ext cx="1581150" cy="560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10" name="Picture 49" descr="co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5562600"/>
            <a:ext cx="2133600" cy="77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11" name="Picture 51" descr="co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297613"/>
            <a:ext cx="1581150" cy="560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12" name="Picture 52" descr="co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2850" y="6297613"/>
            <a:ext cx="1581150" cy="560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13" name="Picture 53" descr="co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6800" y="4648200"/>
            <a:ext cx="1295400" cy="46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14" name="Picture 54" descr="co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10000"/>
            <a:ext cx="1066800" cy="387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15" name="Picture 55" descr="co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29000" y="3886200"/>
            <a:ext cx="1143000" cy="414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nen.mp3">
            <a:hlinkClick r:id=""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link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62850" y="5965825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95937 0.0025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3.7037E-6 C -0.00712 0.00325 -0.01112 0.00718 -0.01893 0.00926 C -0.02883 0.02848 -0.01008 0.01459 -0.00348 0.01158 C 0.00069 0.00325 -6.94444E-6 0.00741 -6.94444E-6 -3.7037E-6 Z " pathEditMode="relative" ptsTypes="ffff">
                                      <p:cBhvr>
                                        <p:cTn id="12" dur="2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C 0.00174 -0.00069 0.00521 -0.00231 0.00521 -0.00231 C 0.00521 -0.00231 0.00174 -0.00069 1.38889E-6 1.85185E-6 Z " pathEditMode="relative" ptsTypes="fff">
                                      <p:cBhvr>
                                        <p:cTn id="14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7.40741E-7 C 0.01267 -0.0044 0.01355 -0.01551 0.01719 -0.02986 C 0.01858 -0.03541 0.02431 -0.03565 0.02761 -0.03912 C 0.02987 -0.04143 0.03178 -0.04444 0.03438 -0.04606 C 0.05521 -0.05995 0.07934 -0.06111 0.10173 -0.06435 C 0.11216 -0.06782 0.12188 -0.07153 0.13265 -0.07361 C 0.14497 -0.07916 0.15435 -0.08495 0.16546 -0.09421 C 0.17101 -0.10532 0.179 -0.11134 0.18785 -0.11736 C 0.19376 -0.14074 0.24254 -0.13495 0.25348 -0.13588 C 0.26181 -0.13935 0.27483 -0.15555 0.28265 -0.16319 C 0.29115 -0.18588 0.28074 -0.16365 0.29133 -0.175 C 0.30001 -0.18426 0.30574 -0.19745 0.31546 -0.20463 C 0.31771 -0.20625 0.31997 -0.20787 0.3224 -0.20926 C 0.3257 -0.21111 0.33265 -0.21389 0.33265 -0.21389 C 0.33438 -0.2162 0.33629 -0.21828 0.33785 -0.22083 C 0.34046 -0.22523 0.34063 -0.23379 0.3448 -0.23449 C 0.34879 -0.23518 0.35278 -0.23611 0.35678 -0.2368 C 0.37171 -0.24352 0.39098 -0.24421 0.40678 -0.24629 C 0.4198 -0.25185 0.40435 -0.2456 0.43108 -0.25069 C 0.44081 -0.25254 0.4507 -0.25879 0.46025 -0.26203 C 0.46615 -0.26736 0.47136 -0.2743 0.47761 -0.27824 C 0.47969 -0.27963 0.4823 -0.2794 0.48438 -0.28055 C 0.49254 -0.28541 0.50053 -0.2912 0.50851 -0.29653 C 0.51685 -0.30208 0.52344 -0.30995 0.53265 -0.31273 C 0.54063 -0.3206 0.54723 -0.32778 0.55678 -0.33125 C 0.57917 -0.35092 0.65886 -0.34051 0.66025 -0.34051 " pathEditMode="relative" ptsTypes="fffffffffffffffffffffffffA">
                                      <p:cBhvr>
                                        <p:cTn id="16" dur="9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6" name="Picture 6" descr="pic1_o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7" name="Picture 8" descr="nh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04800"/>
            <a:ext cx="8277225" cy="3943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39" name="Picture 15" descr="lao1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438400"/>
            <a:ext cx="2944813" cy="365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42" name="Picture 18" descr="Bluebird05-animated-chick_in_flig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447800"/>
            <a:ext cx="990600" cy="99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44" name="Oval 20"/>
          <p:cNvSpPr/>
          <p:nvPr/>
        </p:nvSpPr>
        <p:spPr>
          <a:xfrm>
            <a:off x="3200400" y="4343400"/>
            <a:ext cx="152400" cy="762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 dirty="0">
              <a:latin typeface="Tahoma" panose="020B0604030504040204" pitchFamily="34" charset="0"/>
            </a:endParaRPr>
          </a:p>
        </p:txBody>
      </p:sp>
      <p:grpSp>
        <p:nvGrpSpPr>
          <p:cNvPr id="77846" name="Group 22"/>
          <p:cNvGrpSpPr/>
          <p:nvPr/>
        </p:nvGrpSpPr>
        <p:grpSpPr>
          <a:xfrm>
            <a:off x="-990600" y="-495300"/>
            <a:ext cx="990600" cy="990600"/>
            <a:chOff x="-624" y="-312"/>
            <a:chExt cx="624" cy="624"/>
          </a:xfrm>
        </p:grpSpPr>
        <p:pic>
          <p:nvPicPr>
            <p:cNvPr id="52236" name="Picture 13" descr="Bluebird05-animated-chick_in_fligh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00960">
              <a:off x="-624" y="-312"/>
              <a:ext cx="624" cy="6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2237" name="Oval 21"/>
            <p:cNvSpPr/>
            <p:nvPr/>
          </p:nvSpPr>
          <p:spPr>
            <a:xfrm>
              <a:off x="-144" y="48"/>
              <a:ext cx="96" cy="48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Tahoma" panose="020B0604030504040204" pitchFamily="34" charset="0"/>
              </a:endParaRPr>
            </a:p>
          </p:txBody>
        </p:sp>
      </p:grpSp>
      <p:grpSp>
        <p:nvGrpSpPr>
          <p:cNvPr id="77848" name="Group 24"/>
          <p:cNvGrpSpPr/>
          <p:nvPr/>
        </p:nvGrpSpPr>
        <p:grpSpPr>
          <a:xfrm>
            <a:off x="-990600" y="-495300"/>
            <a:ext cx="990600" cy="990600"/>
            <a:chOff x="-624" y="-312"/>
            <a:chExt cx="624" cy="624"/>
          </a:xfrm>
        </p:grpSpPr>
        <p:pic>
          <p:nvPicPr>
            <p:cNvPr id="52234" name="Picture 25" descr="Bluebird05-animated-chick_in_flight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00960">
              <a:off x="-624" y="-312"/>
              <a:ext cx="624" cy="6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2235" name="Oval 26"/>
            <p:cNvSpPr/>
            <p:nvPr/>
          </p:nvSpPr>
          <p:spPr>
            <a:xfrm>
              <a:off x="-144" y="48"/>
              <a:ext cx="96" cy="48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dirty="0">
                <a:latin typeface="Tahoma" panose="020B0604030504040204" pitchFamily="34" charset="0"/>
              </a:endParaRPr>
            </a:p>
          </p:txBody>
        </p:sp>
      </p:grpSp>
      <p:pic>
        <p:nvPicPr>
          <p:cNvPr id="2" name="nen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6248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C 0.0191 -0.0037 0.03802 -4.07407E-6 0.0566 0.00232 C 0.07084 0.00857 0.08438 0.01135 0.09983 0.0132 C 0.13299 0.02408 0.16771 0.02454 0.20157 0.03287 C 0.22014 0.0375 0.23802 0.04537 0.2566 0.05024 C 0.26094 0.05371 0.26667 0.05556 0.2698 0.06112 C 0.27605 0.07176 0.27223 0.06875 0.27986 0.07199 C 0.29306 0.09352 0.31268 0.10741 0.3316 0.11991 C 0.33976 0.12547 0.33855 0.12315 0.34653 0.12662 C 0.34983 0.12755 0.35295 0.1294 0.3566 0.13056 C 0.35816 0.13149 0.36146 0.13287 0.36146 0.13334 C 0.36806 0.13218 0.37483 0.13287 0.38143 0.13056 C 0.38646 0.12917 0.39011 0.12315 0.3948 0.12223 C 0.39757 0.1213 0.40035 0.12061 0.40313 0.11991 C 0.41789 0.12246 0.42917 0.12454 0.4415 0.13496 C 0.44514 0.14977 0.43993 0.13403 0.44809 0.14584 C 0.4533 0.15371 0.45712 0.16505 0.4599 0.17431 C 0.46407 0.18843 0.46719 0.20324 0.4698 0.21783 C 0.47118 0.2257 0.47396 0.22639 0.47657 0.23311 C 0.47934 0.24005 0.47674 0.23982 0.48143 0.24607 C 0.48698 0.25324 0.49445 0.25278 0.50157 0.25487 C 0.51528 0.25926 0.52691 0.27246 0.54167 0.27246 " pathEditMode="relative" rAng="0" ptsTypes="fffffffffffffffffffffA">
                                      <p:cBhvr>
                                        <p:cTn id="8" dur="2000" fill="hold"/>
                                        <p:tgtEl>
                                          <p:spTgt spid="77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0" y="134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3333 C -0.02587 -0.0331 -0.14479 -0.03264 -0.19393 -0.02916 C -0.21771 -0.02778 -0.24202 -0.02153 -0.26667 -0.01898 C -0.28559 -0.01203 -0.30122 -0.00694 -0.32118 -0.00463 C -0.37587 0.01736 -0.43768 0.00996 -0.49427 0.00996 " pathEditMode="relative" rAng="0" ptsTypes="ffffA">
                                      <p:cBhvr>
                                        <p:cTn id="10" dur="20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 -0.3385 L 0.19618 -0.1491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7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95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4509E-6 C 0.02362 0.00255 0.02622 0.00393 0.05244 0.00208 C 0.05608 0.00047 0.06007 -1.44509E-6 0.06355 -0.00208 C 0.0698 -0.00555 0.07414 -0.0104 0.08091 -0.01271 C 0.08941 -0.02358 0.08212 -0.01479 0.09046 -0.02335 C 0.09532 -0.0282 0.10469 -0.03815 0.10469 -0.03815 C 0.10782 -0.05687 0.10487 -0.04555 0.11754 -0.06982 C 0.11893 -0.07237 0.1191 -0.07607 0.12066 -0.07815 C 0.12396 -0.08254 0.12813 -0.08531 0.13178 -0.08878 C 0.13334 -0.09017 0.13646 -0.09294 0.13646 -0.09294 C 0.14323 -0.10543 0.14931 -0.11583 0.15556 -0.12901 C 0.15747 -0.13318 0.16094 -0.13618 0.16355 -0.13942 C 0.17066 -0.14867 0.17691 -0.15653 0.18421 -0.16485 C 0.18959 -0.17109 0.19306 -0.17664 0.2 -0.17965 C 0.20678 -0.18867 0.21164 -0.19213 0.22066 -0.19653 C 0.22379 -0.19815 0.22744 -0.19838 0.23021 -0.20092 C 0.23629 -0.20624 0.23316 -0.20439 0.23976 -0.20716 C 0.24809 -0.21456 0.25712 -0.21664 0.26667 -0.22011 C 0.27223 -0.24971 0.29184 -0.24901 0.31112 -0.25156 C 0.31893 -0.25248 0.32726 -0.25687 0.3349 -0.2578 C 0.34705 -0.25919 0.35921 -0.25942 0.37136 -0.26011 C 0.38091 -0.26219 0.38907 -0.26751 0.39844 -0.27052 C 0.41112 -0.28185 0.40712 -0.28092 0.4158 -0.29595 C 0.41806 -0.29988 0.41997 -0.30612 0.42379 -0.30659 C 0.45556 -0.30959 0.43855 -0.3082 0.47466 -0.31052 C 0.48698 -0.31907 0.47605 -0.31052 0.48421 -0.3193 C 0.48559 -0.32092 0.48889 -0.32346 0.48889 -0.32346 " pathEditMode="relative" ptsTypes="ffffffffffffffffffffffffffA">
                                      <p:cBhvr>
                                        <p:cTn id="21" dur="20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C 0.0191 -0.0037 0.03802 -4.07407E-6 0.0566 0.00232 C 0.07084 0.00857 0.08438 0.01135 0.09983 0.0132 C 0.13299 0.02408 0.16771 0.02454 0.20157 0.03287 C 0.22014 0.0375 0.23802 0.04537 0.2566 0.05024 C 0.26094 0.05371 0.26667 0.05556 0.2698 0.06112 C 0.27605 0.07176 0.27223 0.06875 0.27986 0.07199 C 0.29306 0.09352 0.31268 0.10741 0.3316 0.11991 C 0.33976 0.12547 0.33855 0.12315 0.34653 0.12662 C 0.34983 0.12755 0.35295 0.1294 0.3566 0.13056 C 0.35816 0.13149 0.36146 0.13287 0.36146 0.13334 C 0.36806 0.13218 0.37483 0.13287 0.38143 0.13056 C 0.38646 0.12917 0.39011 0.12315 0.3948 0.12223 C 0.39757 0.1213 0.40035 0.12061 0.40313 0.11991 C 0.41789 0.12246 0.42917 0.12454 0.4415 0.13496 C 0.44514 0.14977 0.43993 0.13403 0.44809 0.14584 C 0.4533 0.15371 0.45712 0.16505 0.4599 0.17431 C 0.46407 0.18843 0.46719 0.20324 0.4698 0.21783 C 0.47118 0.2257 0.47396 0.22639 0.47657 0.23311 C 0.47934 0.24005 0.47674 0.23982 0.48143 0.24607 C 0.48698 0.25324 0.49445 0.25278 0.50157 0.25487 C 0.51528 0.25926 0.52691 0.27246 0.54167 0.27246 " pathEditMode="relative" rAng="0" ptsTypes="fffffffffffffffffffffA">
                                      <p:cBhvr>
                                        <p:cTn id="23" dur="2000" fill="hold"/>
                                        <p:tgtEl>
                                          <p:spTgt spid="77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0" y="134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78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8" name="Picture 2" descr="D:\BIA .doc\hình nềnpowe\hinh-nen-powerpoint-thien-nhien-1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-76200" y="33338"/>
            <a:ext cx="9296400" cy="2400300"/>
          </a:xfrm>
          <a:prstGeom prst="rect">
            <a:avLst/>
          </a:prstGeom>
        </p:spPr>
        <p:txBody>
          <a:bodyPr>
            <a:spAutoFit/>
          </a:bodyPr>
          <a:p>
            <a:pPr algn="ctr">
              <a:buNone/>
            </a:pPr>
            <a:r>
              <a:rPr sz="6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 định: </a:t>
            </a:r>
            <a:endParaRPr sz="66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6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 “Bé thích quả gì?” </a:t>
            </a:r>
            <a:br>
              <a:rPr sz="4100" b="1" dirty="0">
                <a:solidFill>
                  <a:srgbClr val="46464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Lucida Sans Unicode" panose="020B0602030504020204" pitchFamily="34" charset="0"/>
              </a:rPr>
            </a:br>
            <a:endParaRPr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33CC3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3250" name="Picture 2" descr="cay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819400"/>
            <a:ext cx="1290638" cy="1828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3251" name="Group 3"/>
          <p:cNvGrpSpPr/>
          <p:nvPr/>
        </p:nvGrpSpPr>
        <p:grpSpPr>
          <a:xfrm>
            <a:off x="2635250" y="2590800"/>
            <a:ext cx="6508750" cy="2235200"/>
            <a:chOff x="-20" y="1152"/>
            <a:chExt cx="5780" cy="2128"/>
          </a:xfrm>
        </p:grpSpPr>
        <p:pic>
          <p:nvPicPr>
            <p:cNvPr id="53295" name="Picture 4" descr="nui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8" y="1488"/>
              <a:ext cx="1253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96" name="Picture 5" descr="nui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0" y="1635"/>
              <a:ext cx="1124" cy="129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97" name="Picture 6" descr="nui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8" y="1584"/>
              <a:ext cx="1392" cy="129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98" name="Picture 7" descr="Untitled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4" y="1152"/>
              <a:ext cx="2592" cy="212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3252" name="Picture 8" descr="b00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5410200"/>
            <a:ext cx="217488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3" name="Picture 10" descr="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4876800"/>
            <a:ext cx="25908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4" name="Picture 11" descr="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5800" y="5867400"/>
            <a:ext cx="23622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5" name="Picture 12" descr="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5486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6" name="Picture 13" descr="d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99678">
            <a:off x="6477000" y="4343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7" name="Picture 14" descr="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518160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8" name="Picture 15" descr="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5867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3259" name="Group 16"/>
          <p:cNvGrpSpPr/>
          <p:nvPr/>
        </p:nvGrpSpPr>
        <p:grpSpPr>
          <a:xfrm>
            <a:off x="-1295400" y="4495800"/>
            <a:ext cx="10744200" cy="4267200"/>
            <a:chOff x="-816" y="2736"/>
            <a:chExt cx="6768" cy="2784"/>
          </a:xfrm>
        </p:grpSpPr>
        <p:pic>
          <p:nvPicPr>
            <p:cNvPr id="53287" name="Picture 17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0" y="3648"/>
              <a:ext cx="1872" cy="18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88" name="Picture 18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6" y="2976"/>
              <a:ext cx="1344" cy="13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89" name="Picture 19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0" y="2976"/>
              <a:ext cx="2112" cy="110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90" name="Picture 20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30571">
              <a:off x="3936" y="3600"/>
              <a:ext cx="1680" cy="16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91" name="Picture 21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16" y="3120"/>
              <a:ext cx="2592" cy="18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92" name="Picture 22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8" y="3744"/>
              <a:ext cx="2592" cy="15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93" name="Picture 23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48893">
              <a:off x="2064" y="3385"/>
              <a:ext cx="1056" cy="83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94" name="Picture 24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8" y="2736"/>
              <a:ext cx="1536" cy="153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3260" name="Picture 25" descr="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5105400"/>
            <a:ext cx="2971800" cy="2971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3261" name="Group 26"/>
          <p:cNvGrpSpPr/>
          <p:nvPr/>
        </p:nvGrpSpPr>
        <p:grpSpPr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53284" name="Picture 27" descr="Goosefly1-animat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36" y="192"/>
              <a:ext cx="324" cy="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85" name="Picture 28" descr="Goosefly1-animat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0" y="192"/>
              <a:ext cx="180" cy="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86" name="Picture 29" descr="Goosefly1-animat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4" y="384"/>
              <a:ext cx="372" cy="31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3262" name="Picture 30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006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3" name="Picture 31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200" y="51054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4" name="Picture 32" descr="co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400" y="63246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5" name="Picture 33" descr="co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44196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6" name="Picture 34" descr="co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200" y="6248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7" name="Picture 35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600" y="4495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8" name="Picture 36" descr="co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8200" y="55626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9" name="Picture 37" descr="co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6019800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70" name="Picture 38" descr="co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1816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71" name="Picture 39" descr="co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0" y="5334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72" name="Picture 40" descr="co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42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73" name="Picture 41" descr="co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7400" y="4572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74" name="Picture 42" descr="co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800" y="56388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75" name="Picture 43" descr="co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6800" y="49530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76" name="Picture 44" descr="co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3200" y="57150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9141" name="Group 53"/>
          <p:cNvGrpSpPr/>
          <p:nvPr/>
        </p:nvGrpSpPr>
        <p:grpSpPr>
          <a:xfrm>
            <a:off x="762000" y="3463925"/>
            <a:ext cx="2819400" cy="3394075"/>
            <a:chOff x="96" y="1010"/>
            <a:chExt cx="2832" cy="3240"/>
          </a:xfrm>
        </p:grpSpPr>
        <p:grpSp>
          <p:nvGrpSpPr>
            <p:cNvPr id="53279" name="Group 48"/>
            <p:cNvGrpSpPr/>
            <p:nvPr/>
          </p:nvGrpSpPr>
          <p:grpSpPr>
            <a:xfrm rot="-834162">
              <a:off x="1200" y="1344"/>
              <a:ext cx="1728" cy="624"/>
              <a:chOff x="384" y="816"/>
              <a:chExt cx="2421" cy="1186"/>
            </a:xfrm>
          </p:grpSpPr>
          <p:pic>
            <p:nvPicPr>
              <p:cNvPr id="53282" name="Picture 49" descr="lao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4" y="816"/>
                <a:ext cx="2064" cy="11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3283" name="Picture 50" descr="ngontay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48" y="816"/>
                <a:ext cx="357" cy="57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53280" name="Picture 51" descr="thanlao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6" y="1680"/>
              <a:ext cx="2688" cy="25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3281" name="Picture 52" descr="nguoi bau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6131">
              <a:off x="816" y="1010"/>
              <a:ext cx="1056" cy="81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9142" name="Picture 54" descr="baunew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4200" y="4381500"/>
            <a:ext cx="3048000" cy="228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967 L 0.15729 -0.11135 C 0.19028 -0.15209 0.23958 -0.17454 0.29097 -0.17454 C 0.34983 -0.17454 0.39688 -0.15209 0.42986 -0.11135 L 0.5875 0.0696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89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00" y="-12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89142"/>
                                        </p:tgtEl>
                                      </p:cBhvr>
                                      <p:by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FF"/>
            </a:gs>
            <a:gs pos="100000">
              <a:srgbClr val="33CC3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54274" name="Group 55"/>
          <p:cNvGrpSpPr/>
          <p:nvPr/>
        </p:nvGrpSpPr>
        <p:grpSpPr>
          <a:xfrm>
            <a:off x="2635250" y="2590800"/>
            <a:ext cx="6508750" cy="2235200"/>
            <a:chOff x="-20" y="1152"/>
            <a:chExt cx="5780" cy="2128"/>
          </a:xfrm>
        </p:grpSpPr>
        <p:pic>
          <p:nvPicPr>
            <p:cNvPr id="54318" name="Picture 54" descr="nui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8" y="1488"/>
              <a:ext cx="1253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319" name="Picture 53" descr="nui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0" y="1635"/>
              <a:ext cx="1124" cy="129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320" name="Picture 50" descr="nui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368" y="1584"/>
              <a:ext cx="1392" cy="129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321" name="Picture 51" descr="Untitled-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4" y="1152"/>
              <a:ext cx="2592" cy="212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4275" name="Picture 8" descr="b00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5410200"/>
            <a:ext cx="217488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6" name="Picture 9" descr="Bluebird05-animated-chick_in_flig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7" name="Picture 10" descr="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4876800"/>
            <a:ext cx="25908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8" name="Picture 11" descr="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5800" y="5867400"/>
            <a:ext cx="23622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9" name="Picture 12" descr="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5486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80" name="Picture 13" descr="d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399678">
            <a:off x="6477000" y="4343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81" name="Picture 14" descr="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5181600"/>
            <a:ext cx="14478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82" name="Picture 15" descr="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5867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4283" name="Group 16"/>
          <p:cNvGrpSpPr/>
          <p:nvPr/>
        </p:nvGrpSpPr>
        <p:grpSpPr>
          <a:xfrm>
            <a:off x="-1295400" y="4343400"/>
            <a:ext cx="10744200" cy="4419600"/>
            <a:chOff x="-816" y="2736"/>
            <a:chExt cx="6768" cy="2784"/>
          </a:xfrm>
        </p:grpSpPr>
        <p:pic>
          <p:nvPicPr>
            <p:cNvPr id="54310" name="Picture 17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0" y="3648"/>
              <a:ext cx="1872" cy="18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311" name="Picture 18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6" y="2976"/>
              <a:ext cx="1344" cy="13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312" name="Picture 19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0" y="2976"/>
              <a:ext cx="2112" cy="110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313" name="Picture 20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30571">
              <a:off x="3936" y="3600"/>
              <a:ext cx="1680" cy="168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314" name="Picture 21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16" y="3120"/>
              <a:ext cx="2592" cy="18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315" name="Picture 22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8" y="3744"/>
              <a:ext cx="2592" cy="15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316" name="Picture 23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48893">
              <a:off x="2064" y="3385"/>
              <a:ext cx="1056" cy="83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317" name="Picture 24" descr="da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8" y="2736"/>
              <a:ext cx="1536" cy="153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4284" name="Picture 25" descr="d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5105400"/>
            <a:ext cx="2971800" cy="2971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4285" name="Group 26"/>
          <p:cNvGrpSpPr/>
          <p:nvPr/>
        </p:nvGrpSpPr>
        <p:grpSpPr>
          <a:xfrm>
            <a:off x="2438400" y="304800"/>
            <a:ext cx="4857750" cy="804863"/>
            <a:chOff x="1536" y="192"/>
            <a:chExt cx="3060" cy="507"/>
          </a:xfrm>
        </p:grpSpPr>
        <p:pic>
          <p:nvPicPr>
            <p:cNvPr id="54307" name="Picture 27" descr="Goosefly1-animat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36" y="192"/>
              <a:ext cx="324" cy="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308" name="Picture 28" descr="Goosefly1-animat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0" y="192"/>
              <a:ext cx="180" cy="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309" name="Picture 29" descr="Goosefly1-animat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4" y="384"/>
              <a:ext cx="372" cy="31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4286" name="Picture 30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006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87" name="Picture 31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200" y="51054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88" name="Picture 32" descr="co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400" y="63246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89" name="Picture 33" descr="co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44196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90" name="Picture 34" descr="co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8200" y="6248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91" name="Picture 35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8600" y="4495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92" name="Picture 36" descr="co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8200" y="55626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93" name="Picture 37" descr="co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6019800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94" name="Picture 38" descr="co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1816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95" name="Picture 39" descr="co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0" y="5334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96" name="Picture 40" descr="co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42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97" name="Picture 41" descr="co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7400" y="45720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98" name="Picture 42" descr="co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800" y="56388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99" name="Picture 43" descr="co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6800" y="49530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300" name="Picture 44" descr="co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3200" y="57150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41" name="Picture 57" descr="nguoi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00200" y="1854200"/>
            <a:ext cx="1727200" cy="271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302" name="Picture 56" descr="baunew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5400" y="3079750"/>
            <a:ext cx="5857875" cy="3854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303" name="Picture 60" descr="lao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1600" y="2971800"/>
            <a:ext cx="2959100" cy="388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42" name="Picture 58" descr="nguoi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249362" y="3352800"/>
            <a:ext cx="1249362" cy="226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043" name="Picture 59" descr="nguoi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84352">
            <a:off x="-1676400" y="5372100"/>
            <a:ext cx="1936750" cy="247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nen.mp3">
            <a:hlinkClick r:id="" action="ppaction://media"/>
          </p:cNvPr>
          <p:cNvPicPr>
            <a:picLocks noRot="1"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link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58200" y="619125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12139E-6 L 0.31389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0" y="-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4667  0.028 0.08267  0.062 0.08267  C 0.097 0.08267  0.125 0.04667  0.125 0  C 0.125 -0.04667  0.153 -0.08267  0.188 -0.08267  C 0.222 -0.08267  0.25 -0.04667 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42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1.11111E-6 L 0.53819 -0.2194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2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9966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5298" name="Picture 2" descr="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5200" y="6248400"/>
            <a:ext cx="1219200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299" name="Picture 3" descr="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0" y="5791200"/>
            <a:ext cx="990600" cy="35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0" name="Picture 4" descr="nhagiau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200"/>
            <a:ext cx="9220200" cy="708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1" name="Picture 5" descr="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0" y="5253038"/>
            <a:ext cx="1066800" cy="385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2" name="Picture 6" descr="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029200"/>
            <a:ext cx="1143000" cy="414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3" name="Picture 7" descr="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0" y="5410200"/>
            <a:ext cx="1409700" cy="509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4" name="Picture 8" descr="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3200" y="5562600"/>
            <a:ext cx="1066800" cy="385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5" name="Picture 9" descr="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1200" y="6403975"/>
            <a:ext cx="1676400" cy="60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6" name="Picture 10" descr="c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67488"/>
            <a:ext cx="1600200" cy="579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7" name="Picture 11" descr="Bluebird05-animated-chick_in_f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0"/>
            <a:ext cx="762000" cy="762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0108" name="Group 12"/>
          <p:cNvGrpSpPr/>
          <p:nvPr/>
        </p:nvGrpSpPr>
        <p:grpSpPr>
          <a:xfrm>
            <a:off x="-1981200" y="2209800"/>
            <a:ext cx="8910638" cy="4740275"/>
            <a:chOff x="-1248" y="1334"/>
            <a:chExt cx="5613" cy="2986"/>
          </a:xfrm>
        </p:grpSpPr>
        <p:pic>
          <p:nvPicPr>
            <p:cNvPr id="55310" name="Picture 13" descr="bebaunew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-322699">
              <a:off x="-1248" y="1334"/>
              <a:ext cx="4941" cy="298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5311" name="Picture 14" descr="lao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189987">
              <a:off x="2287" y="1544"/>
              <a:ext cx="2078" cy="251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5309" name="Picture 1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-457200"/>
            <a:ext cx="1447800" cy="7315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457E-6 C 0.00625 -0.00508 0.01284 -0.00578 0.01996 -0.00855 C 0.03455 -0.0141 0.04913 -0.01965 0.06354 -0.02543 C 0.07118 -0.06474 0.13541 -0.03977 0.14878 -0.04023 C 0.18732 -0.04347 0.22552 -0.04023 0.26423 -0.03815 C 0.26909 -0.03745 0.27448 -0.03792 0.27916 -0.03607 C 0.28541 -0.03352 0.29149 -0.02289 0.29757 -0.01896 C 0.30486 -0.00693 0.32534 0.01018 0.33611 0.01688 C 0.33871 0.02705 0.33663 0.03838 0.33941 0.04856 C 0.34027 0.05203 0.34375 0.05295 0.34618 0.05503 C 0.34948 0.05804 0.35243 0.06104 0.35625 0.06336 C 0.35833 0.06474 0.36076 0.0659 0.36267 0.06752 C 0.38264 0.08463 0.40694 0.10266 0.43142 0.10775 C 0.47031 0.13942 0.52396 0.11284 0.57014 0.11191 C 0.57673 0.10914 0.57899 0.10382 0.58507 0.09942 C 0.5934 0.09341 0.60764 0.09272 0.61701 0.09087 C 0.62951 0.08555 0.64392 0.08416 0.65694 0.08231 C 0.66961 0.07723 0.66024 0.08047 0.68559 0.07607 C 0.7026 0.07307 0.71771 0.06428 0.73402 0.05919 C 0.74253 0.05203 0.73559 0.05665 0.74896 0.05272 C 0.75798 0.05018 0.76649 0.04324 0.77586 0.04231 C 0.78802 0.04116 0.80034 0.04093 0.81267 0.04023 C 0.82534 0.0289 0.84809 0.02775 0.86284 0.02312 C 0.86701 0.02174 0.87604 0.01896 0.87604 0.01919 C 0.88455 0.01989 0.89409 0.01758 0.90104 0.02312 C 0.9059 0.02682 0.91597 0.04393 0.91961 0.05064 C 0.92135 0.04994 0.92448 0.05064 0.92465 0.04856 C 0.92569 0.04023 0.92448 0.03145 0.92291 0.02312 C 0.92257 0.02081 0.9217 0.02752 0.92135 0.0296 C 0.92291 0.03099 0.92413 0.03376 0.92604 0.03376 C 0.97586 0.03538 1.02552 0.03168 1.075 0.03168 " pathEditMode="relative" rAng="0" ptsTypes="ffffffffffffffffffffffffffffffA">
                                      <p:cBhvr>
                                        <p:cTn id="6" dur="2000" fill="hold"/>
                                        <p:tgtEl>
                                          <p:spTgt spid="260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00" y="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50000">
              <a:srgbClr val="FD73E9"/>
            </a:gs>
            <a:gs pos="100000">
              <a:srgbClr val="99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6322" name="Picture 2" descr="tromg nh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3" name="Picture 3" descr="ran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46188">
            <a:off x="2246313" y="-1963737"/>
            <a:ext cx="620712" cy="280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1908" name="Picture 4" descr="lao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2231332">
            <a:off x="5130800" y="2590800"/>
            <a:ext cx="3786188" cy="426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1909" name="Picture 5" descr="ran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376">
            <a:off x="8915400" y="6237288"/>
            <a:ext cx="3200400" cy="313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6" name="Picture 6" descr="baunew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657">
            <a:off x="-3175" y="3503613"/>
            <a:ext cx="5335588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1911" name="Picture 7" descr="ran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40250">
            <a:off x="609600" y="2971800"/>
            <a:ext cx="3200400" cy="313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1912" name="Picture 8" descr="r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70781">
            <a:off x="2133600" y="3352800"/>
            <a:ext cx="2974975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1913" name="Picture 9" descr="ran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1295400"/>
            <a:ext cx="4387850" cy="6038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1914" name="Group 10"/>
          <p:cNvGrpSpPr/>
          <p:nvPr/>
        </p:nvGrpSpPr>
        <p:grpSpPr>
          <a:xfrm>
            <a:off x="10091738" y="1560513"/>
            <a:ext cx="5224462" cy="5029200"/>
            <a:chOff x="5184" y="983"/>
            <a:chExt cx="3243" cy="3168"/>
          </a:xfrm>
        </p:grpSpPr>
        <p:pic>
          <p:nvPicPr>
            <p:cNvPr id="56336" name="Picture 11" descr="lao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-358596">
              <a:off x="5810" y="983"/>
              <a:ext cx="2617" cy="316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6337" name="Picture 12" descr="dao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-217127">
              <a:off x="5184" y="1200"/>
              <a:ext cx="1086" cy="80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1917" name="Picture 13" descr="ran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2438400"/>
            <a:ext cx="2505075" cy="344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1918" name="Picture 14" descr="ra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470781">
            <a:off x="2619375" y="4933950"/>
            <a:ext cx="1636713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1919" name="Picture 15" descr="ra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470781" flipH="1">
            <a:off x="2190750" y="3962400"/>
            <a:ext cx="2381250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1920" name="Picture 16" descr="baunew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90944">
            <a:off x="-457200" y="2778125"/>
            <a:ext cx="5653088" cy="4079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nen.mp3">
            <a:hlinkClick r:id="" action="ppaction://media"/>
          </p:cNvPr>
          <p:cNvPicPr>
            <a:picLocks noRot="1"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link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70863" y="5910263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-0.76424 0.0835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00" y="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51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6821E-7 C 0.01006 0.00069 0.02013 0.00046 0.0302 0.00208 C 0.03732 0.00324 0.04357 0.0141 0.0493 0.01896 C 0.05312 0.02659 0.05885 0.03214 0.06197 0.04 C 0.0717 0.06405 0.07708 0.0867 0.07934 0.11399 C 0.07881 0.13364 0.07777 0.17318 0.07777 0.17318 " pathEditMode="relative" ptsTypes="fffffA">
                                      <p:cBhvr>
                                        <p:cTn id="25" dur="2000" fill="hold"/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65 0.01595 C -0.05469 0.02243 -0.05469 0.02936 -0.05625 0.03584 C -0.06216 0.05919 -0.08889 0.06405 -0.10573 0.06728 C -0.11736 0.06636 -0.12952 0.06844 -0.14045 0.06451 C -0.14601 0.06243 -0.14809 0.0541 -0.15295 0.05017 C -0.1625 0.04278 -0.15747 0.04555 -0.16771 0.04162 C -0.17518 0.04254 -0.18282 0.04254 -0.18993 0.04439 C -0.20799 0.04925 -0.21754 0.07376 -0.22969 0.0874 C -0.23542 0.10751 -0.22795 0.08393 -0.23716 0.10451 C -0.24011 0.11168 -0.23872 0.12069 -0.24202 0.12763 C -0.24775 0.13965 -0.25643 0.14451 -0.26667 0.14775 C -0.29566 0.18104 -0.31771 0.16856 -0.36563 0.17064 C -0.375 0.17387 -0.38212 0.17988 -0.39063 0.18474 C -0.39653 0.19145 -0.40226 0.19237 -0.40782 0.19908 C -0.40903 0.20208 -0.40955 0.20509 -0.41059 0.20763 C -0.41181 0.21087 -0.41424 0.21318 -0.41545 0.21619 C -0.41754 0.22173 -0.42049 0.2333 -0.42049 0.23353 C -0.4224 0.25087 -0.42292 0.27052 -0.43282 0.28486 C -0.43837 0.29295 -0.43768 0.28925 -0.44532 0.29642 C -0.45122 0.30173 -0.44861 0.30405 -0.45747 0.30497 C -0.46493 0.30567 -0.47257 0.30497 -0.47986 0.30497 " pathEditMode="relative" rAng="0" ptsTypes="ffffffffffffffffffffA">
                                      <p:cBhvr>
                                        <p:cTn id="27" dur="5000" fill="hold"/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0" y="145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-0.05139 C 0.13993 0.00718 0.34497 0.06644 0.35608 0.09445 C 0.36719 0.12246 0.00625 0.10579 0.00174 0.11713 C -0.00295 0.12824 0.26372 0.15347 0.32848 0.16204 C 0.39341 0.17084 0.38004 0.16736 0.39063 0.16759 " pathEditMode="relative" rAng="0" ptsTypes="aaaaA">
                                      <p:cBhvr>
                                        <p:cTn id="29" dur="5000" fill="hold"/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0" y="111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2.22222E-6 C 0.00521 -0.01227 -0.00382 -0.00139 0.00764 -0.00694 C 0.01546 -0.01088 0.0033 -0.00879 0.01945 -0.01041 C 0.0224 -0.01134 0.02431 -0.0125 0.02796 -0.01296 C 0.03334 -0.01366 0.04532 -0.01458 0.04532 -0.01458 C 0.09792 -0.01366 0.09601 -0.01528 0.12987 -0.00787 C 0.14219 -0.00254 0.15226 -0.00463 0.17622 -0.00532 C 0.19184 -0.00671 0.18316 -0.00532 0.19671 -0.01134 C 0.19862 -0.01227 0.2007 -0.01296 0.20261 -0.01366 C 0.20452 -0.01458 0.20834 -0.0162 0.20834 -0.0162 C 0.21285 -0.02153 0.21285 -0.02754 0.20539 -0.03241 C 0.20157 -0.03518 0.19289 -0.03657 0.18802 -0.03912 C 0.1816 -0.04236 0.17917 -0.0456 0.17622 -0.0493 C 0.17743 -0.05254 0.17622 -0.05578 0.17934 -0.05856 C 0.18612 -0.06551 0.20921 -0.0669 0.22882 -0.06875 C 0.23421 -0.06852 0.25677 -0.06782 0.26372 -0.06713 C 0.26789 -0.06666 0.27118 -0.06597 0.27518 -0.06551 C 0.27796 -0.06504 0.28125 -0.06481 0.28421 -0.06458 C 0.28316 -0.06713 0.28334 -0.06967 0.28125 -0.07222 C 0.28039 -0.07315 0.27691 -0.07338 0.27518 -0.07384 C 0.25886 -0.07986 0.28177 -0.07291 0.26077 -0.07893 C 0.25625 -0.08287 0.25573 -0.08356 0.26945 -0.08472 C 0.27639 -0.08449 0.30174 -0.08449 0.30174 -0.08148 " pathEditMode="relative" rAng="0" ptsTypes="ffffffffffffffffffffffA">
                                      <p:cBhvr>
                                        <p:cTn id="31" dur="5000" fill="hold"/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42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34 0.03445 C -0.23143 0.0363 -0.23212 0.03653 -0.1658 0.03584 C -0.11493 0.03445 -0.08264 0.03329 -0.06268 0.03121 C -0.05886 0.02844 -0.06511 0.02543 -0.05122 0.02266 C -0.04861 0.0222 0.00712 0.0215 0.01718 0.02127 C 0.05451 0.02127 0.09271 0.02104 0.13073 0.02104 C 0.16232 0.01757 0.16736 0.01803 0.14236 0.01318 C 0.13593 0.01179 0.10764 0.01179 0.08524 0.0111 C 0.02274 0.00902 -0.02622 0.00647 -0.10851 0.00578 C -0.16407 0.0037 -0.14236 0.00485 -0.17657 0.003 C -0.18073 0.00231 -0.1882 0.00185 -0.1882 0.00139 C -0.1882 -0.00393 -0.20052 -0.00486 -0.0967 -0.00694 C -0.03195 -0.00832 -0.09427 -0.0074 -0.02865 -0.00809 C 0.02691 -0.0111 0.10347 -0.00971 0.21041 -0.00948 C 0.23871 -0.00902 0.26458 -0.00879 0.2901 -0.00809 C 0.29965 -0.00809 0.30434 -0.00763 0.31267 -0.0074 C 0.32343 -0.00717 0.3368 -0.00694 0.34757 -0.00647 C 0.35607 -0.00624 0.37031 -0.00578 0.37031 -0.00555 " pathEditMode="relative" rAng="0" ptsTypes="fffffffffffffffffA">
                                      <p:cBhvr>
                                        <p:cTn id="33" dur="5000" fill="hold"/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22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0.02639 C 0.06788 0.04375 0.06597 0.04236 0.05382 0.05208 C 0.0434 0.05439 0.03247 0.05324 0.02153 0.05023 C 0.01788 0.04953 0.01406 0.04676 0.01007 0.04629 C -0.00538 0.04421 0.00278 0.05092 -0.01146 0.04514 C -0.01476 0.04351 -0.01806 0.04143 -0.02135 0.03935 C -0.02726 0.03634 -0.03872 0.03125 -0.03889 0.03101 C -0.04965 0.02245 -0.06094 0.01504 -0.07222 0.00625 C -0.08628 -0.01158 -0.10069 -0.0294 -0.11458 -0.04746 C -0.12969 -0.06783 -0.12674 -0.10047 -0.12118 -0.12061 C -0.07743 -0.18149 -0.05104 -0.21621 -0.01024 -0.28496 C -0.00833 -0.28866 -0.01042 -0.29491 -0.00903 -0.29885 C -0.01111 -0.30695 -0.01076 -0.31459 -0.01319 -0.32246 C -0.01406 -0.32547 -0.02465 -0.34815 -0.02552 -0.34954 C -0.02917 -0.35602 -0.03576 -0.36806 -0.03594 -0.36806 C -0.04705 -0.38056 -0.05747 -0.39422 -0.06927 -0.40556 C -0.07205 -0.40764 -0.09219 -0.40811 -0.09253 -0.40834 C -0.09497 -0.40834 -0.09722 -0.41042 -0.09948 -0.41019 C -0.10799 -0.40996 -0.13611 -0.40371 -0.14132 -0.39838 C -0.14861 -0.39028 -0.15608 -0.38311 -0.16441 -0.37639 C -0.17153 -0.36459 -0.17951 -0.35324 -0.18594 -0.34028 C -0.19253 -0.32686 -0.19184 -0.29769 -0.19253 -0.28079 C -0.19306 -0.26713 -0.18993 -0.2625 -0.18785 -0.25 C -0.18542 -0.23287 -0.18351 -0.21551 -0.18785 -0.2007 C -0.21007 -0.17894 -0.19774 -0.17848 -0.22535 -0.21111 L -0.21788 -0.19306 " pathEditMode="relative" rAng="-1796319228" ptsTypes="ffffffffffffffffffffffffAA">
                                      <p:cBhvr>
                                        <p:cTn id="35" dur="5000" fill="hold"/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0" y="-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  l 0 0.048  l 0.036 0  l 0 0.048  l 0.036 0  l 0 0.048  l 0.036 0  l 0 0.048  l 0.036 0  l 0 0.048  l 0.036 0  l 0 0.048  l 0.036 0  l 0 0.048  E" pathEditMode="relative" ptsTypes="">
                                      <p:cBhvr>
                                        <p:cTn id="38" dur="5000" fill="hold"/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0" dur="5000" fill="hold"/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2" dur="5000" fill="hold"/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44" dur="5000" fill="hold"/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7346" name="Group 2"/>
          <p:cNvGrpSpPr/>
          <p:nvPr/>
        </p:nvGrpSpPr>
        <p:grpSpPr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57404" name="Picture 3" descr="bui cay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-698731">
              <a:off x="895" y="2592"/>
              <a:ext cx="758" cy="816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7405" name="Group 4"/>
            <p:cNvGrpSpPr/>
            <p:nvPr/>
          </p:nvGrpSpPr>
          <p:grpSpPr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57406" name="Picture 5" descr="Copy of flwr00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7407" name="Picture 6" descr="Copy of flwr00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8" y="2784"/>
                <a:ext cx="148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7408" name="Picture 7" descr="Copy of flwr00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" y="2832"/>
                <a:ext cx="143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57347" name="Picture 8" descr="duong la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423">
            <a:off x="-1630362" y="2817813"/>
            <a:ext cx="11079162" cy="2173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8" name="Picture 9" descr="nh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775" y="192088"/>
            <a:ext cx="1292225" cy="3389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9" name="Picture 10" descr="nha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1536700"/>
            <a:ext cx="1819275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0" name="Picture 11" descr="nh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1836738"/>
            <a:ext cx="1957388" cy="2201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1" name="Picture 12" descr="nha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28600" y="1828800"/>
            <a:ext cx="2286000" cy="16494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7352" name="Group 13"/>
          <p:cNvGrpSpPr/>
          <p:nvPr/>
        </p:nvGrpSpPr>
        <p:grpSpPr>
          <a:xfrm>
            <a:off x="0" y="1219200"/>
            <a:ext cx="4038600" cy="5638800"/>
            <a:chOff x="3216" y="432"/>
            <a:chExt cx="2808" cy="3419"/>
          </a:xfrm>
        </p:grpSpPr>
        <p:grpSp>
          <p:nvGrpSpPr>
            <p:cNvPr id="57392" name="Group 14"/>
            <p:cNvGrpSpPr/>
            <p:nvPr/>
          </p:nvGrpSpPr>
          <p:grpSpPr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57398" name="Group 15"/>
              <p:cNvGrpSpPr/>
              <p:nvPr/>
            </p:nvGrpSpPr>
            <p:grpSpPr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57402" name="Picture 16" descr="tan cay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7403" name="Picture 17" descr="cay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57399" name="Group 18"/>
              <p:cNvGrpSpPr/>
              <p:nvPr/>
            </p:nvGrpSpPr>
            <p:grpSpPr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57400" name="Picture 19" descr="«t chim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7401" name="Picture 20" descr="comicbird-animated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</p:grpSp>
        <p:grpSp>
          <p:nvGrpSpPr>
            <p:cNvPr id="57393" name="Group 21"/>
            <p:cNvGrpSpPr/>
            <p:nvPr/>
          </p:nvGrpSpPr>
          <p:grpSpPr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57395" name="Picture 22" descr="Copy of flwr001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7396" name="Picture 23" descr="Copy of flwr00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7397" name="Picture 24" descr="Copy of flwr0015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57394" name="Picture 25" descr="Copy of flwr00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4" y="3216"/>
              <a:ext cx="207" cy="28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64218" name="Picture 26" descr="bird00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1400" y="5867400"/>
            <a:ext cx="638175" cy="623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4" name="Picture 27" descr="spring-smiley-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143000" cy="830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4220" name="Picture 28" descr="Goosefly1-anim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514350" y="609600"/>
            <a:ext cx="514350" cy="43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6" name="Picture 29" descr="cay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31150" y="1143000"/>
            <a:ext cx="1212850" cy="1719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7" name="Picture 30" descr="nha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19600" y="1981200"/>
            <a:ext cx="4724400" cy="3478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4223" name="Picture 31" descr="bird00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86775" y="5791200"/>
            <a:ext cx="657225" cy="64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59" name="Picture 32" descr="Untitled-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67600" y="3657600"/>
            <a:ext cx="2000250" cy="2362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7360" name="Group 33"/>
          <p:cNvGrpSpPr/>
          <p:nvPr/>
        </p:nvGrpSpPr>
        <p:grpSpPr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57389" name="Picture 34" descr="Copy of flwr001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90" name="Picture 35" descr="Copy of flwr001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91" name="Picture 36" descr="Copy of flwr00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7361" name="Picture 37" descr="Animated-Butterfly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511925"/>
            <a:ext cx="3048000" cy="3460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7362" name="Group 38"/>
          <p:cNvGrpSpPr/>
          <p:nvPr/>
        </p:nvGrpSpPr>
        <p:grpSpPr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57386" name="Picture 39" descr="Copy of flwr001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87" name="Picture 40" descr="Copy of flwr001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88" name="Picture 41" descr="Copy of flwr00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7363" name="Group 42"/>
          <p:cNvGrpSpPr/>
          <p:nvPr/>
        </p:nvGrpSpPr>
        <p:grpSpPr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57383" name="Picture 43" descr="Copy of flwr001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84" name="Picture 44" descr="Copy of flwr0015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85" name="Picture 45" descr="Copy of flwr00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7364" name="Group 46"/>
          <p:cNvGrpSpPr/>
          <p:nvPr/>
        </p:nvGrpSpPr>
        <p:grpSpPr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57380" name="Picture 47" descr="Copy of flwr001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81" name="Picture 48" descr="Copy of flwr0015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7382" name="Picture 49" descr="Copy of flwr00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7365" name="Picture 50" descr="comicbird-anim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705600" y="184150"/>
            <a:ext cx="1828800" cy="887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66" name="Picture 51" descr="comicbird-anim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676400" y="2895600"/>
            <a:ext cx="1828800" cy="887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67" name="Picture 52" descr="Copy of nguoi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-1645195" flipH="1">
            <a:off x="6019800" y="3316288"/>
            <a:ext cx="1728788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68" name="Picture 53" descr="Copy of nguoi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43200" y="2590800"/>
            <a:ext cx="3167063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69" name="Picture 54" descr="nguoi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30450" y="3886200"/>
            <a:ext cx="2546350" cy="2743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7370" name="Group 55"/>
          <p:cNvGrpSpPr/>
          <p:nvPr/>
        </p:nvGrpSpPr>
        <p:grpSpPr>
          <a:xfrm flipH="1">
            <a:off x="4419600" y="3505200"/>
            <a:ext cx="1828800" cy="3352800"/>
            <a:chOff x="768" y="480"/>
            <a:chExt cx="1680" cy="3120"/>
          </a:xfrm>
        </p:grpSpPr>
        <p:pic>
          <p:nvPicPr>
            <p:cNvPr id="57373" name="Picture 56" descr="tay2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344" y="528"/>
              <a:ext cx="1104" cy="99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7374" name="Group 57"/>
            <p:cNvGrpSpPr/>
            <p:nvPr/>
          </p:nvGrpSpPr>
          <p:grpSpPr>
            <a:xfrm>
              <a:off x="768" y="480"/>
              <a:ext cx="1393" cy="3120"/>
              <a:chOff x="768" y="480"/>
              <a:chExt cx="1393" cy="3120"/>
            </a:xfrm>
          </p:grpSpPr>
          <p:pic>
            <p:nvPicPr>
              <p:cNvPr id="57375" name="Picture 58" descr="chan2"/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 rot="-4287891" flipH="1">
                <a:off x="346" y="2534"/>
                <a:ext cx="1488" cy="64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57376" name="Picture 59" descr="chan1"/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 rot="-5569907" flipH="1">
                <a:off x="821" y="2299"/>
                <a:ext cx="1392" cy="111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57377" name="Group 60"/>
              <p:cNvGrpSpPr/>
              <p:nvPr/>
            </p:nvGrpSpPr>
            <p:grpSpPr>
              <a:xfrm>
                <a:off x="864" y="480"/>
                <a:ext cx="1297" cy="1920"/>
                <a:chOff x="981" y="384"/>
                <a:chExt cx="1297" cy="1920"/>
              </a:xfrm>
            </p:grpSpPr>
            <p:pic>
              <p:nvPicPr>
                <p:cNvPr id="57378" name="Picture 61" descr="than"/>
                <p:cNvPicPr>
                  <a:picLocks noChangeAspect="1"/>
                </p:cNvPicPr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81" y="384"/>
                  <a:ext cx="1192" cy="192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57379" name="Picture 62" descr="tay"/>
                <p:cNvPicPr>
                  <a:picLocks noChangeAspect="1"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248" y="1248"/>
                  <a:ext cx="1030" cy="80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</p:grpSp>
      </p:grpSp>
      <p:pic>
        <p:nvPicPr>
          <p:cNvPr id="57371" name="Picture 63" descr="Bluebird05-animated-chick_in_flight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981450" y="3200400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huc mung - Nhac Nga.mp3">
            <a:hlinkClick r:id="" action="ppaction://media"/>
          </p:cNvPr>
          <p:cNvPicPr>
            <a:picLocks noRot="1"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link="rId40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7550150" y="6010275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69 -0.00787 C 0.00209 0.00394 -0.02171 -0.00208 0.03872 0.00116 C 0.05573 0.00046 0.07257 0.00093 0.08907 -0.00185 C 0.09983 -0.0037 0.09584 -0.00833 0.10278 -0.01389 C 0.1066 -0.0169 0.11789 -0.01875 0.12049 -0.01991 C 0.12969 -0.02291 0.13664 -0.0294 0.14584 -0.03217 C 0.15539 -0.04444 0.16928 -0.05046 0.1823 -0.05347 C 0.19202 -0.05995 0.19862 -0.06273 0.20955 -0.06528 C 0.2224 -0.06458 0.23525 -0.06389 0.2481 -0.06227 C 0.25955 -0.06065 0.2665 -0.04537 0.27535 -0.03819 C 0.27761 -0.03657 0.28004 -0.03657 0.2823 -0.03518 C 0.28473 -0.03379 0.28681 -0.03148 0.28907 -0.0294 C 0.29636 -0.01551 0.30191 -0.00694 0.31407 -0.00185 C 0.33282 -0.0081 0.3507 -0.0169 0.36858 -0.02639 C 0.37153 -0.02778 0.37483 -0.02801 0.37778 -0.0294 C 0.3823 -0.03125 0.39132 -0.03518 0.39132 -0.03495 C 0.41702 -0.03449 0.44306 -0.03634 0.46858 -0.03217 C 0.47761 -0.03079 0.4849 -0.02083 0.49358 -0.0169 C 0.50573 -0.01782 0.51789 -0.01805 0.53004 -0.01991 C 0.53421 -0.02083 0.54271 -0.02778 0.54584 -0.0294 C 0.55035 -0.03148 0.55556 -0.03171 0.55955 -0.03518 C 0.56181 -0.03727 0.56389 -0.03958 0.56615 -0.04097 C 0.57848 -0.04954 0.59202 -0.05416 0.60504 -0.05926 C 0.62171 -0.05856 0.63837 -0.05833 0.65504 -0.05648 C 0.65816 -0.05625 0.66094 -0.05347 0.66407 -0.05347 C 0.67396 -0.05347 0.68369 -0.05833 0.69358 -0.05926 C 0.73351 -0.07245 0.79115 -0.06736 0.82553 -0.06829 C 0.83629 -0.07083 0.84688 -0.07291 0.8573 -0.07754 C 0.87327 -0.07639 0.88924 -0.07685 0.90504 -0.0743 C 0.90782 -0.07384 0.90938 -0.06967 0.91181 -0.06829 C 0.91615 -0.06597 0.92553 -0.06227 0.92553 -0.06227 C 0.93247 -0.06458 0.93612 -0.06458 0.94132 -0.07153 C 0.95157 -0.08518 0.93941 -0.07754 0.95278 -0.08333 C 0.95504 -0.08264 0.95764 -0.08264 0.95955 -0.08055 C 0.96164 -0.07824 0.96146 -0.07291 0.96407 -0.07153 C 0.96632 -0.07037 0.96858 -0.07361 0.97084 -0.0743 C 0.9724 -0.07639 0.97483 -0.0831 0.97553 -0.08055 C 0.97813 -0.06875 0.97535 -0.05625 0.97778 -0.04398 C 0.97969 -0.03449 0.98837 -0.02407 0.99358 -0.0169 C 0.99289 -0.00046 0.99376 0.01551 0.99132 0.03148 C 0.98976 0.04144 0.97466 0.04769 0.96858 0.04954 C 0.94688 0.05764 0.92466 0.06042 0.90278 0.06783 C 0.87744 0.06621 0.86372 0.06968 0.84358 0.06204 C 0.82952 0.05625 0.81424 0.04699 0.80278 0.03426 C 0.80035 0.03148 0.79862 0.02755 0.79584 0.02546 C 0.79306 0.02361 0.78976 0.02361 0.78681 0.02269 C 0.7731 0.01736 0.75938 0.01273 0.74584 0.00718 C 0.73907 0.0081 0.73212 0.00787 0.72553 0.00996 C 0.72119 0.01204 0.71806 0.0169 0.71407 0.01945 C 0.71129 0.0213 0.70799 0.02153 0.70504 0.02269 C 0.68681 0.03935 0.69445 0.03264 0.6823 0.04352 C 0.68056 0.04491 0.67969 0.04815 0.67778 0.04954 C 0.67501 0.05162 0.67171 0.05185 0.66858 0.05255 C 0.66563 0.05463 0.66268 0.0588 0.65955 0.0588 C 0.63577 0.06088 0.60973 0.04815 0.58681 0.04028 C 0.57882 0.03334 0.5691 0.03334 0.56181 0.02546 C 0.55678 0.02014 0.55313 0.0125 0.5481 0.00718 C 0.54237 0.00116 0.53247 -0.00509 0.52553 -0.00787 C 0.51789 -0.00694 0.51025 -0.00694 0.50278 -0.00509 C 0.50001 -0.00393 0.49844 -0.00023 0.49584 0.00116 C 0.49306 0.00278 0.48976 0.00278 0.48681 0.00417 C 0.47639 0.00972 0.47327 0.01667 0.46181 0.02269 C 0.45626 0.03334 0.44862 0.04213 0.43907 0.04699 C 0.43143 0.0456 0.42379 0.04607 0.41632 0.04352 C 0.41372 0.04283 0.41198 0.03935 0.40955 0.0375 C 0.40105 0.03125 0.4007 0.03125 0.39132 0.02847 C 0.38751 0.02709 0.38386 0.02685 0.38004 0.02546 C 0.37396 0.02361 0.36181 0.01945 0.36181 0.01968 C 0.34219 0.02014 0.3224 0.01991 0.30278 0.02269 C 0.29931 0.02292 0.29688 0.02709 0.29358 0.02847 C 0.28837 0.03009 0.28299 0.03056 0.27778 0.03148 C 0.2691 0.03542 0.26146 0.0382 0.25504 0.04699 C 0.2257 0.04491 0.20174 0.04908 0.17553 0.0375 C 0.16754 0.02709 0.15435 0.02546 0.14358 0.02269 C 0.12275 0.00857 0.12257 0.01389 0.09132 0.01667 C 0.08681 0.02014 0.08178 0.02361 0.07778 0.02847 C 0.07622 0.03056 0.07518 0.03334 0.0731 0.03426 C 0.06962 0.03681 0.06563 0.03681 0.06181 0.0375 C 0.03455 0.05533 0.02535 0.06412 -0.02223 0.04028 C -0.03855 0.03264 -0.01876 0.00394 -0.0132 -0.00185 C -0.00886 -0.00625 0.00069 -0.01389 0.00069 -0.01366 C 0.00642 -0.02616 0.0132 -0.02847 0.02084 -0.03819 C 0.02362 -0.04166 0.02448 -0.04745 0.02778 -0.05046 C 0.03108 -0.05324 0.03525 -0.05254 0.03872 -0.05347 C 0.0474 -0.05903 0.05521 -0.06157 0.06407 -0.06528 C 0.13507 -0.06389 0.20382 -0.06967 0.2731 -0.05347 C 0.29966 -0.03935 0.31945 -0.03241 0.3481 -0.0294 C 0.37396 -0.03125 0.39202 -0.03449 0.41632 -0.03819 C 0.43056 -0.05254 0.44202 -0.05949 0.45955 -0.06528 C 0.47952 -0.08565 0.51198 -0.09329 0.53681 -0.10162 C 0.62501 -0.09907 0.60816 -0.10741 0.65278 -0.09259 C 0.6698 -0.07685 0.69167 -0.07153 0.71181 -0.06829 C 0.76893 -0.07014 0.81337 -0.07176 0.86632 -0.08055 C 0.88021 -0.08704 0.90955 -0.08958 0.90955 -0.08958 C 0.97935 -0.1206 1.14549 -0.09884 1.1573 -0.09884 " pathEditMode="relative" rAng="0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264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00" y="-18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 -0.00926 L 3.33333E-6 -1.11111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64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368 0.00416 0.01562 -0.00093 0.00173 0.01157 C 0.02118 0.01527 0.00972 0.01389 0.03611 0.01389 " pathEditMode="relative" ptsTypes="ffA">
                                      <p:cBhvr>
                                        <p:cTn id="12" dur="5000" fill="hold"/>
                                        <p:tgtEl>
                                          <p:spTgt spid="264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8370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24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990600" y="685800"/>
            <a:ext cx="693420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50800"/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50800"/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50800"/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 w="50800"/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2:</a:t>
            </a:r>
            <a:endParaRPr kumimoji="0" lang="en-US" sz="5400" b="1" i="0" u="none" strike="noStrike" kern="1200" cap="none" spc="0" normalizeH="0" baseline="0" noProof="0" dirty="0">
              <a:ln w="50800"/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2514600"/>
            <a:ext cx="748153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Trẻ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tác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phẩm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9394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914400" y="838200"/>
            <a:ext cx="46858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3:</a:t>
            </a:r>
            <a:endParaRPr kumimoji="0" lang="en-US" sz="54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981200"/>
            <a:ext cx="7315200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Chơi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chơi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  <a:endParaRPr kumimoji="0" lang="en-US" sz="5400" b="1" i="0" u="none" strike="noStrike" kern="1200" cap="none" spc="50" normalizeH="0" baseline="0" noProof="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“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Những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người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bạn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tốt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bụng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”</a:t>
            </a:r>
            <a:endParaRPr kumimoji="0" lang="en-US" sz="54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2" name="Bầu Bí Thương Nhau - Đang Cập Nhật _ Chất Lượng 128 kps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488" y="48768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chemeClr val="accent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20638"/>
            <a:ext cx="8991600" cy="6837362"/>
          </a:xfrm>
          <a:ln/>
        </p:spPr>
      </p:pic>
      <p:pic>
        <p:nvPicPr>
          <p:cNvPr id="60419" name="Picture 13" descr="UY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0" y="5026025"/>
            <a:ext cx="2000250" cy="183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0" name="Picture 15" descr="J01240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200" y="4648200"/>
            <a:ext cx="2132013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1" name="Picture 16" descr="J01240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6934200" y="-76200"/>
            <a:ext cx="2132013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762000" y="604342"/>
            <a:ext cx="69525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Kết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thúc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động</a:t>
            </a:r>
            <a:endParaRPr kumimoji="0" lang="en-US" sz="5400" b="1" i="0" u="none" strike="noStrike" kern="1200" cap="none" spc="50" normalizeH="0" baseline="0" noProof="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6394" y="1527672"/>
            <a:ext cx="7221849" cy="1754326"/>
          </a:xfrm>
          <a:prstGeom prst="rect">
            <a:avLst/>
          </a:prstGeom>
          <a:noFill/>
        </p:spPr>
        <p:txBody>
          <a:bodyPr spcFirstLastPara="1" wrap="none" numCol="1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ầu Bí Thương Nhau - Đang Cập Nhật _ Chất Lượng 128 kps.mp3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5650" y="5637213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4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  <a:ln/>
        </p:spPr>
        <p:txBody>
          <a:bodyPr vert="horz" wrap="square" lIns="91440" tIns="45720" rIns="91440" bIns="45720" anchor="ctr" anchorCtr="0"/>
          <a:p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gì m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tím trên gi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b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Từng chùm chín mọng mang to</a:t>
            </a:r>
            <a:r>
              <a:rPr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chữ o</a:t>
            </a:r>
            <a:b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 biết quả gì bản nhỏ?</a:t>
            </a:r>
            <a:b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(Quả nho)</a:t>
            </a:r>
            <a:b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800" dirty="0"/>
          </a:p>
        </p:txBody>
      </p:sp>
      <p:pic>
        <p:nvPicPr>
          <p:cNvPr id="3074" name="Picture 2" descr="C:\Users\Giang\Desktop\SOẠN\images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" y="26988"/>
            <a:ext cx="8839200" cy="3505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4" name="Rectangle 3"/>
          <p:cNvSpPr/>
          <p:nvPr/>
        </p:nvSpPr>
        <p:spPr>
          <a:xfrm>
            <a:off x="152400" y="4495800"/>
            <a:ext cx="8763000" cy="2246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vỏ đỏ</a:t>
            </a:r>
            <a:endParaRPr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Ruột chấm vừng đen</a:t>
            </a:r>
            <a:endParaRPr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v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m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xem</a:t>
            </a:r>
            <a:endParaRPr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mát vừa bổ</a:t>
            </a:r>
            <a:endParaRPr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(Quả thanh long)</a:t>
            </a:r>
            <a:endParaRPr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3657600"/>
            <a:ext cx="8763000" cy="320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gì ruột đỏ</a:t>
            </a:r>
            <a:b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 láy hạt đen</a:t>
            </a:r>
            <a:b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Mời bạn nếm xem</a:t>
            </a:r>
            <a:b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Ngọt ơi l</a:t>
            </a:r>
            <a:r>
              <a:rPr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ngọt</a:t>
            </a:r>
            <a:b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 bạn quả gì?</a:t>
            </a:r>
            <a:b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(Quả dưa hấu)</a:t>
            </a:r>
            <a:b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3600" dirty="0"/>
          </a:p>
        </p:txBody>
      </p:sp>
      <p:pic>
        <p:nvPicPr>
          <p:cNvPr id="409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0"/>
            <a:ext cx="8991600" cy="320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8" name="Rectangle 3"/>
          <p:cNvSpPr/>
          <p:nvPr/>
        </p:nvSpPr>
        <p:spPr>
          <a:xfrm>
            <a:off x="304800" y="4267200"/>
            <a:ext cx="8610600" cy="2062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như quả bóng m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xanh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 ra tôm tép xếp th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múi xinh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quả gì?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(Quả bưởi)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4" descr="buo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733800"/>
            <a:ext cx="8991600" cy="3124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90" name="Picture 9" descr="baunew2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09613" y="1481138"/>
            <a:ext cx="7724775" cy="4525962"/>
          </a:xfrm>
          <a:ln/>
        </p:spPr>
      </p:pic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384300"/>
          </a:xfrm>
          <a:noFill/>
          <a:ln>
            <a:noFill/>
          </a:ln>
          <a:effectLst/>
          <a:sp3d prstMaterial="plastic"/>
        </p:spPr>
        <p:txBody>
          <a:bodyPr vert="horz" rtlCol="0" anchor="ctr"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2D1E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2D1E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62D1E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2D1E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62D1E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2D1E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1: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62D1E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Kể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2D1E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62D1E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chuyên</a:t>
            </a: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62D1E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7892" name="WordArt 11"/>
          <p:cNvSpPr>
            <a:spLocks noTextEdit="1"/>
          </p:cNvSpPr>
          <p:nvPr/>
        </p:nvSpPr>
        <p:spPr>
          <a:xfrm>
            <a:off x="762000" y="1679575"/>
            <a:ext cx="7239000" cy="22066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endParaRPr lang="en-US" sz="3600" b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Quả Bầu Tiên</a:t>
            </a:r>
            <a:endParaRPr lang="en-US" sz="3600" b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893" name="Picture 12" descr="UY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52400" y="-152400"/>
            <a:ext cx="2000250" cy="183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Picture 13" descr="UY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0" y="5026025"/>
            <a:ext cx="2000250" cy="183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Picture 15" descr="J01240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200" y="4648200"/>
            <a:ext cx="2132013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Picture 16" descr="J01240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6934200" y="-76200"/>
            <a:ext cx="2132013" cy="228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33CC3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38914" name="Group 48"/>
          <p:cNvGrpSpPr/>
          <p:nvPr/>
        </p:nvGrpSpPr>
        <p:grpSpPr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38968" name="Picture 49" descr="bui cay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-698731">
              <a:off x="895" y="2592"/>
              <a:ext cx="758" cy="816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8969" name="Group 50"/>
            <p:cNvGrpSpPr/>
            <p:nvPr/>
          </p:nvGrpSpPr>
          <p:grpSpPr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38970" name="Picture 51" descr="Copy of flwr00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8971" name="Picture 52" descr="Copy of flwr00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8" y="2784"/>
                <a:ext cx="148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8972" name="Picture 53" descr="Copy of flwr00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" y="2832"/>
                <a:ext cx="143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38915" name="Picture 31" descr="duong la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423">
            <a:off x="-1600200" y="2819400"/>
            <a:ext cx="11079163" cy="2173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6" name="Picture 5" descr="nh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775" y="192088"/>
            <a:ext cx="1292225" cy="3389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Picture 6" descr="nha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1536700"/>
            <a:ext cx="1819275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Picture 12" descr="nh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1836738"/>
            <a:ext cx="1957388" cy="2201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Picture 13" descr="nha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28600" y="1828800"/>
            <a:ext cx="2286000" cy="16494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920" name="Group 17"/>
          <p:cNvGrpSpPr/>
          <p:nvPr/>
        </p:nvGrpSpPr>
        <p:grpSpPr>
          <a:xfrm>
            <a:off x="0" y="1219200"/>
            <a:ext cx="4038600" cy="5638800"/>
            <a:chOff x="3216" y="432"/>
            <a:chExt cx="2808" cy="3419"/>
          </a:xfrm>
        </p:grpSpPr>
        <p:grpSp>
          <p:nvGrpSpPr>
            <p:cNvPr id="38956" name="Group 18"/>
            <p:cNvGrpSpPr/>
            <p:nvPr/>
          </p:nvGrpSpPr>
          <p:grpSpPr>
            <a:xfrm>
              <a:off x="3216" y="432"/>
              <a:ext cx="2808" cy="3419"/>
              <a:chOff x="-144" y="0"/>
              <a:chExt cx="3176" cy="4235"/>
            </a:xfrm>
          </p:grpSpPr>
          <p:grpSp>
            <p:nvGrpSpPr>
              <p:cNvPr id="38962" name="Group 19"/>
              <p:cNvGrpSpPr/>
              <p:nvPr/>
            </p:nvGrpSpPr>
            <p:grpSpPr>
              <a:xfrm rot="-159101">
                <a:off x="-144" y="0"/>
                <a:ext cx="3176" cy="4235"/>
                <a:chOff x="2920" y="85"/>
                <a:chExt cx="3176" cy="4235"/>
              </a:xfrm>
            </p:grpSpPr>
            <p:pic>
              <p:nvPicPr>
                <p:cNvPr id="38966" name="Picture 20" descr="tan cay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7714034">
                  <a:off x="3792" y="-47"/>
                  <a:ext cx="1595" cy="18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38967" name="Picture 21" descr="cay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20" y="960"/>
                  <a:ext cx="3176" cy="33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38963" name="Group 22"/>
              <p:cNvGrpSpPr/>
              <p:nvPr/>
            </p:nvGrpSpPr>
            <p:grpSpPr>
              <a:xfrm rot="-159101">
                <a:off x="1200" y="1248"/>
                <a:ext cx="1296" cy="916"/>
                <a:chOff x="4176" y="1100"/>
                <a:chExt cx="1296" cy="916"/>
              </a:xfrm>
            </p:grpSpPr>
            <p:pic>
              <p:nvPicPr>
                <p:cNvPr id="38964" name="Picture 23" descr="«t chim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560" y="1248"/>
                  <a:ext cx="768" cy="7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38965" name="Picture 24" descr="comicbird-animated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76" y="1100"/>
                  <a:ext cx="1296" cy="62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</p:grpSp>
        <p:grpSp>
          <p:nvGrpSpPr>
            <p:cNvPr id="38957" name="Group 25"/>
            <p:cNvGrpSpPr/>
            <p:nvPr/>
          </p:nvGrpSpPr>
          <p:grpSpPr>
            <a:xfrm>
              <a:off x="4128" y="3216"/>
              <a:ext cx="672" cy="375"/>
              <a:chOff x="1487" y="3535"/>
              <a:chExt cx="757" cy="464"/>
            </a:xfrm>
          </p:grpSpPr>
          <p:pic>
            <p:nvPicPr>
              <p:cNvPr id="38959" name="Picture 26" descr="Copy of flwr001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-159101">
                <a:off x="1987" y="3567"/>
                <a:ext cx="257" cy="4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8960" name="Picture 27" descr="Copy of flwr00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-159101">
                <a:off x="1693" y="3535"/>
                <a:ext cx="173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8961" name="Picture 28" descr="Copy of flwr0015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-1092111">
                <a:off x="1487" y="3551"/>
                <a:ext cx="215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38958" name="Picture 29" descr="Copy of flwr00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4" y="3216"/>
              <a:ext cx="207" cy="28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0930" name="Picture 34" descr="bird00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91400" y="5867400"/>
            <a:ext cx="638175" cy="623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2" name="Picture 35" descr="spring-smiley-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143000" cy="830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933" name="Picture 37" descr="Goosefly1-anim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514350" y="609600"/>
            <a:ext cx="514350" cy="43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4" name="Picture 46" descr="cay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31150" y="1143000"/>
            <a:ext cx="1212850" cy="1719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5" name="Picture 15" descr="nha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19600" y="1981200"/>
            <a:ext cx="4724400" cy="3478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929" name="Picture 33" descr="bird00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86775" y="5791200"/>
            <a:ext cx="657225" cy="64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7" name="Picture 32" descr="Untitled-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67600" y="3657600"/>
            <a:ext cx="2000250" cy="2362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928" name="Group 59"/>
          <p:cNvGrpSpPr/>
          <p:nvPr/>
        </p:nvGrpSpPr>
        <p:grpSpPr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38953" name="Picture 60" descr="Copy of flwr001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54" name="Picture 61" descr="Copy of flwr001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55" name="Picture 62" descr="Copy of flwr00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8929" name="Picture 58" descr="Animated-Butterfly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511925"/>
            <a:ext cx="3048000" cy="3460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8930" name="Group 63"/>
          <p:cNvGrpSpPr/>
          <p:nvPr/>
        </p:nvGrpSpPr>
        <p:grpSpPr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38950" name="Picture 64" descr="Copy of flwr001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51" name="Picture 65" descr="Copy of flwr001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52" name="Picture 66" descr="Copy of flwr00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8931" name="Group 67"/>
          <p:cNvGrpSpPr/>
          <p:nvPr/>
        </p:nvGrpSpPr>
        <p:grpSpPr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38947" name="Picture 68" descr="Copy of flwr001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48" name="Picture 69" descr="Copy of flwr0015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49" name="Picture 70" descr="Copy of flwr00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8932" name="Group 71"/>
          <p:cNvGrpSpPr/>
          <p:nvPr/>
        </p:nvGrpSpPr>
        <p:grpSpPr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38944" name="Picture 72" descr="Copy of flwr001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45" name="Picture 73" descr="Copy of flwr0015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946" name="Picture 74" descr="Copy of flwr00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0932" name="Picture 36" descr="comicbird-anim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705600" y="184150"/>
            <a:ext cx="1828800" cy="8874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0934" name="Group 38"/>
          <p:cNvGrpSpPr/>
          <p:nvPr/>
        </p:nvGrpSpPr>
        <p:grpSpPr>
          <a:xfrm flipH="1">
            <a:off x="9448800" y="3505200"/>
            <a:ext cx="1828800" cy="3352800"/>
            <a:chOff x="768" y="480"/>
            <a:chExt cx="1680" cy="3120"/>
          </a:xfrm>
        </p:grpSpPr>
        <p:pic>
          <p:nvPicPr>
            <p:cNvPr id="38937" name="Picture 39" descr="tay2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344" y="528"/>
              <a:ext cx="1104" cy="995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8938" name="Group 40"/>
            <p:cNvGrpSpPr/>
            <p:nvPr/>
          </p:nvGrpSpPr>
          <p:grpSpPr>
            <a:xfrm>
              <a:off x="768" y="480"/>
              <a:ext cx="1393" cy="3120"/>
              <a:chOff x="768" y="480"/>
              <a:chExt cx="1393" cy="3120"/>
            </a:xfrm>
          </p:grpSpPr>
          <p:pic>
            <p:nvPicPr>
              <p:cNvPr id="38939" name="Picture 41" descr="chan2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 rot="-4287891" flipH="1">
                <a:off x="346" y="2534"/>
                <a:ext cx="1488" cy="64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8940" name="Picture 42" descr="chan1"/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 rot="-5569907" flipH="1">
                <a:off x="821" y="2299"/>
                <a:ext cx="1392" cy="111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38941" name="Group 43"/>
              <p:cNvGrpSpPr/>
              <p:nvPr/>
            </p:nvGrpSpPr>
            <p:grpSpPr>
              <a:xfrm>
                <a:off x="864" y="480"/>
                <a:ext cx="1297" cy="1920"/>
                <a:chOff x="981" y="384"/>
                <a:chExt cx="1297" cy="1920"/>
              </a:xfrm>
            </p:grpSpPr>
            <p:pic>
              <p:nvPicPr>
                <p:cNvPr id="38942" name="Picture 44" descr="than"/>
                <p:cNvPicPr>
                  <a:picLocks noChangeAspect="1"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81" y="384"/>
                  <a:ext cx="1192" cy="192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38943" name="Picture 45" descr="tay"/>
                <p:cNvPicPr>
                  <a:picLocks noChangeAspect="1"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248" y="1248"/>
                  <a:ext cx="1030" cy="80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</p:grpSp>
      </p:grpSp>
      <p:pic>
        <p:nvPicPr>
          <p:cNvPr id="80974" name="Picture 78" descr="comicbird-anim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4800" y="147638"/>
            <a:ext cx="1752600" cy="85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nen.mp3">
            <a:hlinkClick r:id="" action="ppaction://media"/>
          </p:cNvPr>
          <p:cNvPicPr>
            <a:picLocks noRot="1"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link="rId36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626350" y="6111875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4.44444E-6 C -0.01441 0.01041 -0.00607 0.00578 -0.0243 0.01134 C -0.05086 0.01134 -0.0677 0.0118 -0.09149 0.00416 C -0.09705 -0.00139 -0.10434 -0.00579 -0.11076 -0.00487 C -0.15538 -0.00325 -0.2 0.00046 -0.24479 0.003 C -0.2552 -0.00764 -0.26649 0.00416 -0.27656 -0.00579 C -0.33264 -0.05116 -0.34913 -0.0125 -0.44444 -0.00649 C -0.45468 -0.01135 -0.46267 -0.01065 -0.47378 -0.01158 C -0.47604 -0.01343 -0.4783 -0.01644 -0.48055 -0.01713 C -0.48281 -0.01875 -0.48559 -0.0176 -0.48854 -0.01922 C -0.49027 -0.01922 -0.49149 -0.02408 -0.49323 -0.02477 C -0.49965 -0.0301 -0.50868 -0.03542 -0.51562 -0.0375 C -0.5276 -0.05047 -0.52187 -0.047 -0.53194 -0.05 C -0.57847 -0.10093 -0.63836 -0.04792 -0.69132 -0.04237 C -0.70573 -0.04098 -0.71996 -0.04005 -0.7342 -0.03889 " pathEditMode="relative" rAng="-143462912" ptsTypes="ffffffffffffffA">
                                      <p:cBhvr>
                                        <p:cTn id="10" dur="5000" fill="hold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00" y="-3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80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 -0.00926 L 3.33333E-6 -1.11111E-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809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0" y="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C 0.0368 0.00416 0.01562 -0.00093 0.00173 0.01157 C 0.02118 0.01527 0.00972 0.01389 0.03611 0.01389 " pathEditMode="relative" ptsTypes="ffA">
                                      <p:cBhvr>
                                        <p:cTn id="16" dur="5000" fill="hold"/>
                                        <p:tgtEl>
                                          <p:spTgt spid="80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C -0.00313 0.00093 -0.0066 0.0007 -0.00921 0.00301 C -0.01146 0.0051 -0.01181 0.00949 -0.01372 0.01227 C -0.01806 0.01875 -0.02292 0.02431 -0.02744 0.03033 C -0.02934 0.03287 -0.03004 0.03704 -0.03195 0.03959 C -0.03837 0.04815 -0.04601 0.0551 -0.05244 0.06366 C -0.05886 0.07223 -0.06303 0.08125 -0.07049 0.08797 C -0.07205 0.09445 -0.079 0.11042 -0.08195 0.11528 C -0.08369 0.11806 -0.08681 0.11875 -0.08872 0.12107 C -0.09132 0.12477 -0.09306 0.12963 -0.09549 0.13334 C -0.09827 0.1375 -0.10226 0.14074 -0.10469 0.14537 C -0.10625 0.14838 -0.10695 0.15232 -0.10921 0.15463 C -0.11181 0.15695 -0.11528 0.15625 -0.11823 0.15764 C -0.12518 0.16111 -0.13212 0.16528 -0.13872 0.16968 C -0.14271 0.17246 -0.14601 0.17639 -0.15 0.17894 C -0.16146 0.18658 -0.17431 0.18936 -0.18646 0.19399 C -0.19844 0.19861 -0.18941 0.19607 -0.20469 0.20625 C -0.20782 0.20834 -0.21771 0.21135 -0.22049 0.21227 C -0.23733 0.22709 -0.22882 0.22292 -0.24549 0.22732 C -0.2566 0.24699 -0.27344 0.25579 -0.28646 0.27292 C -0.29184 0.27986 -0.29705 0.28704 -0.30244 0.29375 C -0.30712 0.3 -0.31823 0.30926 -0.31823 0.30926 C -0.32691 0.32824 -0.32917 0.3257 -0.34098 0.33936 C -0.35035 0.3507 -0.35695 0.35926 -0.36823 0.36667 C -0.37848 0.3875 -0.40278 0.39653 -0.42049 0.4 C -0.50469 0.39607 -0.46303 0.39699 -0.54549 0.39699 " pathEditMode="relative" ptsTypes="fffffffffffffffffffffffffA">
                                      <p:cBhvr>
                                        <p:cTn id="18" dur="5000" fill="hold"/>
                                        <p:tgtEl>
                                          <p:spTgt spid="80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5 0.22755 C -0.18611 0.22801 -0.18455 0.22778 -0.18333 0.22894 C -0.18229 0.2301 -0.18211 0.23241 -0.18125 0.23403 C -0.17916 0.2375 -0.17691 0.24051 -0.17482 0.24375 C -0.17395 0.24514 -0.17361 0.24746 -0.17274 0.24885 C -0.16961 0.25348 -0.16614 0.25718 -0.16319 0.26181 C -0.16007 0.26644 -0.15816 0.2713 -0.15468 0.275 C -0.15399 0.27848 -0.15069 0.28704 -0.1493 0.28982 C -0.14861 0.29121 -0.14705 0.29167 -0.14618 0.29283 C -0.14496 0.29491 -0.14427 0.29746 -0.14305 0.29954 C -0.14184 0.30163 -0.13993 0.30348 -0.13871 0.30602 C -0.13802 0.30764 -0.13767 0.30973 -0.13663 0.31088 C -0.13541 0.31227 -0.13385 0.31181 -0.13246 0.31274 C -0.12916 0.31459 -0.12604 0.3169 -0.12291 0.31922 C -0.121 0.32061 -0.11944 0.32292 -0.1177 0.32431 C -0.11232 0.32825 -0.10642 0.32987 -0.10069 0.33241 C -0.09514 0.33496 -0.0993 0.33357 -0.09218 0.33889 C -0.0908 0.34005 -0.08611 0.34167 -0.08489 0.34237 C -0.07691 0.35024 -0.0809 0.34792 -0.07309 0.35047 C -0.06805 0.36112 -0.06007 0.36575 -0.05399 0.375 C -0.05139 0.37894 -0.04913 0.38264 -0.04652 0.38635 C -0.04427 0.38982 -0.03923 0.39468 -0.03923 0.39491 C -0.03507 0.40487 -0.03402 0.40348 -0.02864 0.41088 C -0.02413 0.41713 -0.02118 0.42176 -0.0158 0.42593 C -0.01111 0.43704 0.00018 0.4419 0.00851 0.44399 C 0.04775 0.44167 0.0283 0.44213 0.06684 0.44213 " pathEditMode="relative" rAng="0" ptsTypes="fffffffffffffffffffffffffA">
                                      <p:cBhvr>
                                        <p:cTn id="20" dur="5000" fill="hold"/>
                                        <p:tgtEl>
                                          <p:spTgt spid="809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0" y="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99FF3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9938" name="Picture 27" descr="spring-smiley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0" y="1989138"/>
            <a:ext cx="1143000" cy="8302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939" name="Group 2"/>
          <p:cNvGrpSpPr/>
          <p:nvPr/>
        </p:nvGrpSpPr>
        <p:grpSpPr>
          <a:xfrm rot="617449">
            <a:off x="8382000" y="3200400"/>
            <a:ext cx="762000" cy="762000"/>
            <a:chOff x="895" y="2592"/>
            <a:chExt cx="758" cy="816"/>
          </a:xfrm>
        </p:grpSpPr>
        <p:pic>
          <p:nvPicPr>
            <p:cNvPr id="39993" name="Picture 3" descr="bui cay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698731">
              <a:off x="895" y="2592"/>
              <a:ext cx="758" cy="816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39994" name="Group 4"/>
            <p:cNvGrpSpPr/>
            <p:nvPr/>
          </p:nvGrpSpPr>
          <p:grpSpPr>
            <a:xfrm>
              <a:off x="960" y="2640"/>
              <a:ext cx="461" cy="288"/>
              <a:chOff x="144" y="2784"/>
              <a:chExt cx="461" cy="288"/>
            </a:xfrm>
          </p:grpSpPr>
          <p:pic>
            <p:nvPicPr>
              <p:cNvPr id="39995" name="Picture 5" descr="Copy of flwr00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315607">
                <a:off x="432" y="2784"/>
                <a:ext cx="173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9996" name="Picture 6" descr="Copy of flwr00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" y="2784"/>
                <a:ext cx="148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9997" name="Picture 7" descr="Copy of flwr00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" y="2832"/>
                <a:ext cx="143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39940" name="Picture 8" descr="duong la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423">
            <a:off x="-1630362" y="2817813"/>
            <a:ext cx="11079162" cy="2173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Picture 9" descr="nh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609600"/>
            <a:ext cx="1292225" cy="3389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2" name="Picture 10" descr="nha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00" y="1752600"/>
            <a:ext cx="1819275" cy="135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Picture 11" descr="nh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3925" y="2133600"/>
            <a:ext cx="1693863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4" name="Picture 12" descr="nha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28600" y="1828800"/>
            <a:ext cx="2286000" cy="16494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945" name="Group 70"/>
          <p:cNvGrpSpPr/>
          <p:nvPr/>
        </p:nvGrpSpPr>
        <p:grpSpPr>
          <a:xfrm>
            <a:off x="25400" y="1216025"/>
            <a:ext cx="4038600" cy="5640388"/>
            <a:chOff x="16" y="766"/>
            <a:chExt cx="2544" cy="3553"/>
          </a:xfrm>
        </p:grpSpPr>
        <p:pic>
          <p:nvPicPr>
            <p:cNvPr id="39991" name="Picture 16" descr="tan cay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7554933">
              <a:off x="617" y="690"/>
              <a:ext cx="1338" cy="14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92" name="Picture 17" descr="cay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-159101">
              <a:off x="16" y="1501"/>
              <a:ext cx="2544" cy="281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9946" name="Picture 22" descr="Copy of flwr00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159101">
            <a:off x="1949450" y="5853113"/>
            <a:ext cx="328613" cy="57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7" name="Picture 23" descr="Copy of flwr00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59101">
            <a:off x="1574800" y="5810250"/>
            <a:ext cx="220663" cy="32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8" name="Picture 24" descr="Copy of flwr00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-1092111">
            <a:off x="1311275" y="5830888"/>
            <a:ext cx="274638" cy="51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9" name="Picture 25" descr="Copy of flwr00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5810250"/>
            <a:ext cx="296863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972" name="Picture 28" descr="Goosefly1-anim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14350" y="609600"/>
            <a:ext cx="514350" cy="43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1" name="Picture 29" descr="cay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31150" y="1143000"/>
            <a:ext cx="1212850" cy="1719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2" name="Picture 30" descr="nha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9600" y="1981200"/>
            <a:ext cx="4724400" cy="3478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53" name="Picture 32" descr="Untitled-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3657600"/>
            <a:ext cx="2000250" cy="2362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954" name="Group 33"/>
          <p:cNvGrpSpPr/>
          <p:nvPr/>
        </p:nvGrpSpPr>
        <p:grpSpPr>
          <a:xfrm>
            <a:off x="0" y="6248400"/>
            <a:ext cx="762000" cy="609600"/>
            <a:chOff x="321" y="3696"/>
            <a:chExt cx="662" cy="624"/>
          </a:xfrm>
        </p:grpSpPr>
        <p:pic>
          <p:nvPicPr>
            <p:cNvPr id="39988" name="Picture 34" descr="Copy of flwr001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89" name="Picture 35" descr="Copy of flwr00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90" name="Picture 36" descr="Copy of flwr00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9955" name="Picture 37" descr="Animated-Butterfly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6511925"/>
            <a:ext cx="3048000" cy="3460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956" name="Group 38"/>
          <p:cNvGrpSpPr/>
          <p:nvPr/>
        </p:nvGrpSpPr>
        <p:grpSpPr>
          <a:xfrm>
            <a:off x="3505200" y="4419600"/>
            <a:ext cx="381000" cy="381000"/>
            <a:chOff x="321" y="3696"/>
            <a:chExt cx="662" cy="624"/>
          </a:xfrm>
        </p:grpSpPr>
        <p:pic>
          <p:nvPicPr>
            <p:cNvPr id="39985" name="Picture 39" descr="Copy of flwr001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86" name="Picture 40" descr="Copy of flwr001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87" name="Picture 41" descr="Copy of flwr00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9957" name="Group 42"/>
          <p:cNvGrpSpPr/>
          <p:nvPr/>
        </p:nvGrpSpPr>
        <p:grpSpPr>
          <a:xfrm>
            <a:off x="0" y="4724400"/>
            <a:ext cx="533400" cy="381000"/>
            <a:chOff x="321" y="3696"/>
            <a:chExt cx="662" cy="624"/>
          </a:xfrm>
        </p:grpSpPr>
        <p:pic>
          <p:nvPicPr>
            <p:cNvPr id="39982" name="Picture 43" descr="Copy of flwr001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83" name="Picture 44" descr="Copy of flwr001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84" name="Picture 45" descr="Copy of flwr00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9958" name="Group 46"/>
          <p:cNvGrpSpPr/>
          <p:nvPr/>
        </p:nvGrpSpPr>
        <p:grpSpPr>
          <a:xfrm>
            <a:off x="3733800" y="3429000"/>
            <a:ext cx="457200" cy="304800"/>
            <a:chOff x="321" y="3696"/>
            <a:chExt cx="662" cy="624"/>
          </a:xfrm>
        </p:grpSpPr>
        <p:pic>
          <p:nvPicPr>
            <p:cNvPr id="39979" name="Picture 47" descr="Copy of flwr001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80" y="3696"/>
              <a:ext cx="257" cy="4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80" name="Picture 48" descr="Copy of flwr001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21" y="3984"/>
              <a:ext cx="207" cy="33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81" name="Picture 49" descr="Copy of flwr00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66636">
              <a:off x="672" y="3888"/>
              <a:ext cx="311" cy="43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2994" name="Picture 50" descr="comicbird-animated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4495800" y="685800"/>
            <a:ext cx="1447800" cy="517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3007" name="Group 63"/>
          <p:cNvGrpSpPr/>
          <p:nvPr/>
        </p:nvGrpSpPr>
        <p:grpSpPr>
          <a:xfrm>
            <a:off x="9525000" y="5259388"/>
            <a:ext cx="1463675" cy="1598612"/>
            <a:chOff x="3984" y="3313"/>
            <a:chExt cx="922" cy="1007"/>
          </a:xfrm>
        </p:grpSpPr>
        <p:pic>
          <p:nvPicPr>
            <p:cNvPr id="39977" name="Picture 54" descr="chan2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4287891">
              <a:off x="4181" y="3595"/>
              <a:ext cx="1007" cy="44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78" name="Picture 55" descr="chan1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 rot="5569907">
              <a:off x="3894" y="3467"/>
              <a:ext cx="943" cy="76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3003" name="Picture 59" descr="bird00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01000" y="3276600"/>
            <a:ext cx="809625" cy="828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004" name="Picture 60" descr="new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209800" y="3124200"/>
            <a:ext cx="895350" cy="895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3008" name="Group 64"/>
          <p:cNvGrpSpPr/>
          <p:nvPr/>
        </p:nvGrpSpPr>
        <p:grpSpPr>
          <a:xfrm>
            <a:off x="9144000" y="3505200"/>
            <a:ext cx="1754188" cy="2063750"/>
            <a:chOff x="3744" y="2256"/>
            <a:chExt cx="1105" cy="1300"/>
          </a:xfrm>
        </p:grpSpPr>
        <p:grpSp>
          <p:nvGrpSpPr>
            <p:cNvPr id="39973" name="Group 62"/>
            <p:cNvGrpSpPr/>
            <p:nvPr/>
          </p:nvGrpSpPr>
          <p:grpSpPr>
            <a:xfrm>
              <a:off x="3744" y="2256"/>
              <a:ext cx="1105" cy="1300"/>
              <a:chOff x="3744" y="2256"/>
              <a:chExt cx="1105" cy="1300"/>
            </a:xfrm>
          </p:grpSpPr>
          <p:pic>
            <p:nvPicPr>
              <p:cNvPr id="39975" name="Picture 52" descr="tay2"/>
              <p:cNvPicPr>
                <a:picLocks noChangeAspect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 rot="-918867">
                <a:off x="3744" y="2592"/>
                <a:ext cx="757" cy="6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9976" name="Picture 57" descr="than"/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032" y="2256"/>
                <a:ext cx="817" cy="13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39974" name="Picture 58" descr="tay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rot="1018190">
              <a:off x="3854" y="2786"/>
              <a:ext cx="706" cy="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3005" name="Picture 61" descr="en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492234">
            <a:off x="2362200" y="3200400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3015" name="Group 71"/>
          <p:cNvGrpSpPr/>
          <p:nvPr/>
        </p:nvGrpSpPr>
        <p:grpSpPr>
          <a:xfrm>
            <a:off x="2362200" y="4343400"/>
            <a:ext cx="2286000" cy="2514600"/>
            <a:chOff x="1488" y="2736"/>
            <a:chExt cx="1440" cy="1584"/>
          </a:xfrm>
        </p:grpSpPr>
        <p:pic>
          <p:nvPicPr>
            <p:cNvPr id="39971" name="Picture 65" descr="be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 flipH="1">
              <a:off x="1502" y="2736"/>
              <a:ext cx="1426" cy="15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972" name="Picture 68" descr="en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 rot="-8263632">
              <a:off x="1488" y="3216"/>
              <a:ext cx="633" cy="633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3011" name="Picture 67" descr="tay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725049">
            <a:off x="2743200" y="5029200"/>
            <a:ext cx="1295400" cy="101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017" name="Picture 73" descr="cao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38351">
            <a:off x="0" y="3505200"/>
            <a:ext cx="1958975" cy="268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022" name="Picture 78" descr="en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492234">
            <a:off x="2362200" y="3200400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023" name="Picture 79" descr="en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492234">
            <a:off x="2362200" y="3200400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nen.mp3">
            <a:hlinkClick r:id="" action="ppaction://media"/>
          </p:cNvPr>
          <p:cNvPicPr>
            <a:picLocks noRot="1"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link="rId3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7796213" y="61722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8889E-6 -2.22222E-6 C 0.03577 0.01181 0.01198 0.00579 0.07257 0.00903 C 0.08941 0.00811 0.10625 0.00857 0.12275 0.00602 C 0.13351 0.00417 0.12952 -0.00046 0.13646 -0.00601 C 0.14028 -0.00902 0.15157 -0.01111 0.15434 -0.01203 C 0.16337 -0.01527 0.17049 -0.02152 0.17952 -0.02453 C 0.18907 -0.03657 0.20296 -0.04282 0.21598 -0.0456 C 0.2257 -0.05208 0.2323 -0.05486 0.24323 -0.05763 C 0.25608 -0.05671 0.26893 -0.05625 0.28177 -0.05463 C 0.29323 -0.05301 0.30018 -0.0375 0.30903 -0.03032 C 0.31129 -0.0287 0.31372 -0.0287 0.31598 -0.02731 C 0.31841 -0.02592 0.32049 -0.02361 0.32275 -0.02152 C 0.33004 -0.00787 0.33559 0.0007 0.34775 0.00602 C 0.3665 -0.00023 0.38438 -0.00926 0.40226 -0.01851 C 0.40521 -0.0199 0.40851 -0.02037 0.41146 -0.02152 C 0.41598 -0.02338 0.425 -0.02731 0.425 -0.02731 C 0.4507 -0.02662 0.47674 -0.02847 0.50226 -0.02453 C 0.51129 -0.02314 0.51858 -0.01296 0.52726 -0.00902 C 0.53941 -0.00995 0.55157 -0.01018 0.56372 -0.01203 C 0.56789 -0.01296 0.57639 -0.0199 0.57952 -0.02152 C 0.58403 -0.02384 0.58924 -0.02407 0.59323 -0.02731 C 0.59549 -0.02939 0.59757 -0.03171 0.59983 -0.03333 C 0.61216 -0.04166 0.6257 -0.04629 0.63872 -0.05162 C 0.65539 -0.05069 0.67205 -0.05046 0.68872 -0.04884 C 0.69184 -0.04861 0.69462 -0.0456 0.69775 -0.0456 C 0.70764 -0.0456 0.71737 -0.05046 0.72726 -0.05162 C 0.76719 -0.06481 0.82483 -0.05949 0.85921 -0.06064 C 0.86997 -0.06296 0.88056 -0.06504 0.89098 -0.06967 C 0.90695 -0.06875 0.92292 -0.06921 0.93872 -0.06666 C 0.9415 -0.0662 0.94306 -0.06203 0.94549 -0.06064 C 0.94983 -0.0581 0.95921 -0.05463 0.95921 -0.05463 C 0.96615 -0.05694 0.9698 -0.05671 0.975 -0.06365 C 0.98525 -0.07754 0.97309 -0.0699 0.98646 -0.07569 C 0.98872 -0.07476 0.99132 -0.07476 0.99323 -0.07268 C 0.99532 -0.07037 0.99514 -0.06504 0.99775 -0.06365 C 1 -0.0625 1.00226 -0.06574 1.00452 -0.06666 C 1.00608 -0.06875 1.00851 -0.07546 1.00921 -0.07268 C 1.01181 -0.06111 1.00903 -0.04838 1.01146 -0.03634 C 1.01337 -0.02685 1.02205 -0.0162 1.02726 -0.00902 C 1.02657 0.00718 1.02743 0.02338 1.025 0.03936 C 1.02344 0.04908 1.00834 0.05556 1.00226 0.05741 C 0.98056 0.06551 0.95834 0.06829 0.93646 0.0757 C 0.91112 0.07385 0.8974 0.07755 0.87726 0.06968 C 0.8632 0.06389 0.84792 0.05463 0.83646 0.04213 C 0.83403 0.03936 0.8323 0.03542 0.82952 0.03311 C 0.82674 0.03125 0.82344 0.03125 0.82049 0.03033 C 0.80677 0.02524 0.79306 0.02061 0.77952 0.01505 C 0.77275 0.01598 0.7658 0.01551 0.75921 0.01783 C 0.75487 0.01968 0.75174 0.02477 0.74775 0.02709 C 0.74497 0.02894 0.74167 0.0294 0.73872 0.03033 C 0.72049 0.04723 0.72813 0.04028 0.71598 0.05139 C 0.71424 0.05278 0.71337 0.05602 0.71146 0.05741 C 0.70868 0.05926 0.70539 0.05973 0.70226 0.06042 C 0.69931 0.0625 0.69636 0.06644 0.69323 0.06644 C 0.66945 0.06875 0.64341 0.05602 0.62049 0.04815 C 0.6125 0.04121 0.60278 0.04121 0.59549 0.03311 C 0.59046 0.02801 0.58681 0.02014 0.58177 0.01505 C 0.57605 0.00903 0.56615 0.00278 0.55921 -2.22222E-6 C 0.55157 0.00093 0.54393 0.0007 0.53646 0.00278 C 0.53368 0.00371 0.53212 0.00764 0.52952 0.00903 C 0.52674 0.01065 0.52344 0.01065 0.52049 0.01204 C 0.51007 0.01737 0.50695 0.02431 0.49549 0.03033 C 0.48993 0.04121 0.4823 0.05 0.47275 0.05463 C 0.46511 0.05324 0.45747 0.05371 0.45 0.05139 C 0.4474 0.05047 0.44566 0.04723 0.44323 0.04537 C 0.43473 0.03889 0.43438 0.03889 0.425 0.03612 C 0.42118 0.03496 0.41754 0.03449 0.41372 0.03311 C 0.40764 0.03125 0.39549 0.02709 0.39549 0.02709 C 0.37587 0.02801 0.35608 0.02755 0.33646 0.03033 C 0.33299 0.03079 0.33056 0.03496 0.32726 0.03612 C 0.32205 0.03797 0.31667 0.03843 0.31146 0.03936 C 0.30278 0.04306 0.29514 0.04584 0.28872 0.05463 C 0.25938 0.05278 0.23542 0.05695 0.20921 0.04537 C 0.20122 0.03496 0.18802 0.03311 0.17726 0.03033 C 0.15643 0.01644 0.15625 0.02153 0.125 0.02431 C 0.12049 0.02801 0.11546 0.03125 0.11146 0.03612 C 0.1099 0.03843 0.10886 0.04121 0.10677 0.04213 C 0.1033 0.04445 0.09931 0.04445 0.09549 0.04537 C 0.06823 0.0632 0.05903 0.07199 0.01146 0.04815 C -0.00487 0.04028 0.01493 0.01181 0.02049 0.00602 C 0.02483 0.00162 0.03421 -0.00601 0.03421 -0.00601 C 0.04011 -0.01828 0.04688 -0.0206 0.05452 -0.03032 C 0.0573 -0.03379 0.05816 -0.03981 0.06146 -0.04259 C 0.06476 -0.04537 0.06893 -0.04467 0.07257 -0.0456 C 0.08108 -0.05115 0.08889 -0.0537 0.09775 -0.05763 C 0.16875 -0.05625 0.2375 -0.06203 0.30677 -0.0456 C 0.33334 -0.03148 0.35313 -0.02476 0.38177 -0.02152 C 0.40764 -0.02338 0.4257 -0.02662 0.45 -0.03032 C 0.46424 -0.04467 0.4757 -0.05185 0.49323 -0.05763 C 0.5132 -0.07777 0.54566 -0.08564 0.57049 -0.09398 C 0.65868 -0.09143 0.64184 -0.09953 0.68646 -0.08495 C 0.70348 -0.06921 0.72535 -0.06365 0.74549 -0.06064 C 0.80261 -0.06226 0.84705 -0.06388 0.9 -0.07268 C 0.91389 -0.07916 0.94323 -0.08194 0.94323 -0.08194 C 1.01302 -0.11296 1.17917 -0.09097 1.19098 -0.09097 " pathEditMode="relative" ptsTypes="fffffffffffffffffffffffffffffffffffffffffffffff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82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8334 0.00046 C -0.02448 -0.05023 0.06389 -0.08217 0.1625 -0.08217 C 0.26059 -0.08217 0.34913 -0.05023 0.40833 0.00046 C 0.34913 0.05116 0.26059 0.0831 0.1625 0.0831 C 0.06389 0.0831 -0.02448 0.05116 -0.08334 0.00046 Z " pathEditMode="relative" rAng="0" ptsTypes="fffff">
                                      <p:cBhvr>
                                        <p:cTn id="10" dur="5000" fill="hold"/>
                                        <p:tgtEl>
                                          <p:spTgt spid="82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05556E-6 5.55556E-6 C -0.00417 0.00834 -0.00955 0.01482 -0.01372 0.02316 C -0.01493 0.02547 -0.01042 0.01968 -0.00868 0.01853 C -0.0059 0.01668 0.00087 0.01506 0.00347 0.0139 C 0.00694 0.01251 0.01389 0.00927 0.01389 0.00927 C -0.00347 0.00672 -0.00347 0.01367 3.05556E-6 5.55556E-6 Z " pathEditMode="relative" ptsTypes="ffffff">
                                      <p:cBhvr>
                                        <p:cTn id="12" dur="5000" fill="hold"/>
                                        <p:tgtEl>
                                          <p:spTgt spid="830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83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83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3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8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830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56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9167 -0.02222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830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00" y="-11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-0.20209 0.03009 -0.41927 0.00278 -0.629 0.00231 C -0.64462 0.00116 -0.66059 0.00069 -0.67604 -0.00116 C -0.67986 -0.00162 -0.68368 -0.00185 -0.6875 -0.00232 C -0.69045 -0.00255 -0.69618 -0.00324 -0.69618 -0.00324 " pathEditMode="relative" rAng="0" ptsTypes="ffffA">
                                      <p:cBhvr>
                                        <p:cTn id="35" dur="3000" fill="hold"/>
                                        <p:tgtEl>
                                          <p:spTgt spid="830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E-6 -2.22222E-6 C -0.00904 0.00301 -0.01286 0.00486 -0.00348 0.01366 C -0.00122 0.01297 0.00139 0.01297 0.00346 0.01135 C 0.01059 0.00533 0.00538 -2.22222E-6 -5.E-6 -2.22222E-6 Z " pathEditMode="relative" ptsTypes="ffff">
                                      <p:cBhvr>
                                        <p:cTn id="49" dur="5000" fill="hold"/>
                                        <p:tgtEl>
                                          <p:spTgt spid="830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830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56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4.44444E-6 L -0.00104 0.1125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830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56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0962" name="Picture 142" descr="nui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35511">
            <a:off x="2133600" y="685800"/>
            <a:ext cx="4343400" cy="426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Picture 147" descr="nh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667000"/>
            <a:ext cx="1347788" cy="1516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Picture 179" descr="nha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981200"/>
            <a:ext cx="4724400" cy="3478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Picture 164" descr="Untitled-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550" y="3657600"/>
            <a:ext cx="169545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Picture 56" descr="bui ca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6172200"/>
            <a:ext cx="633413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Picture 37" descr="Goosefly1-anim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304800"/>
            <a:ext cx="514350" cy="43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8" name="Picture 38" descr="Goosefly1-anim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304800"/>
            <a:ext cx="285750" cy="24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9" name="Picture 39" descr="Goosefly1-anim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609600"/>
            <a:ext cx="590550" cy="500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0" name="Picture 41" descr="bui ca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4953000"/>
            <a:ext cx="9144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1" name="Picture 43" descr="bui ca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3473450"/>
            <a:ext cx="685800" cy="5651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0972" name="Group 54"/>
          <p:cNvGrpSpPr/>
          <p:nvPr/>
        </p:nvGrpSpPr>
        <p:grpSpPr>
          <a:xfrm>
            <a:off x="3048000" y="4800600"/>
            <a:ext cx="1066800" cy="577850"/>
            <a:chOff x="1968" y="2592"/>
            <a:chExt cx="672" cy="364"/>
          </a:xfrm>
        </p:grpSpPr>
        <p:pic>
          <p:nvPicPr>
            <p:cNvPr id="41002" name="Picture 44" descr="b00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-1104930">
              <a:off x="2347" y="2592"/>
              <a:ext cx="197" cy="16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03" name="Picture 45" descr="b00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2256" y="2736"/>
              <a:ext cx="144" cy="1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04" name="Picture 46" descr="b00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68" y="2736"/>
              <a:ext cx="151" cy="14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05" name="Picture 47" descr="b00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12" y="2592"/>
              <a:ext cx="144" cy="1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06" name="Picture 48" descr="b00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-1104930">
              <a:off x="2492" y="2832"/>
              <a:ext cx="148" cy="12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0973" name="Picture 49" descr="b00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104930">
            <a:off x="2954338" y="3457575"/>
            <a:ext cx="228600" cy="192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4" name="Picture 50" descr="b00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7000" y="3429000"/>
            <a:ext cx="152400" cy="14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5" name="Picture 53" descr="b00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3800" y="4724400"/>
            <a:ext cx="79375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6" name="Picture 100" descr="cl_00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5200" y="5791200"/>
            <a:ext cx="904875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7" name="Picture 105" descr="cl_00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400" y="6191250"/>
            <a:ext cx="12096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8" name="Picture 29" descr="gh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53313" y="4171950"/>
            <a:ext cx="1690687" cy="268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9" name="Picture 156" descr="«t chi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-159101">
            <a:off x="2446338" y="3375025"/>
            <a:ext cx="976312" cy="10779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0980" name="Group 176"/>
          <p:cNvGrpSpPr/>
          <p:nvPr/>
        </p:nvGrpSpPr>
        <p:grpSpPr>
          <a:xfrm>
            <a:off x="76200" y="1219200"/>
            <a:ext cx="4038600" cy="5943600"/>
            <a:chOff x="48" y="768"/>
            <a:chExt cx="2544" cy="3744"/>
          </a:xfrm>
        </p:grpSpPr>
        <p:grpSp>
          <p:nvGrpSpPr>
            <p:cNvPr id="40996" name="Group 149"/>
            <p:cNvGrpSpPr/>
            <p:nvPr/>
          </p:nvGrpSpPr>
          <p:grpSpPr>
            <a:xfrm rot="-204545">
              <a:off x="48" y="768"/>
              <a:ext cx="2544" cy="3744"/>
              <a:chOff x="2920" y="85"/>
              <a:chExt cx="3176" cy="4235"/>
            </a:xfrm>
          </p:grpSpPr>
          <p:pic>
            <p:nvPicPr>
              <p:cNvPr id="41000" name="Picture 150" descr="tan cay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7714034">
                <a:off x="3792" y="-47"/>
                <a:ext cx="1595" cy="18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1001" name="Picture 151" descr="cay3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20" y="960"/>
                <a:ext cx="3176" cy="336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40997" name="Picture 114" descr="Copy of flwr001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1078482">
              <a:off x="1200" y="3744"/>
              <a:ext cx="233" cy="39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998" name="Picture 116" descr="Copy of flwr001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72" y="3792"/>
              <a:ext cx="257" cy="34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999" name="Picture 117" descr="Copy of flwr001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60" y="3552"/>
              <a:ext cx="248" cy="43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0981" name="Picture 141" descr="bui cay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84488" y="5845175"/>
            <a:ext cx="792162" cy="63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70" name="Picture 162" descr="be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38600" y="4038600"/>
            <a:ext cx="2263775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73" name="Picture 165" descr="new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8475608" flipH="1">
            <a:off x="5181600" y="4800600"/>
            <a:ext cx="838200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71" name="Picture 163" descr="tay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725049">
            <a:off x="4572000" y="4800600"/>
            <a:ext cx="1295400" cy="101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85" name="Picture 178" descr="tochim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33600" y="3200400"/>
            <a:ext cx="1143000" cy="1143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583" name="Group 175"/>
          <p:cNvGrpSpPr/>
          <p:nvPr/>
        </p:nvGrpSpPr>
        <p:grpSpPr>
          <a:xfrm>
            <a:off x="2286000" y="3276600"/>
            <a:ext cx="1981200" cy="3276600"/>
            <a:chOff x="1584" y="2160"/>
            <a:chExt cx="1248" cy="2064"/>
          </a:xfrm>
        </p:grpSpPr>
        <p:grpSp>
          <p:nvGrpSpPr>
            <p:cNvPr id="40987" name="Group 166"/>
            <p:cNvGrpSpPr/>
            <p:nvPr/>
          </p:nvGrpSpPr>
          <p:grpSpPr>
            <a:xfrm flipH="1">
              <a:off x="1776" y="2352"/>
              <a:ext cx="1056" cy="1872"/>
              <a:chOff x="768" y="480"/>
              <a:chExt cx="1680" cy="3120"/>
            </a:xfrm>
          </p:grpSpPr>
          <p:pic>
            <p:nvPicPr>
              <p:cNvPr id="40989" name="Picture 167" descr="tay2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44" y="528"/>
                <a:ext cx="1104" cy="99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40990" name="Group 168"/>
              <p:cNvGrpSpPr/>
              <p:nvPr/>
            </p:nvGrpSpPr>
            <p:grpSpPr>
              <a:xfrm>
                <a:off x="768" y="480"/>
                <a:ext cx="1393" cy="3120"/>
                <a:chOff x="768" y="480"/>
                <a:chExt cx="1393" cy="3120"/>
              </a:xfrm>
            </p:grpSpPr>
            <p:pic>
              <p:nvPicPr>
                <p:cNvPr id="40991" name="Picture 169" descr="chan2"/>
                <p:cNvPicPr>
                  <a:picLocks noChangeAspect="1"/>
                </p:cNvPicPr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 rot="-4287891" flipH="1">
                  <a:off x="346" y="2534"/>
                  <a:ext cx="1488" cy="64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40992" name="Picture 170" descr="chan1"/>
                <p:cNvPicPr>
                  <a:picLocks noChangeAspect="1"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 rot="-5569907" flipH="1">
                  <a:off x="821" y="2299"/>
                  <a:ext cx="1392" cy="111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40993" name="Group 171"/>
                <p:cNvGrpSpPr/>
                <p:nvPr/>
              </p:nvGrpSpPr>
              <p:grpSpPr>
                <a:xfrm>
                  <a:off x="864" y="480"/>
                  <a:ext cx="1297" cy="1920"/>
                  <a:chOff x="981" y="384"/>
                  <a:chExt cx="1297" cy="1920"/>
                </a:xfrm>
              </p:grpSpPr>
              <p:pic>
                <p:nvPicPr>
                  <p:cNvPr id="40994" name="Picture 172" descr="than"/>
                  <p:cNvPicPr>
                    <a:picLocks noChangeAspect="1"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81" y="384"/>
                    <a:ext cx="1192" cy="192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pic>
                <p:nvPicPr>
                  <p:cNvPr id="40995" name="Picture 173" descr="tay"/>
                  <p:cNvPicPr>
                    <a:picLocks noChangeAspect="1"/>
                  </p:cNvPicPr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248" y="1248"/>
                    <a:ext cx="1030" cy="809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</p:grpSp>
          </p:grpSp>
        </p:grpSp>
        <p:pic>
          <p:nvPicPr>
            <p:cNvPr id="40988" name="Picture 174" descr="Bluebird05-animated-chick_in_flight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rot="-490749">
              <a:off x="1584" y="2160"/>
              <a:ext cx="576" cy="57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E-6 -2.22222E-6 C -0.00904 0.00301 -0.01286 0.00486 -0.00348 0.01366 C -0.00122 0.01297 0.00139 0.01297 0.00346 0.01135 C 0.01059 0.00533 0.00538 -2.22222E-6 -5.E-6 -2.22222E-6 Z " pathEditMode="relative" ptsTypes="ffff">
                                      <p:cBhvr>
                                        <p:cTn id="6" dur="5000" fill="hold"/>
                                        <p:tgtEl>
                                          <p:spTgt spid="17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1986" name="Picture 182" descr="nui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3167063" cy="1700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Picture 5" descr="nui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066">
            <a:off x="5410200" y="484188"/>
            <a:ext cx="3810000" cy="3173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8" name="Picture 7" descr="nui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46555">
            <a:off x="3505200" y="609600"/>
            <a:ext cx="1851025" cy="176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9" name="Picture 26" descr="co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886200"/>
            <a:ext cx="5334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0" name="Picture 64" descr="may xan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0" y="914400"/>
            <a:ext cx="609600" cy="35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1" name="Picture 61" descr="mayh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0"/>
            <a:ext cx="1371600" cy="106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Picture 62" descr="mayho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0"/>
            <a:ext cx="1066800" cy="769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Picture 63" descr="may xa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0"/>
            <a:ext cx="1066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4" name="Picture 65" descr="may xan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304800"/>
            <a:ext cx="12192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Picture 66" descr="may xanh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9500" y="914400"/>
            <a:ext cx="495300" cy="381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996" name="Group 135"/>
          <p:cNvGrpSpPr/>
          <p:nvPr/>
        </p:nvGrpSpPr>
        <p:grpSpPr>
          <a:xfrm>
            <a:off x="-1179512" y="2209800"/>
            <a:ext cx="11426825" cy="2927350"/>
            <a:chOff x="-743" y="1392"/>
            <a:chExt cx="7198" cy="1844"/>
          </a:xfrm>
        </p:grpSpPr>
        <p:grpSp>
          <p:nvGrpSpPr>
            <p:cNvPr id="42037" name="Group 74"/>
            <p:cNvGrpSpPr/>
            <p:nvPr/>
          </p:nvGrpSpPr>
          <p:grpSpPr>
            <a:xfrm rot="326627">
              <a:off x="912" y="1440"/>
              <a:ext cx="1799" cy="1748"/>
              <a:chOff x="2880" y="1420"/>
              <a:chExt cx="1799" cy="1748"/>
            </a:xfrm>
          </p:grpSpPr>
          <p:pic>
            <p:nvPicPr>
              <p:cNvPr id="42098" name="Picture 15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99" name="Picture 16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00" name="Picture 17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01" name="Picture 18" descr="co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02" name="Picture 1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03" name="Picture 20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04" name="Picture 21" descr="co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05" name="Picture 23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06" name="Picture 24" descr="co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07" name="Picture 25" descr="co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08" name="Picture 27" descr="co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09" name="Picture 28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10" name="Picture 29" descr="co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11" name="Picture 38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12" name="Picture 3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13" name="Picture 40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14" name="Picture 41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15" name="Picture 43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116" name="Picture 44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2038" name="Group 75"/>
            <p:cNvGrpSpPr/>
            <p:nvPr/>
          </p:nvGrpSpPr>
          <p:grpSpPr>
            <a:xfrm>
              <a:off x="4656" y="1488"/>
              <a:ext cx="1799" cy="1748"/>
              <a:chOff x="2880" y="1420"/>
              <a:chExt cx="1799" cy="1748"/>
            </a:xfrm>
          </p:grpSpPr>
          <p:pic>
            <p:nvPicPr>
              <p:cNvPr id="42079" name="Picture 76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80" name="Picture 77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81" name="Picture 78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82" name="Picture 79" descr="co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83" name="Picture 80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84" name="Picture 81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85" name="Picture 82" descr="co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86" name="Picture 83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87" name="Picture 84" descr="co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88" name="Picture 85" descr="co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89" name="Picture 86" descr="co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90" name="Picture 87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91" name="Picture 88" descr="co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92" name="Picture 8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93" name="Picture 90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94" name="Picture 91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95" name="Picture 92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96" name="Picture 93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97" name="Picture 94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2039" name="Group 95"/>
            <p:cNvGrpSpPr/>
            <p:nvPr/>
          </p:nvGrpSpPr>
          <p:grpSpPr>
            <a:xfrm>
              <a:off x="2905" y="1392"/>
              <a:ext cx="1799" cy="1748"/>
              <a:chOff x="2880" y="1420"/>
              <a:chExt cx="1799" cy="1748"/>
            </a:xfrm>
          </p:grpSpPr>
          <p:pic>
            <p:nvPicPr>
              <p:cNvPr id="42060" name="Picture 96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61" name="Picture 97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62" name="Picture 98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63" name="Picture 99" descr="co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64" name="Picture 100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65" name="Picture 101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66" name="Picture 102" descr="co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67" name="Picture 103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68" name="Picture 104" descr="co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69" name="Picture 105" descr="co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70" name="Picture 106" descr="co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71" name="Picture 107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72" name="Picture 108" descr="co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73" name="Picture 109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74" name="Picture 110" descr="co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75" name="Picture 111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76" name="Picture 112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77" name="Picture 113" descr="co3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78" name="Picture 114" descr="co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2040" name="Group 115"/>
            <p:cNvGrpSpPr/>
            <p:nvPr/>
          </p:nvGrpSpPr>
          <p:grpSpPr>
            <a:xfrm>
              <a:off x="-743" y="1536"/>
              <a:ext cx="1799" cy="1508"/>
              <a:chOff x="2880" y="1420"/>
              <a:chExt cx="1799" cy="1748"/>
            </a:xfrm>
          </p:grpSpPr>
          <p:pic>
            <p:nvPicPr>
              <p:cNvPr id="42041" name="Picture 116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4131" y="142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42" name="Picture 117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4240" y="2057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43" name="Picture 118" descr="co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316961">
                <a:off x="3508" y="199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44" name="Picture 119" descr="co3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16961">
                <a:off x="3088" y="2532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45" name="Picture 120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2880" y="2880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46" name="Picture 121" descr="co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316961">
                <a:off x="3608" y="2723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47" name="Picture 122" descr="co3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316961">
                <a:off x="4512" y="1536"/>
                <a:ext cx="167" cy="24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48" name="Picture 123" descr="co2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rot="316961">
                <a:off x="3872" y="2025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49" name="Picture 124" descr="co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083" y="1857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50" name="Picture 125" descr="co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793" y="2501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51" name="Picture 126" descr="co2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316961">
                <a:off x="3625" y="1470"/>
                <a:ext cx="199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52" name="Picture 127" descr="co2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rot="316961">
                <a:off x="3468" y="2421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53" name="Picture 128" descr="co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316961">
                <a:off x="3312" y="2784"/>
                <a:ext cx="266" cy="38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54" name="Picture 129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3346" y="158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55" name="Picture 130" descr="co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16961">
                <a:off x="4237" y="1719"/>
                <a:ext cx="200" cy="2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56" name="Picture 131" descr="co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316961">
                <a:off x="3812" y="1585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57" name="Picture 132" descr="co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316961">
                <a:off x="4078" y="2333"/>
                <a:ext cx="234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58" name="Picture 133" descr="co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316961">
                <a:off x="3024" y="220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59" name="Picture 134" descr="co2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rot="316961">
                <a:off x="3600" y="1728"/>
                <a:ext cx="233" cy="33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grpSp>
        <p:nvGrpSpPr>
          <p:cNvPr id="37009" name="Group 145"/>
          <p:cNvGrpSpPr/>
          <p:nvPr/>
        </p:nvGrpSpPr>
        <p:grpSpPr>
          <a:xfrm>
            <a:off x="3905250" y="0"/>
            <a:ext cx="4552950" cy="1033463"/>
            <a:chOff x="1776" y="0"/>
            <a:chExt cx="3060" cy="651"/>
          </a:xfrm>
        </p:grpSpPr>
        <p:grpSp>
          <p:nvGrpSpPr>
            <p:cNvPr id="42030" name="Group 136"/>
            <p:cNvGrpSpPr/>
            <p:nvPr/>
          </p:nvGrpSpPr>
          <p:grpSpPr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42034" name="Picture 137" descr="Goosefly1-animated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536" y="192"/>
                <a:ext cx="324" cy="2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35" name="Picture 138" descr="Goosefly1-animated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20" y="192"/>
                <a:ext cx="180" cy="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36" name="Picture 139" descr="Goosefly1-animated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24" y="384"/>
                <a:ext cx="372" cy="31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42031" name="Picture 142" descr="Goosefly1-animate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936" y="144"/>
              <a:ext cx="324" cy="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2032" name="Picture 143" descr="Goosefly1-animate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736" y="192"/>
              <a:ext cx="180" cy="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2033" name="Picture 144" descr="Goosefly1-animate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072" y="336"/>
              <a:ext cx="372" cy="31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6935" name="Group 71"/>
          <p:cNvGrpSpPr/>
          <p:nvPr/>
        </p:nvGrpSpPr>
        <p:grpSpPr>
          <a:xfrm>
            <a:off x="1752600" y="3048000"/>
            <a:ext cx="1744663" cy="3733800"/>
            <a:chOff x="816" y="1536"/>
            <a:chExt cx="1387" cy="2865"/>
          </a:xfrm>
        </p:grpSpPr>
        <p:pic>
          <p:nvPicPr>
            <p:cNvPr id="42027" name="Picture 70" descr="chan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16" y="3120"/>
              <a:ext cx="634" cy="12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2028" name="Picture 69" descr="chan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64" y="3120"/>
              <a:ext cx="1081" cy="12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2029" name="Picture 68" descr="nua ng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64" y="1536"/>
              <a:ext cx="1339" cy="187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7018" name="Group 154"/>
          <p:cNvGrpSpPr/>
          <p:nvPr/>
        </p:nvGrpSpPr>
        <p:grpSpPr>
          <a:xfrm>
            <a:off x="457200" y="304800"/>
            <a:ext cx="4552950" cy="1033463"/>
            <a:chOff x="1776" y="0"/>
            <a:chExt cx="3060" cy="651"/>
          </a:xfrm>
        </p:grpSpPr>
        <p:grpSp>
          <p:nvGrpSpPr>
            <p:cNvPr id="42020" name="Group 155"/>
            <p:cNvGrpSpPr/>
            <p:nvPr/>
          </p:nvGrpSpPr>
          <p:grpSpPr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42024" name="Picture 156" descr="Goosefly1-animated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536" y="192"/>
                <a:ext cx="324" cy="2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25" name="Picture 157" descr="Goosefly1-animated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20" y="192"/>
                <a:ext cx="180" cy="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26" name="Picture 158" descr="Goosefly1-animated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24" y="384"/>
                <a:ext cx="372" cy="31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42021" name="Picture 159" descr="Goosefly1-animate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936" y="144"/>
              <a:ext cx="324" cy="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2022" name="Picture 160" descr="Goosefly1-animate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736" y="192"/>
              <a:ext cx="180" cy="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2023" name="Picture 161" descr="Goosefly1-animate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072" y="336"/>
              <a:ext cx="372" cy="31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7026" name="Group 162"/>
          <p:cNvGrpSpPr/>
          <p:nvPr/>
        </p:nvGrpSpPr>
        <p:grpSpPr>
          <a:xfrm>
            <a:off x="-2276475" y="871538"/>
            <a:ext cx="4552950" cy="1033462"/>
            <a:chOff x="1776" y="0"/>
            <a:chExt cx="3060" cy="651"/>
          </a:xfrm>
        </p:grpSpPr>
        <p:grpSp>
          <p:nvGrpSpPr>
            <p:cNvPr id="42013" name="Group 163"/>
            <p:cNvGrpSpPr/>
            <p:nvPr/>
          </p:nvGrpSpPr>
          <p:grpSpPr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42017" name="Picture 164" descr="Goosefly1-animated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536" y="192"/>
                <a:ext cx="324" cy="2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18" name="Picture 165" descr="Goosefly1-animated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20" y="192"/>
                <a:ext cx="180" cy="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19" name="Picture 166" descr="Goosefly1-animated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24" y="384"/>
                <a:ext cx="372" cy="31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42014" name="Picture 167" descr="Goosefly1-animate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936" y="144"/>
              <a:ext cx="324" cy="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2015" name="Picture 168" descr="Goosefly1-animate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736" y="192"/>
              <a:ext cx="180" cy="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2016" name="Picture 169" descr="Goosefly1-animate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072" y="336"/>
              <a:ext cx="372" cy="31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7034" name="Picture 170" descr="Goosefly1-animated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52600" y="1447800"/>
            <a:ext cx="895350" cy="75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035" name="Picture 171" descr="Goosefly1-animated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95350" y="2057400"/>
            <a:ext cx="895350" cy="758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2003" name="Group 172"/>
          <p:cNvGrpSpPr/>
          <p:nvPr/>
        </p:nvGrpSpPr>
        <p:grpSpPr>
          <a:xfrm>
            <a:off x="-4419600" y="1023938"/>
            <a:ext cx="4552950" cy="1033462"/>
            <a:chOff x="1776" y="0"/>
            <a:chExt cx="3060" cy="651"/>
          </a:xfrm>
        </p:grpSpPr>
        <p:grpSp>
          <p:nvGrpSpPr>
            <p:cNvPr id="42006" name="Group 173"/>
            <p:cNvGrpSpPr/>
            <p:nvPr/>
          </p:nvGrpSpPr>
          <p:grpSpPr>
            <a:xfrm>
              <a:off x="1776" y="0"/>
              <a:ext cx="3060" cy="507"/>
              <a:chOff x="1536" y="192"/>
              <a:chExt cx="3060" cy="507"/>
            </a:xfrm>
          </p:grpSpPr>
          <p:pic>
            <p:nvPicPr>
              <p:cNvPr id="42010" name="Picture 174" descr="Goosefly1-animated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536" y="192"/>
                <a:ext cx="324" cy="27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11" name="Picture 175" descr="Goosefly1-animated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20" y="192"/>
                <a:ext cx="180" cy="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2012" name="Picture 176" descr="Goosefly1-animated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24" y="384"/>
                <a:ext cx="372" cy="31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42007" name="Picture 177" descr="Goosefly1-animate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936" y="144"/>
              <a:ext cx="324" cy="27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2008" name="Picture 178" descr="Goosefly1-animate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736" y="192"/>
              <a:ext cx="180" cy="15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2009" name="Picture 179" descr="Goosefly1-animate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072" y="336"/>
              <a:ext cx="372" cy="31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42004" name="Picture 48" descr="Bluebird05-animated-chick_in_flight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-490749">
            <a:off x="2819400" y="3124200"/>
            <a:ext cx="104775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nen.mp3">
            <a:hlinkClick r:id="" action="ppaction://media"/>
          </p:cNvPr>
          <p:cNvPicPr>
            <a:picLocks noRot="1"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link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678738" y="5946775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0.00855 L 0.62396 -0.0085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70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2775E-6 L 1.00937 0.00254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70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0" y="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7 -0.01341 L 1.16667 0.008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00" y="1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2948E-6 L 1.14896 0.0335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37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00" y="17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71 0.00023 L 1.21771 0.0113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37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95376E-6 C 0.00364 -5.95376E-6 0.00746 -5.95376E-6 0.01111 -5.95376E-6 " pathEditMode="relative" ptsTypes="fA">
                                      <p:cBhvr>
                                        <p:cTn id="18" dur="2000" fill="hold"/>
                                        <p:tgtEl>
                                          <p:spTgt spid="369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77&quot;/&gt;&lt;/object&gt;&lt;object type=&quot;3&quot; unique_id=&quot;10005&quot;&gt;&lt;property id=&quot;20148&quot; value=&quot;5&quot;/&gt;&lt;property id=&quot;20300&quot; value=&quot;Slide 2&quot;/&gt;&lt;property id=&quot;20307&quot; value=&quot;378&quot;/&gt;&lt;/object&gt;&lt;object type=&quot;3&quot; unique_id=&quot;10006&quot;&gt;&lt;property id=&quot;20148&quot; value=&quot;5&quot;/&gt;&lt;property id=&quot;20300&quot; value=&quot;Slide 3&quot;/&gt;&lt;property id=&quot;20307&quot; value=&quot;309&quot;/&gt;&lt;/object&gt;&lt;object type=&quot;3&quot; unique_id=&quot;10007&quot;&gt;&lt;property id=&quot;20148&quot; value=&quot;5&quot;/&gt;&lt;property id=&quot;20300&quot; value=&quot;Slide 4&quot;/&gt;&lt;property id=&quot;20307&quot; value=&quot;310&quot;/&gt;&lt;/object&gt;&lt;object type=&quot;3&quot; unique_id=&quot;10008&quot;&gt;&lt;property id=&quot;20148&quot; value=&quot;5&quot;/&gt;&lt;property id=&quot;20300&quot; value=&quot;Slide 5&quot;/&gt;&lt;property id=&quot;20307&quot; value=&quot;267&quot;/&gt;&lt;/object&gt;&lt;object type=&quot;3&quot; unique_id=&quot;10009&quot;&gt;&lt;property id=&quot;20148&quot; value=&quot;5&quot;/&gt;&lt;property id=&quot;20300&quot; value=&quot;Slide 6&quot;/&gt;&lt;property id=&quot;20307&quot; value=&quot;286&quot;/&gt;&lt;/object&gt;&lt;object type=&quot;3&quot; unique_id=&quot;10010&quot;&gt;&lt;property id=&quot;20148&quot; value=&quot;5&quot;/&gt;&lt;property id=&quot;20300&quot; value=&quot;Slide 7&quot;/&gt;&lt;property id=&quot;20307&quot; value=&quot;328&quot;/&gt;&lt;/object&gt;&lt;object type=&quot;3&quot; unique_id=&quot;10011&quot;&gt;&lt;property id=&quot;20148&quot; value=&quot;5&quot;/&gt;&lt;property id=&quot;20300&quot; value=&quot;Slide 8&quot;/&gt;&lt;property id=&quot;20307&quot; value=&quot;380&quot;/&gt;&lt;/object&gt;&lt;object type=&quot;3&quot; unique_id=&quot;10012&quot;&gt;&lt;property id=&quot;20148&quot; value=&quot;5&quot;/&gt;&lt;property id=&quot;20300&quot; value=&quot;Slide 9&quot;/&gt;&lt;property id=&quot;20307&quot; value=&quot;268&quot;/&gt;&lt;/object&gt;&lt;object type=&quot;3&quot; unique_id=&quot;10013&quot;&gt;&lt;property id=&quot;20148&quot; value=&quot;5&quot;/&gt;&lt;property id=&quot;20300&quot; value=&quot;Slide 10&quot;/&gt;&lt;property id=&quot;20307&quot; value=&quot;288&quot;/&gt;&lt;/object&gt;&lt;object type=&quot;3&quot; unique_id=&quot;10014&quot;&gt;&lt;property id=&quot;20148&quot; value=&quot;5&quot;/&gt;&lt;property id=&quot;20300&quot; value=&quot;Slide 11&quot;/&gt;&lt;property id=&quot;20307&quot; value=&quot;276&quot;/&gt;&lt;/object&gt;&lt;object type=&quot;3&quot; unique_id=&quot;10015&quot;&gt;&lt;property id=&quot;20148&quot; value=&quot;5&quot;/&gt;&lt;property id=&quot;20300&quot; value=&quot;Slide 12&quot;/&gt;&lt;property id=&quot;20307&quot; value=&quot;321&quot;/&gt;&lt;/object&gt;&lt;object type=&quot;3&quot; unique_id=&quot;10016&quot;&gt;&lt;property id=&quot;20148&quot; value=&quot;5&quot;/&gt;&lt;property id=&quot;20300&quot; value=&quot;Slide 13&quot;/&gt;&lt;property id=&quot;20307&quot; value=&quot;312&quot;/&gt;&lt;/object&gt;&lt;object type=&quot;3&quot; unique_id=&quot;10017&quot;&gt;&lt;property id=&quot;20148&quot; value=&quot;5&quot;/&gt;&lt;property id=&quot;20300&quot; value=&quot;Slide 14&quot;/&gt;&lt;property id=&quot;20307&quot; value=&quot;313&quot;/&gt;&lt;/object&gt;&lt;object type=&quot;3&quot; unique_id=&quot;10018&quot;&gt;&lt;property id=&quot;20148&quot; value=&quot;5&quot;/&gt;&lt;property id=&quot;20300&quot; value=&quot;Slide 15&quot;/&gt;&lt;property id=&quot;20307&quot; value=&quot;262&quot;/&gt;&lt;/object&gt;&lt;object type=&quot;3&quot; unique_id=&quot;10019&quot;&gt;&lt;property id=&quot;20148&quot; value=&quot;5&quot;/&gt;&lt;property id=&quot;20300&quot; value=&quot;Slide 16&quot;/&gt;&lt;property id=&quot;20307&quot; value=&quot;306&quot;/&gt;&lt;/object&gt;&lt;object type=&quot;3&quot; unique_id=&quot;10020&quot;&gt;&lt;property id=&quot;20148&quot; value=&quot;5&quot;/&gt;&lt;property id=&quot;20300&quot; value=&quot;Slide 17&quot;/&gt;&lt;property id=&quot;20307&quot; value=&quot;314&quot;/&gt;&lt;/object&gt;&lt;object type=&quot;3&quot; unique_id=&quot;10021&quot;&gt;&lt;property id=&quot;20148&quot; value=&quot;5&quot;/&gt;&lt;property id=&quot;20300&quot; value=&quot;Slide 18&quot;/&gt;&lt;property id=&quot;20307&quot; value=&quot;291&quot;/&gt;&lt;/object&gt;&lt;object type=&quot;3&quot; unique_id=&quot;10022&quot;&gt;&lt;property id=&quot;20148&quot; value=&quot;5&quot;/&gt;&lt;property id=&quot;20300&quot; value=&quot;Slide 19&quot;/&gt;&lt;property id=&quot;20307&quot; value=&quot;371&quot;/&gt;&lt;/object&gt;&lt;object type=&quot;3&quot; unique_id=&quot;10023&quot;&gt;&lt;property id=&quot;20148&quot; value=&quot;5&quot;/&gt;&lt;property id=&quot;20300&quot; value=&quot;Slide 20&quot;/&gt;&lt;property id=&quot;20307&quot; value=&quot;367&quot;/&gt;&lt;/object&gt;&lt;object type=&quot;3&quot; unique_id=&quot;10024&quot;&gt;&lt;property id=&quot;20148&quot; value=&quot;5&quot;/&gt;&lt;property id=&quot;20300&quot; value=&quot;Slide 21&quot;/&gt;&lt;property id=&quot;20307&quot; value=&quot;330&quot;/&gt;&lt;/object&gt;&lt;object type=&quot;3&quot; unique_id=&quot;10025&quot;&gt;&lt;property id=&quot;20148&quot; value=&quot;5&quot;/&gt;&lt;property id=&quot;20300&quot; value=&quot;Slide 22&quot;/&gt;&lt;property id=&quot;20307&quot; value=&quot;334&quot;/&gt;&lt;/object&gt;&lt;object type=&quot;3&quot; unique_id=&quot;10026&quot;&gt;&lt;property id=&quot;20148&quot; value=&quot;5&quot;/&gt;&lt;property id=&quot;20300&quot; value=&quot;Slide 23&quot;/&gt;&lt;property id=&quot;20307&quot; value=&quot;332&quot;/&gt;&lt;/object&gt;&lt;object type=&quot;3&quot; unique_id=&quot;10027&quot;&gt;&lt;property id=&quot;20148&quot; value=&quot;5&quot;/&gt;&lt;property id=&quot;20300&quot; value=&quot;Slide 24&quot;/&gt;&lt;property id=&quot;20307&quot; value=&quot;337&quot;/&gt;&lt;/object&gt;&lt;object type=&quot;3&quot; unique_id=&quot;10028&quot;&gt;&lt;property id=&quot;20148&quot; value=&quot;5&quot;/&gt;&lt;property id=&quot;20300&quot; value=&quot;Slide 25&quot;/&gt;&lt;property id=&quot;20307&quot; value=&quot;339&quot;/&gt;&lt;/object&gt;&lt;object type=&quot;3&quot; unique_id=&quot;10029&quot;&gt;&lt;property id=&quot;20148&quot; value=&quot;5&quot;/&gt;&lt;property id=&quot;20300&quot; value=&quot;Slide 26&quot;/&gt;&lt;property id=&quot;20307&quot; value=&quot;341&quot;/&gt;&lt;/object&gt;&lt;object type=&quot;3&quot; unique_id=&quot;10030&quot;&gt;&lt;property id=&quot;20148&quot; value=&quot;5&quot;/&gt;&lt;property id=&quot;20300&quot; value=&quot;Slide 27&quot;/&gt;&lt;property id=&quot;20307&quot; value=&quot;343&quot;/&gt;&lt;/object&gt;&lt;object type=&quot;3&quot; unique_id=&quot;10031&quot;&gt;&lt;property id=&quot;20148&quot; value=&quot;5&quot;/&gt;&lt;property id=&quot;20300&quot; value=&quot;Slide 28&quot;/&gt;&lt;property id=&quot;20307&quot; value=&quot;344&quot;/&gt;&lt;/object&gt;&lt;object type=&quot;3&quot; unique_id=&quot;10032&quot;&gt;&lt;property id=&quot;20148&quot; value=&quot;5&quot;/&gt;&lt;property id=&quot;20300&quot; value=&quot;Slide 29&quot;/&gt;&lt;property id=&quot;20307&quot; value=&quot;345&quot;/&gt;&lt;/object&gt;&lt;object type=&quot;3&quot; unique_id=&quot;10033&quot;&gt;&lt;property id=&quot;20148&quot; value=&quot;5&quot;/&gt;&lt;property id=&quot;20300&quot; value=&quot;Slide 30&quot;/&gt;&lt;property id=&quot;20307&quot; value=&quot;346&quot;/&gt;&lt;/object&gt;&lt;object type=&quot;3&quot; unique_id=&quot;10034&quot;&gt;&lt;property id=&quot;20148&quot; value=&quot;5&quot;/&gt;&lt;property id=&quot;20300&quot; value=&quot;Slide 31&quot;/&gt;&lt;property id=&quot;20307&quot; value=&quot;347&quot;/&gt;&lt;/object&gt;&lt;object type=&quot;3&quot; unique_id=&quot;10035&quot;&gt;&lt;property id=&quot;20148&quot; value=&quot;5&quot;/&gt;&lt;property id=&quot;20300&quot; value=&quot;Slide 32&quot;/&gt;&lt;property id=&quot;20307&quot; value=&quot;348&quot;/&gt;&lt;/object&gt;&lt;object type=&quot;3&quot; unique_id=&quot;10036&quot;&gt;&lt;property id=&quot;20148&quot; value=&quot;5&quot;/&gt;&lt;property id=&quot;20300&quot; value=&quot;Slide 33&quot;/&gt;&lt;property id=&quot;20307&quot; value=&quot;349&quot;/&gt;&lt;/object&gt;&lt;object type=&quot;3&quot; unique_id=&quot;10037&quot;&gt;&lt;property id=&quot;20148&quot; value=&quot;5&quot;/&gt;&lt;property id=&quot;20300&quot; value=&quot;Slide 34&quot;/&gt;&lt;property id=&quot;20307&quot; value=&quot;293&quot;/&gt;&lt;/object&gt;&lt;object type=&quot;3&quot; unique_id=&quot;10038&quot;&gt;&lt;property id=&quot;20148&quot; value=&quot;5&quot;/&gt;&lt;property id=&quot;20300&quot; value=&quot;Slide 35&quot;/&gt;&lt;property id=&quot;20307&quot; value=&quot;264&quot;/&gt;&lt;/object&gt;&lt;object type=&quot;3&quot; unique_id=&quot;10039&quot;&gt;&lt;property id=&quot;20148&quot; value=&quot;5&quot;/&gt;&lt;property id=&quot;20300&quot; value=&quot;Slide 36&quot;/&gt;&lt;property id=&quot;20307&quot; value=&quot;350&quot;/&gt;&lt;/object&gt;&lt;object type=&quot;3&quot; unique_id=&quot;10040&quot;&gt;&lt;property id=&quot;20148&quot; value=&quot;5&quot;/&gt;&lt;property id=&quot;20300&quot; value=&quot;Slide 37&quot;/&gt;&lt;property id=&quot;20307&quot; value=&quot;351&quot;/&gt;&lt;/object&gt;&lt;object type=&quot;3&quot; unique_id=&quot;10041&quot;&gt;&lt;property id=&quot;20148&quot; value=&quot;5&quot;/&gt;&lt;property id=&quot;20300&quot; value=&quot;Slide 38&quot;/&gt;&lt;property id=&quot;20307&quot; value=&quot;352&quot;/&gt;&lt;/object&gt;&lt;object type=&quot;3&quot; unique_id=&quot;10042&quot;&gt;&lt;property id=&quot;20148&quot; value=&quot;5&quot;/&gt;&lt;property id=&quot;20300&quot; value=&quot;Slide 39&quot;/&gt;&lt;property id=&quot;20307&quot; value=&quot;353&quot;/&gt;&lt;/object&gt;&lt;object type=&quot;3&quot; unique_id=&quot;10043&quot;&gt;&lt;property id=&quot;20148&quot; value=&quot;5&quot;/&gt;&lt;property id=&quot;20300&quot; value=&quot;Slide 40&quot;/&gt;&lt;property id=&quot;20307&quot; value=&quot;354&quot;/&gt;&lt;/object&gt;&lt;object type=&quot;3&quot; unique_id=&quot;10044&quot;&gt;&lt;property id=&quot;20148&quot; value=&quot;5&quot;/&gt;&lt;property id=&quot;20300&quot; value=&quot;Slide 41&quot;/&gt;&lt;property id=&quot;20307&quot; value=&quot;382&quot;/&gt;&lt;/object&gt;&lt;object type=&quot;3&quot; unique_id=&quot;10045&quot;&gt;&lt;property id=&quot;20148&quot; value=&quot;5&quot;/&gt;&lt;property id=&quot;20300&quot; value=&quot;Slide 42&quot;/&gt;&lt;property id=&quot;20307&quot; value=&quot;356&quot;/&gt;&lt;/object&gt;&lt;object type=&quot;3&quot; unique_id=&quot;10046&quot;&gt;&lt;property id=&quot;20148&quot; value=&quot;5&quot;/&gt;&lt;property id=&quot;20300&quot; value=&quot;Slide 43&quot;/&gt;&lt;property id=&quot;20307&quot; value=&quot;357&quot;/&gt;&lt;/object&gt;&lt;object type=&quot;3&quot; unique_id=&quot;10047&quot;&gt;&lt;property id=&quot;20148&quot; value=&quot;5&quot;/&gt;&lt;property id=&quot;20300&quot; value=&quot;Slide 44&quot;/&gt;&lt;property id=&quot;20307&quot; value=&quot;358&quot;/&gt;&lt;/object&gt;&lt;object type=&quot;3&quot; unique_id=&quot;10048&quot;&gt;&lt;property id=&quot;20148&quot; value=&quot;5&quot;/&gt;&lt;property id=&quot;20300&quot; value=&quot;Slide 45&quot;/&gt;&lt;property id=&quot;20307&quot; value=&quot;360&quot;/&gt;&lt;/object&gt;&lt;object type=&quot;3&quot; unique_id=&quot;10049&quot;&gt;&lt;property id=&quot;20148&quot; value=&quot;5&quot;/&gt;&lt;property id=&quot;20300&quot; value=&quot;Slide 46&quot;/&gt;&lt;property id=&quot;20307&quot; value=&quot;359&quot;/&gt;&lt;/object&gt;&lt;object type=&quot;3&quot; unique_id=&quot;10050&quot;&gt;&lt;property id=&quot;20148&quot; value=&quot;5&quot;/&gt;&lt;property id=&quot;20300&quot; value=&quot;Slide 47&quot;/&gt;&lt;property id=&quot;20307&quot; value=&quot;361&quot;/&gt;&lt;/object&gt;&lt;object type=&quot;3&quot; unique_id=&quot;10051&quot;&gt;&lt;property id=&quot;20148&quot; value=&quot;5&quot;/&gt;&lt;property id=&quot;20300&quot; value=&quot;Slide 48&quot;/&gt;&lt;property id=&quot;20307&quot; value=&quot;362&quot;/&gt;&lt;/object&gt;&lt;object type=&quot;3&quot; unique_id=&quot;10052&quot;&gt;&lt;property id=&quot;20148&quot; value=&quot;5&quot;/&gt;&lt;property id=&quot;20300&quot; value=&quot;Slide 49&quot;/&gt;&lt;property id=&quot;20307&quot; value=&quot;363&quot;/&gt;&lt;/object&gt;&lt;object type=&quot;3&quot; unique_id=&quot;10053&quot;&gt;&lt;property id=&quot;20148&quot; value=&quot;5&quot;/&gt;&lt;property id=&quot;20300&quot; value=&quot;Slide 50&quot;/&gt;&lt;property id=&quot;20307&quot; value=&quot;364&quot;/&gt;&lt;/object&gt;&lt;object type=&quot;3&quot; unique_id=&quot;10054&quot;&gt;&lt;property id=&quot;20148&quot; value=&quot;5&quot;/&gt;&lt;property id=&quot;20300&quot; value=&quot;Slide 51&quot;/&gt;&lt;property id=&quot;20307&quot; value=&quot;365&quot;/&gt;&lt;/object&gt;&lt;object type=&quot;3&quot; unique_id=&quot;10055&quot;&gt;&lt;property id=&quot;20148&quot; value=&quot;5&quot;/&gt;&lt;property id=&quot;20300&quot; value=&quot;Slide 52&quot;/&gt;&lt;property id=&quot;20307&quot; value=&quot;369&quot;/&gt;&lt;/object&gt;&lt;object type=&quot;3&quot; unique_id=&quot;10056&quot;&gt;&lt;property id=&quot;20148&quot; value=&quot;5&quot;/&gt;&lt;property id=&quot;20300&quot; value=&quot;Slide 53&quot;/&gt;&lt;property id=&quot;20307&quot; value=&quot;372&quot;/&gt;&lt;/object&gt;&lt;object type=&quot;3&quot; unique_id=&quot;10057&quot;&gt;&lt;property id=&quot;20148&quot; value=&quot;5&quot;/&gt;&lt;property id=&quot;20300&quot; value=&quot;Slide 54&quot;/&gt;&lt;property id=&quot;20307&quot; value=&quot;373&quot;/&gt;&lt;/object&gt;&lt;object type=&quot;3&quot; unique_id=&quot;10058&quot;&gt;&lt;property id=&quot;20148&quot; value=&quot;5&quot;/&gt;&lt;property id=&quot;20300&quot; value=&quot;Slide 55&quot;/&gt;&lt;property id=&quot;20307&quot; value=&quot;342&quot;/&gt;&lt;/object&gt;&lt;object type=&quot;3&quot; unique_id=&quot;10059&quot;&gt;&lt;property id=&quot;20148&quot; value=&quot;5&quot;/&gt;&lt;property id=&quot;20300&quot; value=&quot;Slide 56&quot;/&gt;&lt;property id=&quot;20307&quot; value=&quot;374&quot;/&gt;&lt;/object&gt;&lt;object type=&quot;3&quot; unique_id=&quot;10060&quot;&gt;&lt;property id=&quot;20148&quot; value=&quot;5&quot;/&gt;&lt;property id=&quot;20300&quot; value=&quot;Slide 57&quot;/&gt;&lt;property id=&quot;20307&quot; value=&quot;375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765</Words>
  <Application>WPS Presentation</Application>
  <PresentationFormat/>
  <Paragraphs>49</Paragraphs>
  <Slides>27</Slides>
  <Notes>20</Notes>
  <HiddenSlides>0</HiddenSlides>
  <MMClips>14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42" baseType="lpstr">
      <vt:lpstr>Arial</vt:lpstr>
      <vt:lpstr>SimSun</vt:lpstr>
      <vt:lpstr>Wingdings</vt:lpstr>
      <vt:lpstr>Tahoma</vt:lpstr>
      <vt:lpstr>Lucida Sans Unicode</vt:lpstr>
      <vt:lpstr>Wingdings 3</vt:lpstr>
      <vt:lpstr>Verdana</vt:lpstr>
      <vt:lpstr>Wingdings 2</vt:lpstr>
      <vt:lpstr>Times New Roman</vt:lpstr>
      <vt:lpstr>Wingdings 2</vt:lpstr>
      <vt:lpstr>Microsoft YaHei</vt:lpstr>
      <vt:lpstr>Arial Unicode MS</vt:lpstr>
      <vt:lpstr>Concourse</vt:lpstr>
      <vt:lpstr>Default Design</vt:lpstr>
      <vt:lpstr>1_Default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xp sp2 Full</dc:creator>
  <cp:lastModifiedBy>phượng nguyễn</cp:lastModifiedBy>
  <cp:revision>78</cp:revision>
  <dcterms:created xsi:type="dcterms:W3CDTF">2006-11-18T09:02:26Z</dcterms:created>
  <dcterms:modified xsi:type="dcterms:W3CDTF">2026-01-13T03:00:16Z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48594E4749BD46B5B232373F7A63C781_12</vt:lpwstr>
  </property>
  <property fmtid="{D5CDD505-2E9C-101B-9397-08002B2CF9AE}" pid="3" name="KSOProductBuildVer">
    <vt:lpwstr>1033-12.2.0.23196</vt:lpwstr>
  </property>
</Properties>
</file>