
<file path=[Content_Types].xml><?xml version="1.0" encoding="utf-8"?>
<Types xmlns="http://schemas.openxmlformats.org/package/2006/content-types">
  <Default Extension="jpeg" ContentType="image/jpeg"/>
  <Default Extension="JPG" ContentType="image/.jpg"/>
  <Default Extension="wav" ContentType="audio/x-wav"/>
  <Default Extension="png" ContentType="image/png"/>
  <Default Extension="wdp" ContentType="image/vnd.ms-photo"/>
  <Default Extension="gif" ContentType="image/gi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.xml" ContentType="application/vnd.openxmlformats-officedocument.presentationml.slide+xml"/>
  <Override PartName="/ppt/slides/slide70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73"/>
  </p:notesMasterIdLst>
  <p:sldIdLst>
    <p:sldId id="328" r:id="rId3"/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80" r:id="rId18"/>
    <p:sldId id="270" r:id="rId19"/>
    <p:sldId id="271" r:id="rId20"/>
    <p:sldId id="275" r:id="rId21"/>
    <p:sldId id="272" r:id="rId22"/>
    <p:sldId id="276" r:id="rId23"/>
    <p:sldId id="273" r:id="rId24"/>
    <p:sldId id="277" r:id="rId25"/>
    <p:sldId id="274" r:id="rId26"/>
    <p:sldId id="278" r:id="rId27"/>
    <p:sldId id="279" r:id="rId28"/>
    <p:sldId id="281" r:id="rId29"/>
    <p:sldId id="282" r:id="rId30"/>
    <p:sldId id="283" r:id="rId31"/>
    <p:sldId id="284" r:id="rId32"/>
    <p:sldId id="285" r:id="rId33"/>
    <p:sldId id="286" r:id="rId34"/>
    <p:sldId id="287" r:id="rId35"/>
    <p:sldId id="288" r:id="rId36"/>
    <p:sldId id="289" r:id="rId37"/>
    <p:sldId id="290" r:id="rId38"/>
    <p:sldId id="291" r:id="rId39"/>
    <p:sldId id="296" r:id="rId40"/>
    <p:sldId id="297" r:id="rId41"/>
    <p:sldId id="292" r:id="rId42"/>
    <p:sldId id="293" r:id="rId43"/>
    <p:sldId id="294" r:id="rId44"/>
    <p:sldId id="295" r:id="rId45"/>
    <p:sldId id="298" r:id="rId46"/>
    <p:sldId id="299" r:id="rId47"/>
    <p:sldId id="301" r:id="rId48"/>
    <p:sldId id="313" r:id="rId49"/>
    <p:sldId id="312" r:id="rId50"/>
    <p:sldId id="318" r:id="rId51"/>
    <p:sldId id="325" r:id="rId52"/>
    <p:sldId id="303" r:id="rId53"/>
    <p:sldId id="314" r:id="rId54"/>
    <p:sldId id="304" r:id="rId55"/>
    <p:sldId id="319" r:id="rId56"/>
    <p:sldId id="326" r:id="rId57"/>
    <p:sldId id="305" r:id="rId58"/>
    <p:sldId id="315" r:id="rId59"/>
    <p:sldId id="306" r:id="rId60"/>
    <p:sldId id="320" r:id="rId61"/>
    <p:sldId id="323" r:id="rId62"/>
    <p:sldId id="307" r:id="rId63"/>
    <p:sldId id="316" r:id="rId64"/>
    <p:sldId id="308" r:id="rId65"/>
    <p:sldId id="321" r:id="rId66"/>
    <p:sldId id="309" r:id="rId67"/>
    <p:sldId id="317" r:id="rId68"/>
    <p:sldId id="310" r:id="rId69"/>
    <p:sldId id="322" r:id="rId70"/>
    <p:sldId id="311" r:id="rId71"/>
    <p:sldId id="324" r:id="rId7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99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中度样式 2 - 强调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DF18680-E054-41AD-8BC1-D1AEF772440D}" styleName="中度样式 2 - 强调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中度样式 2 - 强调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314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6" Type="http://schemas.openxmlformats.org/officeDocument/2006/relationships/tableStyles" Target="tableStyles.xml"/><Relationship Id="rId75" Type="http://schemas.openxmlformats.org/officeDocument/2006/relationships/viewProps" Target="viewProps.xml"/><Relationship Id="rId74" Type="http://schemas.openxmlformats.org/officeDocument/2006/relationships/presProps" Target="presProps.xml"/><Relationship Id="rId73" Type="http://schemas.openxmlformats.org/officeDocument/2006/relationships/notesMaster" Target="notesMasters/notesMaster1.xml"/><Relationship Id="rId72" Type="http://schemas.openxmlformats.org/officeDocument/2006/relationships/slide" Target="slides/slide70.xml"/><Relationship Id="rId71" Type="http://schemas.openxmlformats.org/officeDocument/2006/relationships/slide" Target="slides/slide69.xml"/><Relationship Id="rId70" Type="http://schemas.openxmlformats.org/officeDocument/2006/relationships/slide" Target="slides/slide68.xml"/><Relationship Id="rId7" Type="http://schemas.openxmlformats.org/officeDocument/2006/relationships/slide" Target="slides/slide5.xml"/><Relationship Id="rId69" Type="http://schemas.openxmlformats.org/officeDocument/2006/relationships/slide" Target="slides/slide67.xml"/><Relationship Id="rId68" Type="http://schemas.openxmlformats.org/officeDocument/2006/relationships/slide" Target="slides/slide66.xml"/><Relationship Id="rId67" Type="http://schemas.openxmlformats.org/officeDocument/2006/relationships/slide" Target="slides/slide65.xml"/><Relationship Id="rId66" Type="http://schemas.openxmlformats.org/officeDocument/2006/relationships/slide" Target="slides/slide64.xml"/><Relationship Id="rId65" Type="http://schemas.openxmlformats.org/officeDocument/2006/relationships/slide" Target="slides/slide63.xml"/><Relationship Id="rId64" Type="http://schemas.openxmlformats.org/officeDocument/2006/relationships/slide" Target="slides/slide62.xml"/><Relationship Id="rId63" Type="http://schemas.openxmlformats.org/officeDocument/2006/relationships/slide" Target="slides/slide61.xml"/><Relationship Id="rId62" Type="http://schemas.openxmlformats.org/officeDocument/2006/relationships/slide" Target="slides/slide60.xml"/><Relationship Id="rId61" Type="http://schemas.openxmlformats.org/officeDocument/2006/relationships/slide" Target="slides/slide59.xml"/><Relationship Id="rId60" Type="http://schemas.openxmlformats.org/officeDocument/2006/relationships/slide" Target="slides/slide58.xml"/><Relationship Id="rId6" Type="http://schemas.openxmlformats.org/officeDocument/2006/relationships/slide" Target="slides/slide4.xml"/><Relationship Id="rId59" Type="http://schemas.openxmlformats.org/officeDocument/2006/relationships/slide" Target="slides/slide57.xml"/><Relationship Id="rId58" Type="http://schemas.openxmlformats.org/officeDocument/2006/relationships/slide" Target="slides/slide56.xml"/><Relationship Id="rId57" Type="http://schemas.openxmlformats.org/officeDocument/2006/relationships/slide" Target="slides/slide55.xml"/><Relationship Id="rId56" Type="http://schemas.openxmlformats.org/officeDocument/2006/relationships/slide" Target="slides/slide54.xml"/><Relationship Id="rId55" Type="http://schemas.openxmlformats.org/officeDocument/2006/relationships/slide" Target="slides/slide53.xml"/><Relationship Id="rId54" Type="http://schemas.openxmlformats.org/officeDocument/2006/relationships/slide" Target="slides/slide52.xml"/><Relationship Id="rId53" Type="http://schemas.openxmlformats.org/officeDocument/2006/relationships/slide" Target="slides/slide51.xml"/><Relationship Id="rId52" Type="http://schemas.openxmlformats.org/officeDocument/2006/relationships/slide" Target="slides/slide50.xml"/><Relationship Id="rId51" Type="http://schemas.openxmlformats.org/officeDocument/2006/relationships/slide" Target="slides/slide49.xml"/><Relationship Id="rId50" Type="http://schemas.openxmlformats.org/officeDocument/2006/relationships/slide" Target="slides/slide48.xml"/><Relationship Id="rId5" Type="http://schemas.openxmlformats.org/officeDocument/2006/relationships/slide" Target="slides/slide3.xml"/><Relationship Id="rId49" Type="http://schemas.openxmlformats.org/officeDocument/2006/relationships/slide" Target="slides/slide47.xml"/><Relationship Id="rId48" Type="http://schemas.openxmlformats.org/officeDocument/2006/relationships/slide" Target="slides/slide46.xml"/><Relationship Id="rId47" Type="http://schemas.openxmlformats.org/officeDocument/2006/relationships/slide" Target="slides/slide45.xml"/><Relationship Id="rId46" Type="http://schemas.openxmlformats.org/officeDocument/2006/relationships/slide" Target="slides/slide44.xml"/><Relationship Id="rId45" Type="http://schemas.openxmlformats.org/officeDocument/2006/relationships/slide" Target="slides/slide43.xml"/><Relationship Id="rId44" Type="http://schemas.openxmlformats.org/officeDocument/2006/relationships/slide" Target="slides/slide42.xml"/><Relationship Id="rId43" Type="http://schemas.openxmlformats.org/officeDocument/2006/relationships/slide" Target="slides/slide41.xml"/><Relationship Id="rId42" Type="http://schemas.openxmlformats.org/officeDocument/2006/relationships/slide" Target="slides/slide40.xml"/><Relationship Id="rId41" Type="http://schemas.openxmlformats.org/officeDocument/2006/relationships/slide" Target="slides/slide39.xml"/><Relationship Id="rId40" Type="http://schemas.openxmlformats.org/officeDocument/2006/relationships/slide" Target="slides/slide38.xml"/><Relationship Id="rId4" Type="http://schemas.openxmlformats.org/officeDocument/2006/relationships/slide" Target="slides/slide2.xml"/><Relationship Id="rId39" Type="http://schemas.openxmlformats.org/officeDocument/2006/relationships/slide" Target="slides/slide37.xml"/><Relationship Id="rId38" Type="http://schemas.openxmlformats.org/officeDocument/2006/relationships/slide" Target="slides/slide36.xml"/><Relationship Id="rId37" Type="http://schemas.openxmlformats.org/officeDocument/2006/relationships/slide" Target="slides/slide35.xml"/><Relationship Id="rId36" Type="http://schemas.openxmlformats.org/officeDocument/2006/relationships/slide" Target="slides/slide34.xml"/><Relationship Id="rId35" Type="http://schemas.openxmlformats.org/officeDocument/2006/relationships/slide" Target="slides/slide33.xml"/><Relationship Id="rId34" Type="http://schemas.openxmlformats.org/officeDocument/2006/relationships/slide" Target="slides/slide32.xml"/><Relationship Id="rId33" Type="http://schemas.openxmlformats.org/officeDocument/2006/relationships/slide" Target="slides/slide31.xml"/><Relationship Id="rId32" Type="http://schemas.openxmlformats.org/officeDocument/2006/relationships/slide" Target="slides/slide30.xml"/><Relationship Id="rId31" Type="http://schemas.openxmlformats.org/officeDocument/2006/relationships/slide" Target="slides/slide29.xml"/><Relationship Id="rId30" Type="http://schemas.openxmlformats.org/officeDocument/2006/relationships/slide" Target="slides/slide28.xml"/><Relationship Id="rId3" Type="http://schemas.openxmlformats.org/officeDocument/2006/relationships/slide" Target="slides/slide1.xml"/><Relationship Id="rId29" Type="http://schemas.openxmlformats.org/officeDocument/2006/relationships/slide" Target="slides/slide27.xml"/><Relationship Id="rId28" Type="http://schemas.openxmlformats.org/officeDocument/2006/relationships/slide" Target="slides/slide26.xml"/><Relationship Id="rId27" Type="http://schemas.openxmlformats.org/officeDocument/2006/relationships/slide" Target="slides/slide25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7B4E74-CDAF-47D0-905B-6FAE1EB25C38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E4D585-B20B-4953-802C-A25BE5F07727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25A6AF-1A23-44EC-B1DF-F6A9D108678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2C472-7409-46CD-9958-6D80CF96C36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25A6AF-1A23-44EC-B1DF-F6A9D108678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2C472-7409-46CD-9958-6D80CF96C36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25A6AF-1A23-44EC-B1DF-F6A9D108678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2C472-7409-46CD-9958-6D80CF96C36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25A6AF-1A23-44EC-B1DF-F6A9D108678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2C472-7409-46CD-9958-6D80CF96C36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25A6AF-1A23-44EC-B1DF-F6A9D108678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2C472-7409-46CD-9958-6D80CF96C36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25A6AF-1A23-44EC-B1DF-F6A9D108678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2C472-7409-46CD-9958-6D80CF96C36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25A6AF-1A23-44EC-B1DF-F6A9D1086789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2C472-7409-46CD-9958-6D80CF96C36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25A6AF-1A23-44EC-B1DF-F6A9D1086789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2C472-7409-46CD-9958-6D80CF96C36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25A6AF-1A23-44EC-B1DF-F6A9D1086789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2C472-7409-46CD-9958-6D80CF96C36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25A6AF-1A23-44EC-B1DF-F6A9D108678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2C472-7409-46CD-9958-6D80CF96C36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25A6AF-1A23-44EC-B1DF-F6A9D108678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2C472-7409-46CD-9958-6D80CF96C36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image" Target="../media/image1.jpe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25A6AF-1A23-44EC-B1DF-F6A9D108678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C2C472-7409-46CD-9958-6D80CF96C360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5.GI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6.GI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8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9.GI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0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slide" Target="slide24.xml"/><Relationship Id="rId3" Type="http://schemas.openxmlformats.org/officeDocument/2006/relationships/slide" Target="slide22.xml"/><Relationship Id="rId2" Type="http://schemas.openxmlformats.org/officeDocument/2006/relationships/slide" Target="slide20.xml"/><Relationship Id="rId1" Type="http://schemas.openxmlformats.org/officeDocument/2006/relationships/slide" Target="slide1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slide" Target="slide1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slide" Target="slide1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4.GIF"/><Relationship Id="rId1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slide" Target="slide1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slide" Target="slide1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slide" Target="slide1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slide" Target="slide1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slide" Target="slide1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slide" Target="slide1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hdphoto" Target="../media/image22.wdp"/><Relationship Id="rId1" Type="http://schemas.openxmlformats.org/officeDocument/2006/relationships/image" Target="../media/image21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9" Type="http://schemas.openxmlformats.org/officeDocument/2006/relationships/slide" Target="slide33.xml"/><Relationship Id="rId8" Type="http://schemas.microsoft.com/office/2007/relationships/hdphoto" Target="../media/image28.wdp"/><Relationship Id="rId7" Type="http://schemas.openxmlformats.org/officeDocument/2006/relationships/image" Target="../media/image27.png"/><Relationship Id="rId6" Type="http://schemas.openxmlformats.org/officeDocument/2006/relationships/slide" Target="slide31.xml"/><Relationship Id="rId5" Type="http://schemas.microsoft.com/office/2007/relationships/hdphoto" Target="../media/image26.wdp"/><Relationship Id="rId4" Type="http://schemas.openxmlformats.org/officeDocument/2006/relationships/image" Target="../media/image25.png"/><Relationship Id="rId3" Type="http://schemas.openxmlformats.org/officeDocument/2006/relationships/slide" Target="slide29.xml"/><Relationship Id="rId2" Type="http://schemas.microsoft.com/office/2007/relationships/hdphoto" Target="../media/image24.wdp"/><Relationship Id="rId15" Type="http://schemas.openxmlformats.org/officeDocument/2006/relationships/slideLayout" Target="../slideLayouts/slideLayout7.xml"/><Relationship Id="rId14" Type="http://schemas.microsoft.com/office/2007/relationships/hdphoto" Target="../media/image32.wdp"/><Relationship Id="rId13" Type="http://schemas.openxmlformats.org/officeDocument/2006/relationships/image" Target="../media/image31.png"/><Relationship Id="rId12" Type="http://schemas.openxmlformats.org/officeDocument/2006/relationships/slide" Target="slide35.xml"/><Relationship Id="rId11" Type="http://schemas.microsoft.com/office/2007/relationships/hdphoto" Target="../media/image30.wdp"/><Relationship Id="rId10" Type="http://schemas.openxmlformats.org/officeDocument/2006/relationships/image" Target="../media/image29.png"/><Relationship Id="rId1" Type="http://schemas.openxmlformats.org/officeDocument/2006/relationships/image" Target="../media/image23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slide" Target="slide2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hdphoto" Target="../media/image6.wdp"/><Relationship Id="rId1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slide" Target="slide2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slide" Target="slide2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slide" Target="slide2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slide" Target="slide28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slide" Target="slide28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slide" Target="slide28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hdphoto" Target="../media/image34.wdp"/><Relationship Id="rId1" Type="http://schemas.openxmlformats.org/officeDocument/2006/relationships/image" Target="../media/image33.png"/></Relationships>
</file>

<file path=ppt/slides/_rels/slide3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slide" Target="slide42.xml"/><Relationship Id="rId3" Type="http://schemas.openxmlformats.org/officeDocument/2006/relationships/slide" Target="slide40.xml"/><Relationship Id="rId2" Type="http://schemas.openxmlformats.org/officeDocument/2006/relationships/image" Target="../media/image36.png"/><Relationship Id="rId1" Type="http://schemas.openxmlformats.org/officeDocument/2006/relationships/image" Target="../media/image35.png"/></Relationships>
</file>

<file path=ppt/slides/_rels/slide3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slide" Target="slide42.xml"/><Relationship Id="rId2" Type="http://schemas.openxmlformats.org/officeDocument/2006/relationships/image" Target="../media/image36.png"/><Relationship Id="rId1" Type="http://schemas.openxmlformats.org/officeDocument/2006/relationships/image" Target="../media/image35.png"/></Relationships>
</file>

<file path=ppt/slides/_rels/slide3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slide" Target="slide42.xml"/><Relationship Id="rId2" Type="http://schemas.openxmlformats.org/officeDocument/2006/relationships/image" Target="../media/image36.png"/><Relationship Id="rId1" Type="http://schemas.openxmlformats.org/officeDocument/2006/relationships/image" Target="../media/image3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7.GIF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slide" Target="slide37.xml"/></Relationships>
</file>

<file path=ppt/slides/_rels/slide4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37.jpeg"/><Relationship Id="rId2" Type="http://schemas.openxmlformats.org/officeDocument/2006/relationships/slide" Target="slide38.xml"/><Relationship Id="rId1" Type="http://schemas.openxmlformats.org/officeDocument/2006/relationships/slide" Target="slide3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slide" Target="slide38.xml"/><Relationship Id="rId1" Type="http://schemas.openxmlformats.org/officeDocument/2006/relationships/image" Target="../media/image38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36.png"/><Relationship Id="rId1" Type="http://schemas.openxmlformats.org/officeDocument/2006/relationships/image" Target="../media/image35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36.png"/><Relationship Id="rId1" Type="http://schemas.openxmlformats.org/officeDocument/2006/relationships/image" Target="../media/image35.png"/></Relationships>
</file>

<file path=ppt/slides/_rels/slide4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microsoft.com/office/2007/relationships/hdphoto" Target="../media/image42.wdp"/><Relationship Id="rId3" Type="http://schemas.openxmlformats.org/officeDocument/2006/relationships/image" Target="../media/image41.png"/><Relationship Id="rId2" Type="http://schemas.microsoft.com/office/2007/relationships/hdphoto" Target="../media/image40.wdp"/><Relationship Id="rId1" Type="http://schemas.openxmlformats.org/officeDocument/2006/relationships/image" Target="../media/image39.png"/></Relationships>
</file>

<file path=ppt/slides/_rels/slide4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microsoft.com/office/2007/relationships/hdphoto" Target="../media/image42.wdp"/><Relationship Id="rId3" Type="http://schemas.openxmlformats.org/officeDocument/2006/relationships/image" Target="../media/image41.png"/><Relationship Id="rId2" Type="http://schemas.microsoft.com/office/2007/relationships/hdphoto" Target="../media/image40.wdp"/><Relationship Id="rId1" Type="http://schemas.openxmlformats.org/officeDocument/2006/relationships/image" Target="../media/image39.png"/></Relationships>
</file>

<file path=ppt/slides/_rels/slide4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microsoft.com/office/2007/relationships/hdphoto" Target="../media/image42.wdp"/><Relationship Id="rId3" Type="http://schemas.openxmlformats.org/officeDocument/2006/relationships/image" Target="../media/image41.png"/><Relationship Id="rId2" Type="http://schemas.microsoft.com/office/2007/relationships/hdphoto" Target="../media/image40.wdp"/><Relationship Id="rId1" Type="http://schemas.openxmlformats.org/officeDocument/2006/relationships/image" Target="../media/image39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3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8.GIF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3.jpeg"/></Relationships>
</file>

<file path=ppt/slides/_rels/slide5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microsoft.com/office/2007/relationships/hdphoto" Target="../media/image42.wdp"/><Relationship Id="rId3" Type="http://schemas.openxmlformats.org/officeDocument/2006/relationships/image" Target="../media/image41.png"/><Relationship Id="rId2" Type="http://schemas.microsoft.com/office/2007/relationships/hdphoto" Target="../media/image40.wdp"/><Relationship Id="rId1" Type="http://schemas.openxmlformats.org/officeDocument/2006/relationships/image" Target="../media/image39.png"/></Relationships>
</file>

<file path=ppt/slides/_rels/slide5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microsoft.com/office/2007/relationships/hdphoto" Target="../media/image42.wdp"/><Relationship Id="rId3" Type="http://schemas.openxmlformats.org/officeDocument/2006/relationships/image" Target="../media/image41.png"/><Relationship Id="rId2" Type="http://schemas.microsoft.com/office/2007/relationships/hdphoto" Target="../media/image40.wdp"/><Relationship Id="rId1" Type="http://schemas.openxmlformats.org/officeDocument/2006/relationships/image" Target="../media/image39.png"/></Relationships>
</file>

<file path=ppt/slides/_rels/slide5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microsoft.com/office/2007/relationships/hdphoto" Target="../media/image42.wdp"/><Relationship Id="rId3" Type="http://schemas.openxmlformats.org/officeDocument/2006/relationships/image" Target="../media/image41.png"/><Relationship Id="rId2" Type="http://schemas.microsoft.com/office/2007/relationships/hdphoto" Target="../media/image40.wdp"/><Relationship Id="rId1" Type="http://schemas.openxmlformats.org/officeDocument/2006/relationships/image" Target="../media/image39.pn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4.jpe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4.jpeg"/></Relationships>
</file>

<file path=ppt/slides/_rels/slide5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microsoft.com/office/2007/relationships/hdphoto" Target="../media/image42.wdp"/><Relationship Id="rId3" Type="http://schemas.openxmlformats.org/officeDocument/2006/relationships/image" Target="../media/image41.png"/><Relationship Id="rId2" Type="http://schemas.microsoft.com/office/2007/relationships/hdphoto" Target="../media/image40.wdp"/><Relationship Id="rId1" Type="http://schemas.openxmlformats.org/officeDocument/2006/relationships/image" Target="../media/image39.png"/></Relationships>
</file>

<file path=ppt/slides/_rels/slide5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microsoft.com/office/2007/relationships/hdphoto" Target="../media/image42.wdp"/><Relationship Id="rId3" Type="http://schemas.openxmlformats.org/officeDocument/2006/relationships/image" Target="../media/image41.png"/><Relationship Id="rId2" Type="http://schemas.microsoft.com/office/2007/relationships/hdphoto" Target="../media/image40.wdp"/><Relationship Id="rId1" Type="http://schemas.openxmlformats.org/officeDocument/2006/relationships/image" Target="../media/image39.png"/></Relationships>
</file>

<file path=ppt/slides/_rels/slide5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microsoft.com/office/2007/relationships/hdphoto" Target="../media/image42.wdp"/><Relationship Id="rId3" Type="http://schemas.openxmlformats.org/officeDocument/2006/relationships/image" Target="../media/image41.png"/><Relationship Id="rId2" Type="http://schemas.microsoft.com/office/2007/relationships/hdphoto" Target="../media/image40.wdp"/><Relationship Id="rId1" Type="http://schemas.openxmlformats.org/officeDocument/2006/relationships/image" Target="../media/image39.png"/></Relationships>
</file>

<file path=ppt/slides/_rels/slide5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48.jpeg"/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image" Target="../media/image45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9.GIF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9.jpeg"/></Relationships>
</file>

<file path=ppt/slides/_rels/slide6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microsoft.com/office/2007/relationships/hdphoto" Target="../media/image42.wdp"/><Relationship Id="rId3" Type="http://schemas.openxmlformats.org/officeDocument/2006/relationships/image" Target="../media/image41.png"/><Relationship Id="rId2" Type="http://schemas.microsoft.com/office/2007/relationships/hdphoto" Target="../media/image40.wdp"/><Relationship Id="rId1" Type="http://schemas.openxmlformats.org/officeDocument/2006/relationships/image" Target="../media/image39.png"/></Relationships>
</file>

<file path=ppt/slides/_rels/slide6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microsoft.com/office/2007/relationships/hdphoto" Target="../media/image42.wdp"/><Relationship Id="rId3" Type="http://schemas.openxmlformats.org/officeDocument/2006/relationships/image" Target="../media/image41.png"/><Relationship Id="rId2" Type="http://schemas.microsoft.com/office/2007/relationships/hdphoto" Target="../media/image40.wdp"/><Relationship Id="rId1" Type="http://schemas.openxmlformats.org/officeDocument/2006/relationships/image" Target="../media/image39.png"/></Relationships>
</file>

<file path=ppt/slides/_rels/slide6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microsoft.com/office/2007/relationships/hdphoto" Target="../media/image42.wdp"/><Relationship Id="rId3" Type="http://schemas.openxmlformats.org/officeDocument/2006/relationships/image" Target="../media/image41.png"/><Relationship Id="rId2" Type="http://schemas.microsoft.com/office/2007/relationships/hdphoto" Target="../media/image40.wdp"/><Relationship Id="rId1" Type="http://schemas.openxmlformats.org/officeDocument/2006/relationships/image" Target="../media/image39.png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50.jpeg"/></Relationships>
</file>

<file path=ppt/slides/_rels/slide6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microsoft.com/office/2007/relationships/hdphoto" Target="../media/image42.wdp"/><Relationship Id="rId3" Type="http://schemas.openxmlformats.org/officeDocument/2006/relationships/image" Target="../media/image41.png"/><Relationship Id="rId2" Type="http://schemas.microsoft.com/office/2007/relationships/hdphoto" Target="../media/image40.wdp"/><Relationship Id="rId1" Type="http://schemas.openxmlformats.org/officeDocument/2006/relationships/image" Target="../media/image39.png"/></Relationships>
</file>

<file path=ppt/slides/_rels/slide6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microsoft.com/office/2007/relationships/hdphoto" Target="../media/image42.wdp"/><Relationship Id="rId3" Type="http://schemas.openxmlformats.org/officeDocument/2006/relationships/image" Target="../media/image41.png"/><Relationship Id="rId2" Type="http://schemas.microsoft.com/office/2007/relationships/hdphoto" Target="../media/image40.wdp"/><Relationship Id="rId1" Type="http://schemas.openxmlformats.org/officeDocument/2006/relationships/image" Target="../media/image39.png"/></Relationships>
</file>

<file path=ppt/slides/_rels/slide6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microsoft.com/office/2007/relationships/hdphoto" Target="../media/image42.wdp"/><Relationship Id="rId3" Type="http://schemas.openxmlformats.org/officeDocument/2006/relationships/image" Target="../media/image41.png"/><Relationship Id="rId2" Type="http://schemas.microsoft.com/office/2007/relationships/hdphoto" Target="../media/image40.wdp"/><Relationship Id="rId1" Type="http://schemas.openxmlformats.org/officeDocument/2006/relationships/image" Target="../media/image39.png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51.png"/></Relationships>
</file>

<file path=ppt/slides/_rels/slide6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microsoft.com/office/2007/relationships/hdphoto" Target="../media/image42.wdp"/><Relationship Id="rId3" Type="http://schemas.openxmlformats.org/officeDocument/2006/relationships/image" Target="../media/image41.png"/><Relationship Id="rId2" Type="http://schemas.microsoft.com/office/2007/relationships/hdphoto" Target="../media/image40.wdp"/><Relationship Id="rId1" Type="http://schemas.openxmlformats.org/officeDocument/2006/relationships/image" Target="../media/image3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hdphoto" Target="../media/image11.wdp"/><Relationship Id="rId1" Type="http://schemas.openxmlformats.org/officeDocument/2006/relationships/image" Target="../media/image10.pn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4.GIF"/><Relationship Id="rId1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1671003" y="244869"/>
            <a:ext cx="5801995" cy="768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UỶ BAN NHÂN DÂN PHƯỜNG VIỆT HƯNG</a:t>
            </a:r>
            <a:endParaRPr lang="en-US" sz="22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GIANG BIÊN</a:t>
            </a:r>
            <a:endParaRPr lang="en-US" sz="2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62000" y="1676400"/>
            <a:ext cx="7771765" cy="31692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ngôn ngữ</a:t>
            </a:r>
            <a:endParaRPr lang="en-US" sz="44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4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Thơ: Hoa cúc vàng</a:t>
            </a:r>
            <a:endParaRPr lang="en-US" sz="2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5-6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US" sz="2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Giáo viên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Nguyễn Thị Hằng</a:t>
            </a:r>
            <a:endParaRPr lang="en-US" sz="2800" b="1" dirty="0" err="1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Nguyễn Thị Hồng Phượng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33400" y="990600"/>
            <a:ext cx="4724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32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chăng</a:t>
            </a:r>
            <a:endParaRPr lang="en-US" sz="32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218" name="Picture 2" descr="C:\Users\dell 7450\Downloads\200_d (2).gif"/>
          <p:cNvPicPr>
            <a:picLocks noChangeAspect="1" noChangeArrowheads="1" noCrop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2400300"/>
            <a:ext cx="6636449" cy="3728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57200" y="609600"/>
            <a:ext cx="8305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Ồ </a:t>
            </a:r>
            <a:r>
              <a:rPr lang="en-US" sz="3600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chẳng</a:t>
            </a:r>
            <a:r>
              <a:rPr lang="en-US" sz="36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6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36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36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36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36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ít</a:t>
            </a:r>
            <a:endParaRPr lang="en-US" sz="36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42" name="Picture 2" descr="C:\Users\dell 7450\Downloads\53288108_419283025315461_446928382651793408_n.gif"/>
          <p:cNvPicPr>
            <a:picLocks noChangeAspect="1" noChangeArrowheads="1" noCrop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524000"/>
            <a:ext cx="6191250" cy="4829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33400" y="533400"/>
            <a:ext cx="4419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Cúc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gôm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endParaRPr lang="en-US" sz="28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biếc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C:\Users\dell 7450\Downloads\1539941944901.pn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905000"/>
            <a:ext cx="7098548" cy="4362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04800" y="381000"/>
            <a:ext cx="7848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Chờ</a:t>
            </a:r>
            <a:r>
              <a:rPr lang="en-US" sz="32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tết</a:t>
            </a:r>
            <a:r>
              <a:rPr lang="en-US" sz="32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dirty="0" smtClean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Nở</a:t>
            </a:r>
            <a:r>
              <a:rPr lang="en-US" sz="32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bung </a:t>
            </a:r>
            <a:r>
              <a:rPr lang="en-US" sz="3200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endParaRPr lang="en-US" sz="3200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290" name="Picture 2" descr="C:\Users\dell 7450\Downloads\vna_potal_cho_hoa_xu_hue_ngay_giap_tet__105710036_stand.jp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725" y="1685925"/>
            <a:ext cx="7026275" cy="4680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1" dur="20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09600" y="457199"/>
            <a:ext cx="8001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Rực</a:t>
            </a:r>
            <a:r>
              <a:rPr lang="en-US" sz="32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32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2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cúc</a:t>
            </a:r>
            <a:r>
              <a:rPr lang="en-US" sz="32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dirty="0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Ấm</a:t>
            </a:r>
            <a:r>
              <a:rPr lang="en-US" sz="32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32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32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endParaRPr lang="en-US" sz="32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314" name="Picture 2" descr="C:\Users\dell 7450\Downloads\1662929320130203110229899.gif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2087626"/>
            <a:ext cx="6629400" cy="4242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51164" y="152400"/>
            <a:ext cx="5791200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4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cúc</a:t>
            </a:r>
            <a:r>
              <a:rPr lang="en-US" sz="24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endParaRPr lang="en-US" sz="2400" dirty="0" smtClean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Suốt</a:t>
            </a:r>
            <a:r>
              <a:rPr lang="en-US" sz="24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4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4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endParaRPr lang="en-US" sz="2400" dirty="0" smtClean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24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4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24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miết</a:t>
            </a:r>
            <a:endParaRPr lang="en-US" sz="2400" dirty="0" smtClean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4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đắp</a:t>
            </a:r>
            <a:r>
              <a:rPr lang="en-US" sz="24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chăn</a:t>
            </a:r>
            <a:r>
              <a:rPr lang="en-US" sz="24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endParaRPr lang="en-US" sz="2400" dirty="0" smtClean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4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4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chịu</a:t>
            </a:r>
            <a:r>
              <a:rPr lang="en-US" sz="24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rét</a:t>
            </a:r>
            <a:r>
              <a:rPr lang="en-US" sz="24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400" dirty="0" smtClean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Sớm</a:t>
            </a:r>
            <a:r>
              <a:rPr lang="en-US" sz="24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nay </a:t>
            </a:r>
            <a:r>
              <a:rPr lang="en-US" sz="2400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nở</a:t>
            </a:r>
            <a:r>
              <a:rPr lang="en-US" sz="24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endParaRPr lang="en-US" sz="2400" dirty="0" smtClean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sz="24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sân</a:t>
            </a:r>
            <a:r>
              <a:rPr lang="en-US" sz="24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cúc</a:t>
            </a:r>
            <a:r>
              <a:rPr lang="en-US" sz="24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endParaRPr lang="en-US" sz="2400" dirty="0" smtClean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4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4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24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endParaRPr lang="en-US" sz="2400" dirty="0" smtClean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24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4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chăn</a:t>
            </a:r>
            <a:endParaRPr lang="en-US" sz="2400" dirty="0" smtClean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Ồ </a:t>
            </a:r>
            <a:r>
              <a:rPr lang="en-US" sz="2400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chẳng</a:t>
            </a:r>
            <a:r>
              <a:rPr lang="en-US" sz="24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4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endParaRPr lang="en-US" sz="2400" dirty="0" smtClean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4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4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24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ít</a:t>
            </a:r>
            <a:endParaRPr lang="en-US" sz="2400" dirty="0" smtClean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Cúc</a:t>
            </a:r>
            <a:r>
              <a:rPr lang="en-US" sz="24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gôm</a:t>
            </a:r>
            <a:r>
              <a:rPr lang="en-US" sz="24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24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24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400" dirty="0" smtClean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24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biếc</a:t>
            </a:r>
            <a:r>
              <a:rPr lang="en-US" sz="24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400" dirty="0" smtClean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Chờ</a:t>
            </a:r>
            <a:r>
              <a:rPr lang="en-US" sz="24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tết</a:t>
            </a:r>
            <a:r>
              <a:rPr lang="en-US" sz="24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400" dirty="0" smtClean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Nở</a:t>
            </a:r>
            <a:r>
              <a:rPr lang="en-US" sz="24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bung </a:t>
            </a:r>
            <a:r>
              <a:rPr lang="en-US" sz="2400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endParaRPr lang="en-US" sz="2400" dirty="0" smtClean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Rực</a:t>
            </a:r>
            <a:r>
              <a:rPr lang="en-US" sz="24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24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4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cúc</a:t>
            </a:r>
            <a:r>
              <a:rPr lang="en-US" sz="24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ấm</a:t>
            </a:r>
            <a:r>
              <a:rPr lang="en-US" sz="24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24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24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endParaRPr lang="en-US" sz="24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338" name="Picture 2" descr="C:\Users\dell 7450\Downloads\ShowTopicSubImage.pn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762000"/>
            <a:ext cx="5486399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1524000" y="533400"/>
          <a:ext cx="6400800" cy="525780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3200400"/>
                <a:gridCol w="3200400"/>
              </a:tblGrid>
              <a:tr h="990600">
                <a:tc>
                  <a:txBody>
                    <a:bodyPr/>
                    <a:lstStyle/>
                    <a:p>
                      <a:pPr algn="ctr"/>
                      <a:r>
                        <a:rPr lang="en-US" sz="4800" b="0" dirty="0" err="1" smtClean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Đội</a:t>
                      </a:r>
                      <a:r>
                        <a:rPr lang="en-US" sz="4800" b="0" baseline="0" dirty="0" smtClean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</a:t>
                      </a:r>
                      <a:endParaRPr lang="en-US" sz="4800" b="0" dirty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0" dirty="0" err="1" smtClean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Đội</a:t>
                      </a:r>
                      <a:r>
                        <a:rPr lang="en-US" sz="4800" b="0" baseline="0" dirty="0" smtClean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</a:t>
                      </a:r>
                      <a:endParaRPr lang="en-US" sz="4800" b="0" dirty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42672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hlinkClick r:id="rId1" action="ppaction://hlinksldjump"/>
          </p:cNvPr>
          <p:cNvSpPr/>
          <p:nvPr/>
        </p:nvSpPr>
        <p:spPr>
          <a:xfrm>
            <a:off x="914400" y="609600"/>
            <a:ext cx="2438400" cy="2355274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Oval 4">
            <a:hlinkClick r:id="rId2" action="ppaction://hlinksldjump"/>
          </p:cNvPr>
          <p:cNvSpPr/>
          <p:nvPr/>
        </p:nvSpPr>
        <p:spPr>
          <a:xfrm>
            <a:off x="4724400" y="609600"/>
            <a:ext cx="2438400" cy="2355274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Oval 5">
            <a:hlinkClick r:id="rId3" action="ppaction://hlinksldjump"/>
          </p:cNvPr>
          <p:cNvSpPr/>
          <p:nvPr/>
        </p:nvSpPr>
        <p:spPr>
          <a:xfrm>
            <a:off x="1066800" y="3519055"/>
            <a:ext cx="2438400" cy="2355274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Oval 6">
            <a:hlinkClick r:id="rId4" action="ppaction://hlinksldjump"/>
          </p:cNvPr>
          <p:cNvSpPr/>
          <p:nvPr/>
        </p:nvSpPr>
        <p:spPr>
          <a:xfrm>
            <a:off x="4876800" y="3505200"/>
            <a:ext cx="2438400" cy="2355274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33400" y="762001"/>
            <a:ext cx="6781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1:bài thơ tả hoa cúc màu gì ?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62000" y="1600199"/>
            <a:ext cx="6172200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lphaUcPeriod"/>
            </a:pPr>
            <a:r>
              <a:rPr lang="vi-VN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Hoa cúc Trắng</a:t>
            </a:r>
            <a:endParaRPr lang="vi-VN" sz="3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AutoNum type="alphaUcPeriod"/>
            </a:pPr>
            <a:endParaRPr lang="vi-VN" sz="4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62000" y="2343834"/>
            <a:ext cx="3352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B. Hoa cúc vàng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62000" y="3052510"/>
            <a:ext cx="3962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C. Hoa cúc họa mi 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62000" y="3865418"/>
            <a:ext cx="6934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D. Tất cả các loại hoa cúc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Left Arrow 9">
            <a:hlinkClick r:id="rId1" action="ppaction://hlinksldjump"/>
          </p:cNvPr>
          <p:cNvSpPr/>
          <p:nvPr/>
        </p:nvSpPr>
        <p:spPr>
          <a:xfrm>
            <a:off x="5867400" y="4800600"/>
            <a:ext cx="2743200" cy="182880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Quay lại</a:t>
            </a:r>
            <a:endParaRPr lang="en-US" sz="32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33400" y="762001"/>
            <a:ext cx="6781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1:bài thơ tả hoa cúc màu gì ?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62000" y="1600199"/>
            <a:ext cx="6172200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lphaUcPeriod"/>
            </a:pPr>
            <a:r>
              <a:rPr lang="vi-VN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Hoa cúc Trắng</a:t>
            </a:r>
            <a:endParaRPr lang="vi-VN" sz="3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AutoNum type="alphaUcPeriod"/>
            </a:pPr>
            <a:endParaRPr lang="vi-VN" sz="4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62000" y="2343834"/>
            <a:ext cx="3352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B. Hoa cúc vàng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62000" y="3052510"/>
            <a:ext cx="3962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C. Hoa cúc họa mi 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62000" y="3865418"/>
            <a:ext cx="6934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D. Tất cả các loại hoa cúc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33400" y="1408332"/>
            <a:ext cx="1544782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3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endParaRPr lang="en-US" sz="13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Left Arrow 9">
            <a:hlinkClick r:id="rId1" action="ppaction://hlinksldjump"/>
          </p:cNvPr>
          <p:cNvSpPr/>
          <p:nvPr/>
        </p:nvSpPr>
        <p:spPr>
          <a:xfrm>
            <a:off x="5867400" y="4800600"/>
            <a:ext cx="2743200" cy="182880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Quay lại</a:t>
            </a:r>
            <a:endParaRPr lang="en-US" sz="32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4000" y="762000"/>
            <a:ext cx="5638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96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96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96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38200" y="2581732"/>
            <a:ext cx="7086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err="1" smtClean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6000" dirty="0" smtClean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 smtClean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cúc</a:t>
            </a:r>
            <a:r>
              <a:rPr lang="en-US" sz="6000" dirty="0" smtClean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 smtClean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endParaRPr lang="en-US" sz="6000" dirty="0">
              <a:solidFill>
                <a:srgbClr val="FF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C:\Users\dell 7450\Downloads\2_iykim2000_0031.gif.jp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3784431"/>
            <a:ext cx="3505200" cy="262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dell 7450\Downloads\stars_9(1)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4782" y="-106740"/>
            <a:ext cx="3539613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dell 7450\Downloads\stars_9(1)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003214"/>
            <a:ext cx="4800600" cy="3307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57200" y="762001"/>
            <a:ext cx="6781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2: suốt cả mùa đông.................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hlinkClick r:id="rId1" action="ppaction://hlinksldjump"/>
          </p:cNvPr>
          <p:cNvSpPr txBox="1"/>
          <p:nvPr/>
        </p:nvSpPr>
        <p:spPr>
          <a:xfrm>
            <a:off x="762000" y="1600199"/>
            <a:ext cx="6172200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AutoNum type="alphaUcPeriod"/>
            </a:pP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miết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AutoNum type="alphaUcPeriod"/>
            </a:pPr>
            <a:endParaRPr lang="vi-VN" sz="4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hlinkClick r:id="rId1" action="ppaction://hlinksldjump"/>
          </p:cNvPr>
          <p:cNvSpPr txBox="1"/>
          <p:nvPr/>
        </p:nvSpPr>
        <p:spPr>
          <a:xfrm>
            <a:off x="762000" y="2343834"/>
            <a:ext cx="3962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B. Sớm nay nở hết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hlinkClick r:id="rId1" action="ppaction://hlinksldjump"/>
          </p:cNvPr>
          <p:cNvSpPr txBox="1"/>
          <p:nvPr/>
        </p:nvSpPr>
        <p:spPr>
          <a:xfrm>
            <a:off x="762000" y="3052510"/>
            <a:ext cx="3962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C. Còn cây chịu rét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hlinkClick r:id="rId1" action="ppaction://hlinksldjump"/>
          </p:cNvPr>
          <p:cNvSpPr txBox="1"/>
          <p:nvPr/>
        </p:nvSpPr>
        <p:spPr>
          <a:xfrm>
            <a:off x="762000" y="3865418"/>
            <a:ext cx="6934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D. Nắng lại về chăn 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Left Arrow 1">
            <a:hlinkClick r:id="rId1" action="ppaction://hlinksldjump"/>
          </p:cNvPr>
          <p:cNvSpPr/>
          <p:nvPr/>
        </p:nvSpPr>
        <p:spPr>
          <a:xfrm>
            <a:off x="6019800" y="4953000"/>
            <a:ext cx="2743200" cy="190500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Quay lại</a:t>
            </a:r>
            <a:endParaRPr lang="en-US" sz="32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57200" y="762001"/>
            <a:ext cx="6781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2: suốt cả mùa đông.................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hlinkClick r:id="rId1" action="ppaction://hlinksldjump"/>
          </p:cNvPr>
          <p:cNvSpPr txBox="1"/>
          <p:nvPr/>
        </p:nvSpPr>
        <p:spPr>
          <a:xfrm>
            <a:off x="762000" y="1600199"/>
            <a:ext cx="6172200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AutoNum type="alphaUcPeriod"/>
            </a:pP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miết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AutoNum type="alphaUcPeriod"/>
            </a:pPr>
            <a:endParaRPr lang="vi-VN" sz="4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hlinkClick r:id="rId1" action="ppaction://hlinksldjump"/>
          </p:cNvPr>
          <p:cNvSpPr txBox="1"/>
          <p:nvPr/>
        </p:nvSpPr>
        <p:spPr>
          <a:xfrm>
            <a:off x="762000" y="2343834"/>
            <a:ext cx="3962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B. Sớm nay nở hết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hlinkClick r:id="rId1" action="ppaction://hlinksldjump"/>
          </p:cNvPr>
          <p:cNvSpPr txBox="1"/>
          <p:nvPr/>
        </p:nvSpPr>
        <p:spPr>
          <a:xfrm>
            <a:off x="762000" y="3052510"/>
            <a:ext cx="3962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C. Còn cây chịu rét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hlinkClick r:id="rId1" action="ppaction://hlinksldjump"/>
          </p:cNvPr>
          <p:cNvSpPr txBox="1"/>
          <p:nvPr/>
        </p:nvSpPr>
        <p:spPr>
          <a:xfrm>
            <a:off x="762000" y="3865418"/>
            <a:ext cx="6934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D. Nắng lại về chăn 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57200" y="646091"/>
            <a:ext cx="1544782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3800" dirty="0" smtClean="0">
                <a:solidFill>
                  <a:srgbClr val="FF0000"/>
                </a:solidFill>
                <a:latin typeface="+mj-lt"/>
                <a:ea typeface="Arial Unicode MS" pitchFamily="34" charset="-128"/>
                <a:cs typeface="Arial Unicode MS" pitchFamily="34" charset="-128"/>
              </a:rPr>
              <a:t>o</a:t>
            </a:r>
            <a:endParaRPr lang="en-US" sz="13800" dirty="0">
              <a:solidFill>
                <a:srgbClr val="FF0000"/>
              </a:solidFill>
              <a:latin typeface="+mj-lt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2" name="Left Arrow 1">
            <a:hlinkClick r:id="rId1" action="ppaction://hlinksldjump"/>
          </p:cNvPr>
          <p:cNvSpPr/>
          <p:nvPr/>
        </p:nvSpPr>
        <p:spPr>
          <a:xfrm>
            <a:off x="6019800" y="4953000"/>
            <a:ext cx="2743200" cy="190500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Quay lại</a:t>
            </a:r>
            <a:endParaRPr lang="en-US" sz="32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  <p:bldP spid="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57200" y="762002"/>
            <a:ext cx="7696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Câu3: trong bài thơ hoa cúc sẽ nở rộ vào mùa nào ?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hlinkClick r:id="rId1" action="ppaction://hlinksldjump"/>
          </p:cNvPr>
          <p:cNvSpPr txBox="1"/>
          <p:nvPr/>
        </p:nvSpPr>
        <p:spPr>
          <a:xfrm>
            <a:off x="762000" y="2308085"/>
            <a:ext cx="6172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lphaUcPeriod"/>
            </a:pPr>
            <a:r>
              <a:rPr lang="vi-VN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Mùa hè</a:t>
            </a:r>
            <a:endParaRPr lang="vi-VN" sz="4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hlinkClick r:id="rId1" action="ppaction://hlinksldjump"/>
          </p:cNvPr>
          <p:cNvSpPr txBox="1"/>
          <p:nvPr/>
        </p:nvSpPr>
        <p:spPr>
          <a:xfrm>
            <a:off x="762000" y="3015971"/>
            <a:ext cx="3962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B. Mùa đông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hlinkClick r:id="rId1" action="ppaction://hlinksldjump"/>
          </p:cNvPr>
          <p:cNvSpPr txBox="1"/>
          <p:nvPr/>
        </p:nvSpPr>
        <p:spPr>
          <a:xfrm>
            <a:off x="762000" y="3646912"/>
            <a:ext cx="3962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C. Mùa thu 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hlinkClick r:id="rId1" action="ppaction://hlinksldjump"/>
          </p:cNvPr>
          <p:cNvSpPr txBox="1"/>
          <p:nvPr/>
        </p:nvSpPr>
        <p:spPr>
          <a:xfrm>
            <a:off x="762000" y="4319241"/>
            <a:ext cx="6934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D. Mùa xuân 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Left Arrow 1">
            <a:hlinkClick r:id="rId1" action="ppaction://hlinksldjump"/>
          </p:cNvPr>
          <p:cNvSpPr/>
          <p:nvPr/>
        </p:nvSpPr>
        <p:spPr>
          <a:xfrm>
            <a:off x="6019800" y="4953000"/>
            <a:ext cx="2743200" cy="190500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Quay lại</a:t>
            </a:r>
            <a:endParaRPr lang="en-US" sz="32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57200" y="762002"/>
            <a:ext cx="7696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Câu3: trong bài thơ hoa cúc sẽ nở rộ vào mùa nào ?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hlinkClick r:id="rId1" action="ppaction://hlinksldjump"/>
          </p:cNvPr>
          <p:cNvSpPr txBox="1"/>
          <p:nvPr/>
        </p:nvSpPr>
        <p:spPr>
          <a:xfrm>
            <a:off x="762000" y="2308085"/>
            <a:ext cx="6172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lphaUcPeriod"/>
            </a:pPr>
            <a:r>
              <a:rPr lang="vi-VN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Mùa hè</a:t>
            </a:r>
            <a:endParaRPr lang="vi-VN" sz="4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hlinkClick r:id="rId1" action="ppaction://hlinksldjump"/>
          </p:cNvPr>
          <p:cNvSpPr txBox="1"/>
          <p:nvPr/>
        </p:nvSpPr>
        <p:spPr>
          <a:xfrm>
            <a:off x="762000" y="3015971"/>
            <a:ext cx="3962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B. Mùa đông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hlinkClick r:id="rId1" action="ppaction://hlinksldjump"/>
          </p:cNvPr>
          <p:cNvSpPr txBox="1"/>
          <p:nvPr/>
        </p:nvSpPr>
        <p:spPr>
          <a:xfrm>
            <a:off x="762000" y="3646912"/>
            <a:ext cx="3962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C. Mùa thu 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hlinkClick r:id="rId1" action="ppaction://hlinksldjump"/>
          </p:cNvPr>
          <p:cNvSpPr txBox="1"/>
          <p:nvPr/>
        </p:nvSpPr>
        <p:spPr>
          <a:xfrm>
            <a:off x="762000" y="4319241"/>
            <a:ext cx="6934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D. Mùa xuân 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50273" y="3339136"/>
            <a:ext cx="1544782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3800" dirty="0" smtClean="0">
                <a:solidFill>
                  <a:srgbClr val="FF0000"/>
                </a:solidFill>
                <a:latin typeface="+mj-lt"/>
                <a:ea typeface="Arial Unicode MS" pitchFamily="34" charset="-128"/>
                <a:cs typeface="Arial Unicode MS" pitchFamily="34" charset="-128"/>
              </a:rPr>
              <a:t>o</a:t>
            </a:r>
            <a:endParaRPr lang="en-US" sz="13800" dirty="0">
              <a:solidFill>
                <a:srgbClr val="FF0000"/>
              </a:solidFill>
              <a:latin typeface="+mj-lt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2" name="Left Arrow 1">
            <a:hlinkClick r:id="rId1" action="ppaction://hlinksldjump"/>
          </p:cNvPr>
          <p:cNvSpPr/>
          <p:nvPr/>
        </p:nvSpPr>
        <p:spPr>
          <a:xfrm>
            <a:off x="6019800" y="4953000"/>
            <a:ext cx="2743200" cy="190500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Quay lại</a:t>
            </a:r>
            <a:endParaRPr lang="en-US" sz="32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  <p:bldP spid="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57200" y="762001"/>
            <a:ext cx="6781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4: bài thơ nói về cái gì ?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hlinkClick r:id="rId1" action="ppaction://hlinksldjump"/>
          </p:cNvPr>
          <p:cNvSpPr txBox="1"/>
          <p:nvPr/>
        </p:nvSpPr>
        <p:spPr>
          <a:xfrm>
            <a:off x="762000" y="1600199"/>
            <a:ext cx="6172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lphaUcPeriod"/>
            </a:pPr>
            <a:r>
              <a:rPr lang="vi-VN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Tết</a:t>
            </a:r>
            <a:endParaRPr lang="vi-VN" sz="4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hlinkClick r:id="rId1" action="ppaction://hlinksldjump"/>
          </p:cNvPr>
          <p:cNvSpPr txBox="1"/>
          <p:nvPr/>
        </p:nvSpPr>
        <p:spPr>
          <a:xfrm>
            <a:off x="762000" y="2343834"/>
            <a:ext cx="3962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B. Mùa đông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hlinkClick r:id="rId1" action="ppaction://hlinksldjump"/>
          </p:cNvPr>
          <p:cNvSpPr txBox="1"/>
          <p:nvPr/>
        </p:nvSpPr>
        <p:spPr>
          <a:xfrm>
            <a:off x="762000" y="3052510"/>
            <a:ext cx="3962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C. Hoa cúc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hlinkClick r:id="rId1" action="ppaction://hlinksldjump"/>
          </p:cNvPr>
          <p:cNvSpPr txBox="1"/>
          <p:nvPr/>
        </p:nvSpPr>
        <p:spPr>
          <a:xfrm>
            <a:off x="762000" y="3865418"/>
            <a:ext cx="6934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D. Nắng 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Left Arrow 1">
            <a:hlinkClick r:id="rId1" action="ppaction://hlinksldjump"/>
          </p:cNvPr>
          <p:cNvSpPr/>
          <p:nvPr/>
        </p:nvSpPr>
        <p:spPr>
          <a:xfrm>
            <a:off x="6019800" y="4953000"/>
            <a:ext cx="2743200" cy="190500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Quay lại</a:t>
            </a:r>
            <a:endParaRPr lang="en-US" sz="32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57200" y="762001"/>
            <a:ext cx="6781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4: bài thơ nói về cái gì ?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hlinkClick r:id="rId1" action="ppaction://hlinksldjump"/>
          </p:cNvPr>
          <p:cNvSpPr txBox="1"/>
          <p:nvPr/>
        </p:nvSpPr>
        <p:spPr>
          <a:xfrm>
            <a:off x="762000" y="1600199"/>
            <a:ext cx="6172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lphaUcPeriod"/>
            </a:pPr>
            <a:r>
              <a:rPr lang="vi-VN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Tết</a:t>
            </a:r>
            <a:endParaRPr lang="vi-VN" sz="4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hlinkClick r:id="rId1" action="ppaction://hlinksldjump"/>
          </p:cNvPr>
          <p:cNvSpPr txBox="1"/>
          <p:nvPr/>
        </p:nvSpPr>
        <p:spPr>
          <a:xfrm>
            <a:off x="762000" y="2343834"/>
            <a:ext cx="3962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B. Mùa đông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hlinkClick r:id="rId1" action="ppaction://hlinksldjump"/>
          </p:cNvPr>
          <p:cNvSpPr txBox="1"/>
          <p:nvPr/>
        </p:nvSpPr>
        <p:spPr>
          <a:xfrm>
            <a:off x="762000" y="3052510"/>
            <a:ext cx="3962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C. Hoa cúc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hlinkClick r:id="rId1" action="ppaction://hlinksldjump"/>
          </p:cNvPr>
          <p:cNvSpPr txBox="1"/>
          <p:nvPr/>
        </p:nvSpPr>
        <p:spPr>
          <a:xfrm>
            <a:off x="762000" y="3865418"/>
            <a:ext cx="6934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D. Nắng 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57200" y="2057400"/>
            <a:ext cx="1544782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3800" dirty="0" smtClean="0">
                <a:solidFill>
                  <a:srgbClr val="FF0000"/>
                </a:solidFill>
                <a:latin typeface="+mj-lt"/>
                <a:ea typeface="Arial Unicode MS" pitchFamily="34" charset="-128"/>
                <a:cs typeface="Arial Unicode MS" pitchFamily="34" charset="-128"/>
              </a:rPr>
              <a:t>o</a:t>
            </a:r>
            <a:endParaRPr lang="en-US" sz="13800" dirty="0">
              <a:solidFill>
                <a:srgbClr val="FF0000"/>
              </a:solidFill>
              <a:latin typeface="+mj-lt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2" name="Left Arrow 1">
            <a:hlinkClick r:id="rId1" action="ppaction://hlinksldjump"/>
          </p:cNvPr>
          <p:cNvSpPr/>
          <p:nvPr/>
        </p:nvSpPr>
        <p:spPr>
          <a:xfrm>
            <a:off x="6019800" y="4953000"/>
            <a:ext cx="2743200" cy="190500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Quay lại</a:t>
            </a:r>
            <a:endParaRPr lang="en-US" sz="32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  <p:bldP spid="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457200" y="304800"/>
            <a:ext cx="7848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dirty="0" smtClean="0">
                <a:solidFill>
                  <a:schemeClr val="bg1"/>
                </a:solidFill>
                <a:latin typeface="+mj-lt"/>
              </a:rPr>
              <a:t>Vòng quay may mắn</a:t>
            </a:r>
            <a:endParaRPr lang="en-US" sz="44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3667" b="96822" l="0" r="9795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682593"/>
            <a:ext cx="5791200" cy="6057803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ight Arrow 4"/>
          <p:cNvSpPr/>
          <p:nvPr/>
        </p:nvSpPr>
        <p:spPr>
          <a:xfrm>
            <a:off x="990600" y="3200400"/>
            <a:ext cx="1752600" cy="914400"/>
          </a:xfrm>
          <a:prstGeom prst="rightArrow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3886200" y="3325091"/>
            <a:ext cx="1371600" cy="1066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skip</a:t>
            </a:r>
            <a:endParaRPr lang="en-US" sz="32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6477000" y="682593"/>
            <a:ext cx="1676400" cy="122240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stop</a:t>
            </a:r>
            <a:endParaRPr lang="en-US" sz="28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4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1524000" y="914401"/>
          <a:ext cx="6096000" cy="4953001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3048000"/>
                <a:gridCol w="3048000"/>
              </a:tblGrid>
              <a:tr h="853441">
                <a:tc>
                  <a:txBody>
                    <a:bodyPr/>
                    <a:lstStyle/>
                    <a:p>
                      <a:pPr algn="ctr"/>
                      <a:r>
                        <a:rPr lang="en-US" sz="4400" b="0" dirty="0" err="1" smtClean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Đội</a:t>
                      </a:r>
                      <a:r>
                        <a:rPr lang="en-US" sz="4400" b="0" dirty="0" smtClean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</a:t>
                      </a:r>
                      <a:endParaRPr lang="en-US" sz="4400" b="0" dirty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0" dirty="0" err="1" smtClean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Đội</a:t>
                      </a:r>
                      <a:r>
                        <a:rPr lang="en-US" sz="4400" b="0" dirty="0" smtClean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</a:t>
                      </a:r>
                      <a:endParaRPr lang="en-US" sz="4400" b="0" dirty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4099560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</a:t>
                      </a:r>
                      <a:r>
                        <a:rPr lang="en-US" sz="32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endParaRPr lang="en-US" sz="32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sz="3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en-US" sz="3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</a:t>
                      </a:r>
                      <a:r>
                        <a:rPr lang="en-US" sz="32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endParaRPr lang="en-US" sz="32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sz="3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en-US" sz="3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dell 7450\Downloads\th.jfif"/>
          <p:cNvPicPr>
            <a:picLocks noChangeAspect="1" noChangeArrowheads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333" b="96667" l="2000" r="9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4282" y="914400"/>
            <a:ext cx="6248400" cy="624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2266950"/>
            <a:ext cx="1647825" cy="177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2663" y="1295400"/>
            <a:ext cx="1752600" cy="16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1089" y="2743200"/>
            <a:ext cx="1600200" cy="1543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 descr="C:\Users\dell 7450\Downloads\Ảnh chụp màn hình 2021-10-21 104803.png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5263" y="1905000"/>
            <a:ext cx="1238250" cy="167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28600" y="228600"/>
            <a:ext cx="62849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 táo may mắn</a:t>
            </a:r>
            <a:endParaRPr lang="en-US" sz="32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hlinkClick r:id="rId1" action="ppaction://hlinksldjump"/>
          </p:cNvPr>
          <p:cNvSpPr txBox="1"/>
          <p:nvPr/>
        </p:nvSpPr>
        <p:spPr>
          <a:xfrm>
            <a:off x="533400" y="685800"/>
            <a:ext cx="6705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 smtClean="0">
                <a:solidFill>
                  <a:srgbClr val="00B0F0"/>
                </a:solidFill>
                <a:latin typeface="+mj-lt"/>
              </a:rPr>
              <a:t>Câu 1: người ta thường dùng hoa cúc vàng để làm gì ?</a:t>
            </a:r>
            <a:endParaRPr lang="en-US" sz="2800" dirty="0">
              <a:solidFill>
                <a:srgbClr val="00B0F0"/>
              </a:solidFill>
              <a:latin typeface="+mj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81000" y="1066800"/>
            <a:ext cx="3505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40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cúc</a:t>
            </a:r>
            <a:r>
              <a:rPr lang="en-US" sz="40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40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000" dirty="0">
              <a:solidFill>
                <a:schemeClr val="tx2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C:\Users\dell 7450\Downloads\kisspng-portable-network-graphics-flower-chrysanthemum-gif-5bf2bcf1d82076.8912111815426347378853.jpg"/>
          <p:cNvPicPr>
            <a:picLocks noChangeAspect="1" noChangeArrowheads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0" b="95909" l="4111" r="974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923" y="1524000"/>
            <a:ext cx="8572500" cy="419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3400" y="685800"/>
            <a:ext cx="6705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 smtClean="0">
                <a:solidFill>
                  <a:srgbClr val="00B0F0"/>
                </a:solidFill>
                <a:latin typeface="+mj-lt"/>
              </a:rPr>
              <a:t>Câu 1: người ta thường dùng hoa cúc vàng để làm gì ?</a:t>
            </a:r>
            <a:endParaRPr lang="en-US" sz="2800" dirty="0">
              <a:solidFill>
                <a:srgbClr val="00B0F0"/>
              </a:solidFill>
              <a:latin typeface="+mj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90600" y="2286000"/>
            <a:ext cx="74676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 án: </a:t>
            </a:r>
            <a:endParaRPr lang="vi-VN" sz="32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cắm hoa </a:t>
            </a:r>
            <a:endParaRPr lang="vi-VN" sz="32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cúng</a:t>
            </a:r>
            <a:endParaRPr lang="vi-VN" sz="32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Buôn bán</a:t>
            </a:r>
            <a:endParaRPr lang="vi-VN" sz="32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Tx/>
              <a:buChar char="-"/>
            </a:pPr>
            <a:r>
              <a:rPr lang="vi-VN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endParaRPr lang="vi-VN" sz="32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Tx/>
              <a:buChar char="-"/>
            </a:pPr>
            <a:r>
              <a:rPr lang="vi-VN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.............  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Left Arrow 3">
            <a:hlinkClick r:id="rId1" action="ppaction://hlinksldjump"/>
          </p:cNvPr>
          <p:cNvSpPr/>
          <p:nvPr/>
        </p:nvSpPr>
        <p:spPr>
          <a:xfrm>
            <a:off x="5943600" y="4953000"/>
            <a:ext cx="2514600" cy="182880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Quay lại</a:t>
            </a:r>
            <a:endParaRPr lang="en-US" sz="32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hlinkClick r:id="rId1" action="ppaction://hlinksldjump"/>
          </p:cNvPr>
          <p:cNvSpPr txBox="1"/>
          <p:nvPr/>
        </p:nvSpPr>
        <p:spPr>
          <a:xfrm>
            <a:off x="533400" y="685800"/>
            <a:ext cx="6705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 smtClean="0">
                <a:solidFill>
                  <a:srgbClr val="00B0F0"/>
                </a:solidFill>
                <a:latin typeface="+mj-lt"/>
              </a:rPr>
              <a:t>Câu 2: trong bài thơ vào mùa đông có nắng không ?</a:t>
            </a:r>
            <a:endParaRPr lang="en-US" sz="2800" dirty="0">
              <a:solidFill>
                <a:srgbClr val="00B0F0"/>
              </a:solidFill>
              <a:latin typeface="+mj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3400" y="685800"/>
            <a:ext cx="6705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 smtClean="0">
                <a:solidFill>
                  <a:srgbClr val="00B0F0"/>
                </a:solidFill>
                <a:latin typeface="+mj-lt"/>
              </a:rPr>
              <a:t>Câu 2: trong bài thơ vào mùa đông có nắng không ?</a:t>
            </a:r>
            <a:endParaRPr lang="en-US" sz="2800" dirty="0">
              <a:solidFill>
                <a:srgbClr val="00B0F0"/>
              </a:solidFill>
              <a:latin typeface="+mj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33400" y="2133600"/>
            <a:ext cx="6477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 án: không 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Left Arrow 3">
            <a:hlinkClick r:id="rId1" action="ppaction://hlinksldjump"/>
          </p:cNvPr>
          <p:cNvSpPr/>
          <p:nvPr/>
        </p:nvSpPr>
        <p:spPr>
          <a:xfrm>
            <a:off x="5943600" y="4953000"/>
            <a:ext cx="2514600" cy="182880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Quay lại</a:t>
            </a:r>
            <a:endParaRPr lang="en-US" sz="32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hlinkClick r:id="rId1" action="ppaction://hlinksldjump"/>
          </p:cNvPr>
          <p:cNvSpPr txBox="1"/>
          <p:nvPr/>
        </p:nvSpPr>
        <p:spPr>
          <a:xfrm>
            <a:off x="533400" y="685800"/>
            <a:ext cx="6705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 smtClean="0">
                <a:solidFill>
                  <a:srgbClr val="00B0F0"/>
                </a:solidFill>
                <a:latin typeface="+mj-lt"/>
              </a:rPr>
              <a:t>Câu 3: vì sao tết người ta thường mua hoa cúc để trong nhà ?</a:t>
            </a:r>
            <a:endParaRPr lang="en-US" sz="2800" dirty="0">
              <a:solidFill>
                <a:srgbClr val="00B0F0"/>
              </a:solidFill>
              <a:latin typeface="+mj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3400" y="685800"/>
            <a:ext cx="6705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 smtClean="0">
                <a:solidFill>
                  <a:srgbClr val="00B0F0"/>
                </a:solidFill>
                <a:latin typeface="+mj-lt"/>
              </a:rPr>
              <a:t>Câu 3: vì sao tết người ta thường mua hoa cúc để trong nhà ?</a:t>
            </a:r>
            <a:endParaRPr lang="en-US" sz="2800" dirty="0">
              <a:solidFill>
                <a:srgbClr val="00B0F0"/>
              </a:solidFill>
              <a:latin typeface="+mj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33400" y="2514600"/>
            <a:ext cx="8305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Bởi vì :</a:t>
            </a:r>
            <a:endParaRPr lang="vi-VN" sz="32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Tx/>
              <a:buChar char="-"/>
            </a:pPr>
            <a:r>
              <a:rPr lang="vi-VN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 cúc rất đẹp</a:t>
            </a:r>
            <a:endParaRPr lang="vi-VN" sz="32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Tx/>
              <a:buChar char="-"/>
            </a:pPr>
            <a:r>
              <a:rPr lang="vi-VN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 cúc màu vàng như đem lại niềm may mắn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Left Arrow 3">
            <a:hlinkClick r:id="rId1" action="ppaction://hlinksldjump"/>
          </p:cNvPr>
          <p:cNvSpPr/>
          <p:nvPr/>
        </p:nvSpPr>
        <p:spPr>
          <a:xfrm>
            <a:off x="5943600" y="4953000"/>
            <a:ext cx="2514600" cy="182880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Quay lại</a:t>
            </a:r>
            <a:endParaRPr lang="en-US" sz="32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xplosion 2 2"/>
          <p:cNvSpPr/>
          <p:nvPr/>
        </p:nvSpPr>
        <p:spPr>
          <a:xfrm>
            <a:off x="1246909" y="152400"/>
            <a:ext cx="6400800" cy="5867400"/>
          </a:xfrm>
          <a:prstGeom prst="irregularSeal2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80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 táo may mắn</a:t>
            </a:r>
            <a:endParaRPr lang="en-US" sz="48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Left Arrow 3">
            <a:hlinkClick r:id="rId1" action="ppaction://hlinksldjump"/>
          </p:cNvPr>
          <p:cNvSpPr/>
          <p:nvPr/>
        </p:nvSpPr>
        <p:spPr>
          <a:xfrm>
            <a:off x="5943600" y="4953000"/>
            <a:ext cx="2514600" cy="182880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Quay lại</a:t>
            </a:r>
            <a:endParaRPr lang="en-US" sz="32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4114800"/>
            <a:ext cx="3200400" cy="3520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95745" y="457200"/>
            <a:ext cx="75230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Táo đã đầy rồi </a:t>
            </a:r>
            <a:endParaRPr 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595745" y="1676400"/>
          <a:ext cx="6096000" cy="335280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3048000"/>
                <a:gridCol w="3048000"/>
              </a:tblGrid>
              <a:tr h="609600">
                <a:tc>
                  <a:txBody>
                    <a:bodyPr/>
                    <a:lstStyle/>
                    <a:p>
                      <a:pPr algn="ctr"/>
                      <a:r>
                        <a:rPr lang="vi-VN" sz="3200" b="0" dirty="0" smtClean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Đội 1</a:t>
                      </a:r>
                      <a:endParaRPr lang="en-US" sz="3200" b="0" dirty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200" b="0" dirty="0" smtClean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Đội 2</a:t>
                      </a:r>
                      <a:endParaRPr lang="en-US" sz="3200" b="0" dirty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2743200">
                <a:tc>
                  <a:txBody>
                    <a:bodyPr/>
                    <a:lstStyle/>
                    <a:p>
                      <a:pPr algn="ctr"/>
                      <a:r>
                        <a:rPr lang="vi-VN" sz="2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điểm</a:t>
                      </a:r>
                      <a:endParaRPr lang="vi-VN" sz="28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vi-VN" sz="2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điểm</a:t>
                      </a:r>
                      <a:endParaRPr lang="vi-VN" sz="28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vi-VN" sz="2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điểm</a:t>
                      </a:r>
                      <a:endParaRPr lang="vi-VN" sz="28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vi-VN" sz="2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điểm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điểm </a:t>
                      </a:r>
                      <a:endParaRPr lang="vi-VN" sz="28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vi-VN" sz="2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điểm</a:t>
                      </a:r>
                      <a:endParaRPr lang="vi-VN" sz="28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vi-VN" sz="2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điểm</a:t>
                      </a:r>
                      <a:endParaRPr lang="vi-VN" sz="28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vi-VN" sz="2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điểm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1" y="428625"/>
            <a:ext cx="4424166" cy="2695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428625"/>
            <a:ext cx="3676650" cy="2813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ounded Rectangle 2">
            <a:hlinkClick r:id="rId3" action="ppaction://hlinksldjump"/>
          </p:cNvPr>
          <p:cNvSpPr/>
          <p:nvPr/>
        </p:nvSpPr>
        <p:spPr>
          <a:xfrm>
            <a:off x="154684" y="304800"/>
            <a:ext cx="4572000" cy="30480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13800" dirty="0">
                <a:latin typeface="+mj-lt"/>
              </a:rPr>
              <a:t>?</a:t>
            </a:r>
            <a:endParaRPr lang="en-US" sz="13800" dirty="0">
              <a:latin typeface="+mj-lt"/>
            </a:endParaRPr>
          </a:p>
        </p:txBody>
      </p:sp>
      <p:sp>
        <p:nvSpPr>
          <p:cNvPr id="4" name="Rounded Rectangle 3">
            <a:hlinkClick r:id="rId4" action="ppaction://hlinksldjump"/>
          </p:cNvPr>
          <p:cNvSpPr/>
          <p:nvPr/>
        </p:nvSpPr>
        <p:spPr>
          <a:xfrm>
            <a:off x="4953000" y="304800"/>
            <a:ext cx="4191000" cy="30480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13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13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1" y="428625"/>
            <a:ext cx="4424166" cy="2695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428625"/>
            <a:ext cx="3676650" cy="2813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ounded Rectangle 3">
            <a:hlinkClick r:id="rId3" action="ppaction://hlinksldjump"/>
          </p:cNvPr>
          <p:cNvSpPr/>
          <p:nvPr/>
        </p:nvSpPr>
        <p:spPr>
          <a:xfrm>
            <a:off x="4953000" y="304800"/>
            <a:ext cx="4191000" cy="30480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13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13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ounded Rectangle 5">
            <a:hlinkClick r:id="rId3" action="ppaction://hlinksldjump"/>
          </p:cNvPr>
          <p:cNvSpPr/>
          <p:nvPr/>
        </p:nvSpPr>
        <p:spPr>
          <a:xfrm>
            <a:off x="-27710" y="304800"/>
            <a:ext cx="4828309" cy="28194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13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13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1" y="428625"/>
            <a:ext cx="4424166" cy="2695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428625"/>
            <a:ext cx="3676650" cy="2813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ounded Rectangle 3">
            <a:hlinkClick r:id="rId3" action="ppaction://hlinksldjump"/>
          </p:cNvPr>
          <p:cNvSpPr/>
          <p:nvPr/>
        </p:nvSpPr>
        <p:spPr>
          <a:xfrm>
            <a:off x="4953000" y="311418"/>
            <a:ext cx="4191000" cy="30480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13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13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09600" y="609600"/>
            <a:ext cx="457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Suốt</a:t>
            </a:r>
            <a:r>
              <a:rPr lang="en-US" sz="36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36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36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endParaRPr lang="en-US" sz="36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C:\Users\dell 7450\Downloads\50710061_277977016207363_81374275751116800_n.gif"/>
          <p:cNvPicPr>
            <a:picLocks noChangeAspect="1" noChangeArrowheads="1" noCrop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828800"/>
            <a:ext cx="7437294" cy="4090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hlinkClick r:id="rId1" action="ppaction://hlinksldjump"/>
          </p:cNvPr>
          <p:cNvSpPr txBox="1"/>
          <p:nvPr/>
        </p:nvSpPr>
        <p:spPr>
          <a:xfrm>
            <a:off x="318655" y="1946564"/>
            <a:ext cx="8763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Gợi ý : 1 loài hoa màu vàng có 10 chữ bắt đầu bằng chữ Hoa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838200" y="762000"/>
          <a:ext cx="7162800" cy="76200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716280"/>
                <a:gridCol w="716280"/>
                <a:gridCol w="716280"/>
                <a:gridCol w="716280"/>
                <a:gridCol w="716280"/>
                <a:gridCol w="716280"/>
                <a:gridCol w="716280"/>
                <a:gridCol w="716280"/>
                <a:gridCol w="716280"/>
                <a:gridCol w="716280"/>
              </a:tblGrid>
              <a:tr h="762000">
                <a:tc>
                  <a:txBody>
                    <a:bodyPr/>
                    <a:lstStyle/>
                    <a:p>
                      <a:pPr algn="ctr"/>
                      <a:r>
                        <a:rPr lang="vi-VN" sz="3600" b="0" dirty="0" smtClean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</a:t>
                      </a:r>
                      <a:endParaRPr lang="en-US" sz="3600" b="0" dirty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b="0" dirty="0" smtClean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</a:t>
                      </a:r>
                      <a:endParaRPr lang="en-US" sz="3600" b="0" dirty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b="0" dirty="0" smtClean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</a:t>
                      </a:r>
                      <a:endParaRPr lang="en-US" sz="3600" b="0" dirty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hlinkClick r:id="rId1" action="ppaction://hlinksldjump"/>
          </p:cNvPr>
          <p:cNvSpPr txBox="1"/>
          <p:nvPr/>
        </p:nvSpPr>
        <p:spPr>
          <a:xfrm>
            <a:off x="318655" y="1946564"/>
            <a:ext cx="8763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Gợi ý : 1 loài hoa màu vàng có 10 chữ bắt đầu bằng chữ Hoa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838200" y="762000"/>
          <a:ext cx="7162800" cy="76200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716280"/>
                <a:gridCol w="716280"/>
                <a:gridCol w="716280"/>
                <a:gridCol w="716280"/>
                <a:gridCol w="716280"/>
                <a:gridCol w="716280"/>
                <a:gridCol w="716280"/>
                <a:gridCol w="716280"/>
                <a:gridCol w="716280"/>
                <a:gridCol w="716280"/>
              </a:tblGrid>
              <a:tr h="762000">
                <a:tc>
                  <a:txBody>
                    <a:bodyPr/>
                    <a:lstStyle/>
                    <a:p>
                      <a:pPr algn="ctr"/>
                      <a:r>
                        <a:rPr lang="vi-VN" sz="3600" b="0" dirty="0" smtClean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</a:t>
                      </a:r>
                      <a:endParaRPr lang="en-US" sz="3600" b="0" dirty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b="0" dirty="0" smtClean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</a:t>
                      </a:r>
                      <a:endParaRPr lang="en-US" sz="3600" b="0" dirty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b="0" dirty="0" smtClean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</a:t>
                      </a:r>
                      <a:endParaRPr lang="en-US" sz="3600" b="0" dirty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3200400" y="789707"/>
            <a:ext cx="5029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    ú   c     v    à    n     g</a:t>
            </a:r>
            <a:endParaRPr lang="en-US" sz="36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Left Arrow 5">
            <a:hlinkClick r:id="rId2" action="ppaction://hlinksldjump"/>
          </p:cNvPr>
          <p:cNvSpPr/>
          <p:nvPr/>
        </p:nvSpPr>
        <p:spPr>
          <a:xfrm>
            <a:off x="6705600" y="5334000"/>
            <a:ext cx="2376055" cy="1220303"/>
          </a:xfrm>
          <a:prstGeom prst="lef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2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Quay lại</a:t>
            </a:r>
            <a:endParaRPr lang="en-US" sz="32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C:\Users\dell 7450\Downloads\hoa-cuc-no-ro-bao-hieu-mua-thu-da-den-0808(5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3124200"/>
            <a:ext cx="4648809" cy="3099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1524000" y="609600"/>
          <a:ext cx="6400800" cy="73660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066800"/>
                <a:gridCol w="1066800"/>
                <a:gridCol w="1066800"/>
                <a:gridCol w="1066800"/>
                <a:gridCol w="1066800"/>
                <a:gridCol w="1066800"/>
              </a:tblGrid>
              <a:tr h="7366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609600" y="1905000"/>
            <a:ext cx="8991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Gợi ý: 1 thứ màu trắng bồng bềnh trên bầu trời </a:t>
            </a:r>
            <a:endParaRPr lang="en-US" sz="2800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1524000" y="609600"/>
          <a:ext cx="6400800" cy="73660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066800"/>
                <a:gridCol w="1066800"/>
                <a:gridCol w="1066800"/>
                <a:gridCol w="1066800"/>
                <a:gridCol w="1066800"/>
                <a:gridCol w="1066800"/>
              </a:tblGrid>
              <a:tr h="7366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609600" y="1905000"/>
            <a:ext cx="8991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Gợi ý: 1 thứ màu trắng bồng bềnh trên bầu trời </a:t>
            </a:r>
            <a:endParaRPr lang="en-US" sz="2800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6" name="Picture 2" descr="C:\Users\dell 7450\Downloads\hinh-anh-may-trang-troi-xanh-rat-dep_111706850.jp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3200400"/>
            <a:ext cx="3717925" cy="297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Left Arrow 5">
            <a:hlinkClick r:id="rId2" action="ppaction://hlinksldjump"/>
          </p:cNvPr>
          <p:cNvSpPr/>
          <p:nvPr/>
        </p:nvSpPr>
        <p:spPr>
          <a:xfrm>
            <a:off x="5638800" y="4495800"/>
            <a:ext cx="2895600" cy="1828800"/>
          </a:xfrm>
          <a:prstGeom prst="leftArrow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Quay lại</a:t>
            </a:r>
            <a:endParaRPr lang="en-US" sz="3200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752600" y="609600"/>
            <a:ext cx="6400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       á         m        m       â         y</a:t>
            </a:r>
            <a:endParaRPr lang="en-US" sz="32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1" y="428625"/>
            <a:ext cx="4424166" cy="2695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428625"/>
            <a:ext cx="3676650" cy="2813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04800" y="3581400"/>
            <a:ext cx="85534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rgbClr val="FF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200" dirty="0" smtClean="0">
                <a:solidFill>
                  <a:srgbClr val="FF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3200" dirty="0" smtClean="0">
                <a:solidFill>
                  <a:srgbClr val="FF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200" dirty="0" smtClean="0">
                <a:solidFill>
                  <a:srgbClr val="FF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dirty="0" smtClean="0">
                <a:solidFill>
                  <a:srgbClr val="FF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3200" dirty="0" smtClean="0">
                <a:solidFill>
                  <a:srgbClr val="FF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200" dirty="0" smtClean="0">
                <a:solidFill>
                  <a:srgbClr val="FF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sz="3200" dirty="0" smtClean="0">
                <a:solidFill>
                  <a:srgbClr val="FF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endParaRPr lang="en-US" sz="3200" dirty="0" smtClean="0">
              <a:solidFill>
                <a:srgbClr val="FF66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1" y="428625"/>
            <a:ext cx="4424166" cy="2695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428625"/>
            <a:ext cx="3676650" cy="2813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04800" y="3581400"/>
            <a:ext cx="85534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rgbClr val="FF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200" dirty="0" smtClean="0">
                <a:solidFill>
                  <a:srgbClr val="FF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3200" dirty="0" smtClean="0">
                <a:solidFill>
                  <a:srgbClr val="FF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200" dirty="0" smtClean="0">
                <a:solidFill>
                  <a:srgbClr val="FF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dirty="0" smtClean="0">
                <a:solidFill>
                  <a:srgbClr val="FF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3200" dirty="0" smtClean="0">
                <a:solidFill>
                  <a:srgbClr val="FF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200" dirty="0" smtClean="0">
                <a:solidFill>
                  <a:srgbClr val="FF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sz="3200" dirty="0" smtClean="0">
                <a:solidFill>
                  <a:srgbClr val="FF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endParaRPr lang="en-US" sz="3200" dirty="0" smtClean="0">
              <a:solidFill>
                <a:srgbClr val="FF66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93965" y="4310390"/>
            <a:ext cx="86296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8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2800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cúc</a:t>
            </a:r>
            <a:r>
              <a:rPr lang="en-US" sz="28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28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nở</a:t>
            </a:r>
            <a:endParaRPr lang="en-US" sz="2800" dirty="0" smtClean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93965" y="4833610"/>
            <a:ext cx="487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8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8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2800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cúc</a:t>
            </a:r>
            <a:r>
              <a:rPr lang="en-US" sz="28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nở</a:t>
            </a:r>
            <a:endParaRPr lang="en-US" sz="28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857" y="459180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491837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470066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314700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7850" y="3314700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3415145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Flowchart: Magnetic Disk 7"/>
          <p:cNvSpPr/>
          <p:nvPr/>
        </p:nvSpPr>
        <p:spPr>
          <a:xfrm>
            <a:off x="692727" y="1901537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28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Flowchart: Magnetic Disk 9"/>
          <p:cNvSpPr/>
          <p:nvPr/>
        </p:nvSpPr>
        <p:spPr>
          <a:xfrm>
            <a:off x="3657600" y="1901537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28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Flowchart: Magnetic Disk 10"/>
          <p:cNvSpPr/>
          <p:nvPr/>
        </p:nvSpPr>
        <p:spPr>
          <a:xfrm>
            <a:off x="6594764" y="1901537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28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Flowchart: Magnetic Disk 11"/>
          <p:cNvSpPr/>
          <p:nvPr/>
        </p:nvSpPr>
        <p:spPr>
          <a:xfrm>
            <a:off x="6781800" y="4724400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en-US" sz="28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Flowchart: Magnetic Disk 12"/>
          <p:cNvSpPr/>
          <p:nvPr/>
        </p:nvSpPr>
        <p:spPr>
          <a:xfrm>
            <a:off x="3657600" y="4824845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en-US" sz="28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Flowchart: Magnetic Disk 13"/>
          <p:cNvSpPr/>
          <p:nvPr/>
        </p:nvSpPr>
        <p:spPr>
          <a:xfrm>
            <a:off x="692727" y="4724400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sz="28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68959">
            <a:off x="4928075" y="11478"/>
            <a:ext cx="2567082" cy="1579743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857" y="459180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491837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470066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314700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7850" y="3314700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3072246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Flowchart: Magnetic Disk 7"/>
          <p:cNvSpPr/>
          <p:nvPr/>
        </p:nvSpPr>
        <p:spPr>
          <a:xfrm>
            <a:off x="692727" y="1901537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28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Flowchart: Magnetic Disk 9"/>
          <p:cNvSpPr/>
          <p:nvPr/>
        </p:nvSpPr>
        <p:spPr>
          <a:xfrm>
            <a:off x="3657600" y="1901537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28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Flowchart: Magnetic Disk 10"/>
          <p:cNvSpPr/>
          <p:nvPr/>
        </p:nvSpPr>
        <p:spPr>
          <a:xfrm>
            <a:off x="6594764" y="1901537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28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Flowchart: Magnetic Disk 11"/>
          <p:cNvSpPr/>
          <p:nvPr/>
        </p:nvSpPr>
        <p:spPr>
          <a:xfrm>
            <a:off x="6781800" y="4724400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en-US" sz="28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Flowchart: Magnetic Disk 12"/>
          <p:cNvSpPr/>
          <p:nvPr/>
        </p:nvSpPr>
        <p:spPr>
          <a:xfrm>
            <a:off x="3657600" y="4824845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en-US" sz="28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Flowchart: Magnetic Disk 13"/>
          <p:cNvSpPr/>
          <p:nvPr/>
        </p:nvSpPr>
        <p:spPr>
          <a:xfrm>
            <a:off x="692727" y="4724400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sz="28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68959">
            <a:off x="4928075" y="11478"/>
            <a:ext cx="2567082" cy="1579743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857" y="459180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491837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470066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314700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7850" y="3314700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2895600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Flowchart: Magnetic Disk 7"/>
          <p:cNvSpPr/>
          <p:nvPr/>
        </p:nvSpPr>
        <p:spPr>
          <a:xfrm>
            <a:off x="692727" y="1901537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28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Flowchart: Magnetic Disk 9"/>
          <p:cNvSpPr/>
          <p:nvPr/>
        </p:nvSpPr>
        <p:spPr>
          <a:xfrm>
            <a:off x="3657600" y="1901537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28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Flowchart: Magnetic Disk 10"/>
          <p:cNvSpPr/>
          <p:nvPr/>
        </p:nvSpPr>
        <p:spPr>
          <a:xfrm>
            <a:off x="6594764" y="1901537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28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Flowchart: Magnetic Disk 11"/>
          <p:cNvSpPr/>
          <p:nvPr/>
        </p:nvSpPr>
        <p:spPr>
          <a:xfrm>
            <a:off x="6781800" y="4724400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en-US" sz="28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Flowchart: Magnetic Disk 12"/>
          <p:cNvSpPr/>
          <p:nvPr/>
        </p:nvSpPr>
        <p:spPr>
          <a:xfrm>
            <a:off x="3657600" y="4824845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en-US" sz="28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Flowchart: Magnetic Disk 13"/>
          <p:cNvSpPr/>
          <p:nvPr/>
        </p:nvSpPr>
        <p:spPr>
          <a:xfrm>
            <a:off x="692727" y="4724400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sz="28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68959">
            <a:off x="4202859" y="2877530"/>
            <a:ext cx="2567082" cy="1579743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3400" y="457200"/>
            <a:ext cx="6248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5: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C:\Users\dell 7450\Downloads\cuc-vang-1-1.jp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219200"/>
            <a:ext cx="5096669" cy="3379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81000" y="762000"/>
            <a:ext cx="3429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miết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 descr="C:\Users\dell 7450\Downloads\73251667_714668449036846_2942803697345757184_n (2).gif"/>
          <p:cNvPicPr>
            <a:picLocks noChangeAspect="1" noChangeArrowheads="1" noCrop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199" y="1981200"/>
            <a:ext cx="5638799" cy="4229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775364" y="3276600"/>
            <a:ext cx="24384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 dirty="0" smtClean="0">
                <a:solidFill>
                  <a:srgbClr val="00B050"/>
                </a:solidFill>
              </a:rPr>
              <a:t>???</a:t>
            </a:r>
            <a:endParaRPr lang="en-US" sz="11500" dirty="0">
              <a:solidFill>
                <a:srgbClr val="00B05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3400" y="457200"/>
            <a:ext cx="6248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5: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C:\Users\dell 7450\Downloads\cuc-vang-1-1.jp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219200"/>
            <a:ext cx="5096669" cy="3379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02673" y="5283368"/>
            <a:ext cx="480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cúc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857" y="459180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491837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470066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314700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7850" y="3314700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3415145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Flowchart: Magnetic Disk 7"/>
          <p:cNvSpPr/>
          <p:nvPr/>
        </p:nvSpPr>
        <p:spPr>
          <a:xfrm>
            <a:off x="692727" y="1901537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28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Flowchart: Magnetic Disk 9"/>
          <p:cNvSpPr/>
          <p:nvPr/>
        </p:nvSpPr>
        <p:spPr>
          <a:xfrm>
            <a:off x="3657600" y="1901537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28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Flowchart: Magnetic Disk 10"/>
          <p:cNvSpPr/>
          <p:nvPr/>
        </p:nvSpPr>
        <p:spPr>
          <a:xfrm>
            <a:off x="6594764" y="1901537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28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Flowchart: Magnetic Disk 11"/>
          <p:cNvSpPr/>
          <p:nvPr/>
        </p:nvSpPr>
        <p:spPr>
          <a:xfrm>
            <a:off x="6781800" y="4724400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en-US" sz="28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Flowchart: Magnetic Disk 12"/>
          <p:cNvSpPr/>
          <p:nvPr/>
        </p:nvSpPr>
        <p:spPr>
          <a:xfrm>
            <a:off x="3657600" y="4824845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en-US" sz="28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Flowchart: Magnetic Disk 13"/>
          <p:cNvSpPr/>
          <p:nvPr/>
        </p:nvSpPr>
        <p:spPr>
          <a:xfrm>
            <a:off x="692727" y="4724400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sz="28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68959">
            <a:off x="4202859" y="2877530"/>
            <a:ext cx="2567082" cy="1579743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10836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491837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470066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314700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7850" y="3314700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3415145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Flowchart: Magnetic Disk 7"/>
          <p:cNvSpPr/>
          <p:nvPr/>
        </p:nvSpPr>
        <p:spPr>
          <a:xfrm>
            <a:off x="692727" y="1901537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28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Flowchart: Magnetic Disk 9"/>
          <p:cNvSpPr/>
          <p:nvPr/>
        </p:nvSpPr>
        <p:spPr>
          <a:xfrm>
            <a:off x="3657600" y="1901537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28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Flowchart: Magnetic Disk 10"/>
          <p:cNvSpPr/>
          <p:nvPr/>
        </p:nvSpPr>
        <p:spPr>
          <a:xfrm>
            <a:off x="6594764" y="1901537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28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Flowchart: Magnetic Disk 11"/>
          <p:cNvSpPr/>
          <p:nvPr/>
        </p:nvSpPr>
        <p:spPr>
          <a:xfrm>
            <a:off x="6781800" y="4724400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en-US" sz="28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Flowchart: Magnetic Disk 12"/>
          <p:cNvSpPr/>
          <p:nvPr/>
        </p:nvSpPr>
        <p:spPr>
          <a:xfrm>
            <a:off x="3657600" y="4824845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en-US" sz="28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Flowchart: Magnetic Disk 13"/>
          <p:cNvSpPr/>
          <p:nvPr/>
        </p:nvSpPr>
        <p:spPr>
          <a:xfrm>
            <a:off x="692727" y="4724400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sz="28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68959">
            <a:off x="4202859" y="2877530"/>
            <a:ext cx="2567082" cy="1579743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857" y="152400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491837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470066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314700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7850" y="3314700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3415145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Flowchart: Magnetic Disk 7"/>
          <p:cNvSpPr/>
          <p:nvPr/>
        </p:nvSpPr>
        <p:spPr>
          <a:xfrm>
            <a:off x="692727" y="1901537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28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Flowchart: Magnetic Disk 9"/>
          <p:cNvSpPr/>
          <p:nvPr/>
        </p:nvSpPr>
        <p:spPr>
          <a:xfrm>
            <a:off x="3657600" y="1901537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28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Flowchart: Magnetic Disk 10"/>
          <p:cNvSpPr/>
          <p:nvPr/>
        </p:nvSpPr>
        <p:spPr>
          <a:xfrm>
            <a:off x="6594764" y="1901537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28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Flowchart: Magnetic Disk 11"/>
          <p:cNvSpPr/>
          <p:nvPr/>
        </p:nvSpPr>
        <p:spPr>
          <a:xfrm>
            <a:off x="6781800" y="4724400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en-US" sz="28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Flowchart: Magnetic Disk 12"/>
          <p:cNvSpPr/>
          <p:nvPr/>
        </p:nvSpPr>
        <p:spPr>
          <a:xfrm>
            <a:off x="3657600" y="4824845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en-US" sz="28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Flowchart: Magnetic Disk 13"/>
          <p:cNvSpPr/>
          <p:nvPr/>
        </p:nvSpPr>
        <p:spPr>
          <a:xfrm>
            <a:off x="692727" y="4724400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sz="28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68959">
            <a:off x="1149572" y="92955"/>
            <a:ext cx="2567082" cy="1579743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09600" y="304800"/>
            <a:ext cx="5257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Tuyết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C:\Users\dell 7450\Downloads\anh-dep-tuyet-roi.jp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143000"/>
            <a:ext cx="4191000" cy="3143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09600" y="304800"/>
            <a:ext cx="5257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Tuyết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C:\Users\dell 7450\Downloads\anh-dep-tuyet-roi.jp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143000"/>
            <a:ext cx="4191000" cy="3143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62000" y="4800600"/>
            <a:ext cx="487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857" y="435430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491837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470066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314700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7850" y="3314700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3415145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Flowchart: Magnetic Disk 7"/>
          <p:cNvSpPr/>
          <p:nvPr/>
        </p:nvSpPr>
        <p:spPr>
          <a:xfrm>
            <a:off x="692727" y="1901537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28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Flowchart: Magnetic Disk 9"/>
          <p:cNvSpPr/>
          <p:nvPr/>
        </p:nvSpPr>
        <p:spPr>
          <a:xfrm>
            <a:off x="3657600" y="1901537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28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Flowchart: Magnetic Disk 10"/>
          <p:cNvSpPr/>
          <p:nvPr/>
        </p:nvSpPr>
        <p:spPr>
          <a:xfrm>
            <a:off x="6594764" y="1901537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28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Flowchart: Magnetic Disk 11"/>
          <p:cNvSpPr/>
          <p:nvPr/>
        </p:nvSpPr>
        <p:spPr>
          <a:xfrm>
            <a:off x="6781800" y="4724400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en-US" sz="28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Flowchart: Magnetic Disk 12"/>
          <p:cNvSpPr/>
          <p:nvPr/>
        </p:nvSpPr>
        <p:spPr>
          <a:xfrm>
            <a:off x="3657600" y="4824845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en-US" sz="28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Flowchart: Magnetic Disk 13"/>
          <p:cNvSpPr/>
          <p:nvPr/>
        </p:nvSpPr>
        <p:spPr>
          <a:xfrm>
            <a:off x="692727" y="4724400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sz="28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68959">
            <a:off x="1149572" y="72171"/>
            <a:ext cx="2567082" cy="1579743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857" y="435430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491837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470066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314700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7850" y="2895600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3415145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Flowchart: Magnetic Disk 7"/>
          <p:cNvSpPr/>
          <p:nvPr/>
        </p:nvSpPr>
        <p:spPr>
          <a:xfrm>
            <a:off x="692727" y="1901537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28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Flowchart: Magnetic Disk 9"/>
          <p:cNvSpPr/>
          <p:nvPr/>
        </p:nvSpPr>
        <p:spPr>
          <a:xfrm>
            <a:off x="3657600" y="1901537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28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Flowchart: Magnetic Disk 10"/>
          <p:cNvSpPr/>
          <p:nvPr/>
        </p:nvSpPr>
        <p:spPr>
          <a:xfrm>
            <a:off x="6594764" y="1901537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28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Flowchart: Magnetic Disk 11"/>
          <p:cNvSpPr/>
          <p:nvPr/>
        </p:nvSpPr>
        <p:spPr>
          <a:xfrm>
            <a:off x="6781800" y="4724400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en-US" sz="28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Flowchart: Magnetic Disk 12"/>
          <p:cNvSpPr/>
          <p:nvPr/>
        </p:nvSpPr>
        <p:spPr>
          <a:xfrm>
            <a:off x="3657600" y="4824845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en-US" sz="28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Flowchart: Magnetic Disk 13"/>
          <p:cNvSpPr/>
          <p:nvPr/>
        </p:nvSpPr>
        <p:spPr>
          <a:xfrm>
            <a:off x="692727" y="4724400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sz="28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68959">
            <a:off x="1149572" y="72171"/>
            <a:ext cx="2567082" cy="1579743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857" y="435430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491837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470066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314700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7850" y="2916382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3415145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Flowchart: Magnetic Disk 7"/>
          <p:cNvSpPr/>
          <p:nvPr/>
        </p:nvSpPr>
        <p:spPr>
          <a:xfrm>
            <a:off x="692727" y="1901537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28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Flowchart: Magnetic Disk 9"/>
          <p:cNvSpPr/>
          <p:nvPr/>
        </p:nvSpPr>
        <p:spPr>
          <a:xfrm>
            <a:off x="3657600" y="1901537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28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Flowchart: Magnetic Disk 10"/>
          <p:cNvSpPr/>
          <p:nvPr/>
        </p:nvSpPr>
        <p:spPr>
          <a:xfrm>
            <a:off x="6594764" y="1901537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28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Flowchart: Magnetic Disk 11"/>
          <p:cNvSpPr/>
          <p:nvPr/>
        </p:nvSpPr>
        <p:spPr>
          <a:xfrm>
            <a:off x="6781800" y="4724400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en-US" sz="28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Flowchart: Magnetic Disk 12"/>
          <p:cNvSpPr/>
          <p:nvPr/>
        </p:nvSpPr>
        <p:spPr>
          <a:xfrm>
            <a:off x="3657600" y="4824845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en-US" sz="28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Flowchart: Magnetic Disk 13"/>
          <p:cNvSpPr/>
          <p:nvPr/>
        </p:nvSpPr>
        <p:spPr>
          <a:xfrm>
            <a:off x="692727" y="4724400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sz="28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68959">
            <a:off x="7125509" y="2843082"/>
            <a:ext cx="2567082" cy="1579743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1000" y="228600"/>
            <a:ext cx="7696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6: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 descr="C:\Users\dell 7450\Downloads\hinh-anh-mua-xuan-thien-nhien-1.jpg5_-1.jp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145" y="881479"/>
            <a:ext cx="3505200" cy="2380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dell 7450\Downloads\hinh-anh-mua-he-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901987"/>
            <a:ext cx="3908779" cy="2198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dell 7450\Downloads\street-4844058_960_72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29" y="3352800"/>
            <a:ext cx="4038600" cy="2696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C:\Users\dell 7450\Downloads\mua-dong-tuyet-trang-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5353" y="3352800"/>
            <a:ext cx="3505200" cy="262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80999" y="694354"/>
            <a:ext cx="36645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32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đắp</a:t>
            </a:r>
            <a:r>
              <a:rPr lang="en-US" sz="32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chăn</a:t>
            </a:r>
            <a:r>
              <a:rPr lang="en-US" sz="32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endParaRPr lang="en-US" sz="32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 descr="C:\Users\dell 7450\Downloads\64358482_904426536573961_3821926959592505344_n (3).gif"/>
          <p:cNvPicPr>
            <a:picLocks noChangeAspect="1" noChangeArrowheads="1" noCrop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676400"/>
            <a:ext cx="7643182" cy="4310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1000" y="228600"/>
            <a:ext cx="7696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6: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 descr="C:\Users\dell 7450\Downloads\hinh-anh-mua-xuan-thien-nhien-1.jpg5_-1.jp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2286000"/>
            <a:ext cx="5333638" cy="3622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85800" y="1295400"/>
            <a:ext cx="2590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857" y="435430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491837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470066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314700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8632" y="3314700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3415145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Flowchart: Magnetic Disk 7"/>
          <p:cNvSpPr/>
          <p:nvPr/>
        </p:nvSpPr>
        <p:spPr>
          <a:xfrm>
            <a:off x="692727" y="1901537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28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Flowchart: Magnetic Disk 9"/>
          <p:cNvSpPr/>
          <p:nvPr/>
        </p:nvSpPr>
        <p:spPr>
          <a:xfrm>
            <a:off x="3657600" y="1901537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28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Flowchart: Magnetic Disk 10"/>
          <p:cNvSpPr/>
          <p:nvPr/>
        </p:nvSpPr>
        <p:spPr>
          <a:xfrm>
            <a:off x="6594764" y="1901537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28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Flowchart: Magnetic Disk 11"/>
          <p:cNvSpPr/>
          <p:nvPr/>
        </p:nvSpPr>
        <p:spPr>
          <a:xfrm>
            <a:off x="6781800" y="4724400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en-US" sz="28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Flowchart: Magnetic Disk 12"/>
          <p:cNvSpPr/>
          <p:nvPr/>
        </p:nvSpPr>
        <p:spPr>
          <a:xfrm>
            <a:off x="3657600" y="4824845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en-US" sz="28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Flowchart: Magnetic Disk 13"/>
          <p:cNvSpPr/>
          <p:nvPr/>
        </p:nvSpPr>
        <p:spPr>
          <a:xfrm>
            <a:off x="692727" y="4724400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sz="28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68959">
            <a:off x="7125509" y="2843082"/>
            <a:ext cx="2567082" cy="1579743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857" y="435430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491837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470066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030682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8632" y="3314700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3415145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Flowchart: Magnetic Disk 7"/>
          <p:cNvSpPr/>
          <p:nvPr/>
        </p:nvSpPr>
        <p:spPr>
          <a:xfrm>
            <a:off x="692727" y="1901537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28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Flowchart: Magnetic Disk 9"/>
          <p:cNvSpPr/>
          <p:nvPr/>
        </p:nvSpPr>
        <p:spPr>
          <a:xfrm>
            <a:off x="3657600" y="1901537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28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Flowchart: Magnetic Disk 10"/>
          <p:cNvSpPr/>
          <p:nvPr/>
        </p:nvSpPr>
        <p:spPr>
          <a:xfrm>
            <a:off x="6594764" y="1901537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28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Flowchart: Magnetic Disk 11"/>
          <p:cNvSpPr/>
          <p:nvPr/>
        </p:nvSpPr>
        <p:spPr>
          <a:xfrm>
            <a:off x="6781800" y="4724400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en-US" sz="28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Flowchart: Magnetic Disk 12"/>
          <p:cNvSpPr/>
          <p:nvPr/>
        </p:nvSpPr>
        <p:spPr>
          <a:xfrm>
            <a:off x="3657600" y="4824845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en-US" sz="28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Flowchart: Magnetic Disk 13"/>
          <p:cNvSpPr/>
          <p:nvPr/>
        </p:nvSpPr>
        <p:spPr>
          <a:xfrm>
            <a:off x="692727" y="4724400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sz="28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68959">
            <a:off x="7125509" y="2843082"/>
            <a:ext cx="2567082" cy="1579743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857" y="435430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491837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470066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854" y="2929248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8632" y="3314700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3415145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Flowchart: Magnetic Disk 7"/>
          <p:cNvSpPr/>
          <p:nvPr/>
        </p:nvSpPr>
        <p:spPr>
          <a:xfrm>
            <a:off x="692727" y="1901537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28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Flowchart: Magnetic Disk 9"/>
          <p:cNvSpPr/>
          <p:nvPr/>
        </p:nvSpPr>
        <p:spPr>
          <a:xfrm>
            <a:off x="3657600" y="1901537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28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Flowchart: Magnetic Disk 10"/>
          <p:cNvSpPr/>
          <p:nvPr/>
        </p:nvSpPr>
        <p:spPr>
          <a:xfrm>
            <a:off x="6594764" y="1901537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28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Flowchart: Magnetic Disk 11"/>
          <p:cNvSpPr/>
          <p:nvPr/>
        </p:nvSpPr>
        <p:spPr>
          <a:xfrm>
            <a:off x="6781800" y="4724400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en-US" sz="28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Flowchart: Magnetic Disk 12"/>
          <p:cNvSpPr/>
          <p:nvPr/>
        </p:nvSpPr>
        <p:spPr>
          <a:xfrm>
            <a:off x="3657600" y="4824845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en-US" sz="28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Flowchart: Magnetic Disk 13"/>
          <p:cNvSpPr/>
          <p:nvPr/>
        </p:nvSpPr>
        <p:spPr>
          <a:xfrm>
            <a:off x="692727" y="4724400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sz="28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68959">
            <a:off x="1237986" y="2843081"/>
            <a:ext cx="2567082" cy="1579743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2400" y="76200"/>
            <a:ext cx="8915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4: 20/11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28600" y="838200"/>
            <a:ext cx="8763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lphaUcPeriod"/>
            </a:pP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nữ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Nam</a:t>
            </a:r>
            <a:endParaRPr lang="en-US" sz="3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buAutoNum type="alphaUcPeriod"/>
            </a:pP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Nam</a:t>
            </a:r>
            <a:endParaRPr lang="en-US" sz="3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buAutoNum type="alphaUcPeriod"/>
            </a:pP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nữ</a:t>
            </a:r>
            <a:endParaRPr lang="en-US" sz="3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buAutoNum type="alphaUcPeriod"/>
            </a:pP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533400"/>
            <a:ext cx="23622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endParaRPr lang="en-US" sz="115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 descr="C:\Users\dell 7450\Downloads\DSC09534-1024x576.jp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1100" y="3125742"/>
            <a:ext cx="6450013" cy="3628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857" y="435430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491837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470066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999" y="3314700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8632" y="3314700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3415145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Flowchart: Magnetic Disk 7"/>
          <p:cNvSpPr/>
          <p:nvPr/>
        </p:nvSpPr>
        <p:spPr>
          <a:xfrm>
            <a:off x="692727" y="1901537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28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Flowchart: Magnetic Disk 9"/>
          <p:cNvSpPr/>
          <p:nvPr/>
        </p:nvSpPr>
        <p:spPr>
          <a:xfrm>
            <a:off x="3657600" y="1901537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28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Flowchart: Magnetic Disk 10"/>
          <p:cNvSpPr/>
          <p:nvPr/>
        </p:nvSpPr>
        <p:spPr>
          <a:xfrm>
            <a:off x="6594764" y="1901537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28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Flowchart: Magnetic Disk 11"/>
          <p:cNvSpPr/>
          <p:nvPr/>
        </p:nvSpPr>
        <p:spPr>
          <a:xfrm>
            <a:off x="6781800" y="4724400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en-US" sz="28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Flowchart: Magnetic Disk 12"/>
          <p:cNvSpPr/>
          <p:nvPr/>
        </p:nvSpPr>
        <p:spPr>
          <a:xfrm>
            <a:off x="3657600" y="4824845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en-US" sz="28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Flowchart: Magnetic Disk 13"/>
          <p:cNvSpPr/>
          <p:nvPr/>
        </p:nvSpPr>
        <p:spPr>
          <a:xfrm>
            <a:off x="692727" y="4724400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sz="28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68959">
            <a:off x="1237986" y="2843081"/>
            <a:ext cx="2567082" cy="1579743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857" y="435430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491837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76200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999" y="3314700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8632" y="3314700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3415145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Flowchart: Magnetic Disk 7"/>
          <p:cNvSpPr/>
          <p:nvPr/>
        </p:nvSpPr>
        <p:spPr>
          <a:xfrm>
            <a:off x="692727" y="1901537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28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Flowchart: Magnetic Disk 9"/>
          <p:cNvSpPr/>
          <p:nvPr/>
        </p:nvSpPr>
        <p:spPr>
          <a:xfrm>
            <a:off x="3657600" y="1901537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28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Flowchart: Magnetic Disk 10"/>
          <p:cNvSpPr/>
          <p:nvPr/>
        </p:nvSpPr>
        <p:spPr>
          <a:xfrm>
            <a:off x="6594764" y="1901537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28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Flowchart: Magnetic Disk 11"/>
          <p:cNvSpPr/>
          <p:nvPr/>
        </p:nvSpPr>
        <p:spPr>
          <a:xfrm>
            <a:off x="6781800" y="4724400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en-US" sz="28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Flowchart: Magnetic Disk 12"/>
          <p:cNvSpPr/>
          <p:nvPr/>
        </p:nvSpPr>
        <p:spPr>
          <a:xfrm>
            <a:off x="3657600" y="4824845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en-US" sz="28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Flowchart: Magnetic Disk 13"/>
          <p:cNvSpPr/>
          <p:nvPr/>
        </p:nvSpPr>
        <p:spPr>
          <a:xfrm>
            <a:off x="692727" y="4724400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sz="28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68959">
            <a:off x="1237986" y="2843081"/>
            <a:ext cx="2567082" cy="1579743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857" y="435430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491837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27709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999" y="3314700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8632" y="3314700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3415145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Flowchart: Magnetic Disk 7"/>
          <p:cNvSpPr/>
          <p:nvPr/>
        </p:nvSpPr>
        <p:spPr>
          <a:xfrm>
            <a:off x="692727" y="1901537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28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Flowchart: Magnetic Disk 9"/>
          <p:cNvSpPr/>
          <p:nvPr/>
        </p:nvSpPr>
        <p:spPr>
          <a:xfrm>
            <a:off x="3657600" y="1901537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28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Flowchart: Magnetic Disk 10"/>
          <p:cNvSpPr/>
          <p:nvPr/>
        </p:nvSpPr>
        <p:spPr>
          <a:xfrm>
            <a:off x="6594764" y="1901537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28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Flowchart: Magnetic Disk 11"/>
          <p:cNvSpPr/>
          <p:nvPr/>
        </p:nvSpPr>
        <p:spPr>
          <a:xfrm>
            <a:off x="6781800" y="4724400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en-US" sz="28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Flowchart: Magnetic Disk 12"/>
          <p:cNvSpPr/>
          <p:nvPr/>
        </p:nvSpPr>
        <p:spPr>
          <a:xfrm>
            <a:off x="3657600" y="4824845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en-US" sz="28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Flowchart: Magnetic Disk 13"/>
          <p:cNvSpPr/>
          <p:nvPr/>
        </p:nvSpPr>
        <p:spPr>
          <a:xfrm>
            <a:off x="692727" y="4724400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sz="28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68959">
            <a:off x="6806693" y="-967"/>
            <a:ext cx="2567082" cy="1579743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8600" y="228600"/>
            <a:ext cx="8534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nay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28600" y="914400"/>
            <a:ext cx="88392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lphaUcPeriod"/>
            </a:pP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cúc</a:t>
            </a:r>
            <a:endPara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buAutoNum type="alphaUcPeriod"/>
            </a:pP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endPara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buAutoNum type="alphaUcPeriod"/>
            </a:pP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Vườn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endPara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buAutoNum type="alphaUcPeriod"/>
            </a:pP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cúc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6" name="Picture 2" descr="C:\Users\dell 7450\Downloads\hinh-anh-ve-loai-hoa-cuc-1.pn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4946" y="3200400"/>
            <a:ext cx="4632325" cy="3393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4636" y="1752600"/>
            <a:ext cx="152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endParaRPr lang="en-US" sz="9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857" y="435430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491837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435430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999" y="3314700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8632" y="3314700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3415145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Flowchart: Magnetic Disk 7"/>
          <p:cNvSpPr/>
          <p:nvPr/>
        </p:nvSpPr>
        <p:spPr>
          <a:xfrm>
            <a:off x="692727" y="1901537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28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Flowchart: Magnetic Disk 9"/>
          <p:cNvSpPr/>
          <p:nvPr/>
        </p:nvSpPr>
        <p:spPr>
          <a:xfrm>
            <a:off x="3657600" y="1901537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28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Flowchart: Magnetic Disk 10"/>
          <p:cNvSpPr/>
          <p:nvPr/>
        </p:nvSpPr>
        <p:spPr>
          <a:xfrm>
            <a:off x="6594764" y="1901537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28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Flowchart: Magnetic Disk 11"/>
          <p:cNvSpPr/>
          <p:nvPr/>
        </p:nvSpPr>
        <p:spPr>
          <a:xfrm>
            <a:off x="6781800" y="4724400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en-US" sz="28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Flowchart: Magnetic Disk 12"/>
          <p:cNvSpPr/>
          <p:nvPr/>
        </p:nvSpPr>
        <p:spPr>
          <a:xfrm>
            <a:off x="3657600" y="4824845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en-US" sz="28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Flowchart: Magnetic Disk 13"/>
          <p:cNvSpPr/>
          <p:nvPr/>
        </p:nvSpPr>
        <p:spPr>
          <a:xfrm>
            <a:off x="692727" y="4724400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sz="28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68959">
            <a:off x="6806694" y="-38663"/>
            <a:ext cx="2567082" cy="1579743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57200" y="609600"/>
            <a:ext cx="4191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solidFill>
                  <a:srgbClr val="FF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3600" dirty="0" smtClean="0">
                <a:solidFill>
                  <a:srgbClr val="FF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600" dirty="0" smtClean="0">
                <a:solidFill>
                  <a:srgbClr val="FF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chịu</a:t>
            </a:r>
            <a:r>
              <a:rPr lang="en-US" sz="3600" dirty="0" smtClean="0">
                <a:solidFill>
                  <a:srgbClr val="FF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rét</a:t>
            </a:r>
            <a:endParaRPr lang="en-US" sz="3600" dirty="0">
              <a:solidFill>
                <a:srgbClr val="FF66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6" name="Picture 2" descr="C:\Users\dell 7450\Downloads\còn cây chịu rét.png"/>
          <p:cNvPicPr>
            <a:picLocks noChangeAspect="1" noChangeArrowheads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10000" b="95000" l="349" r="99302">
                        <a14:foregroundMark x1="47558" y1="66279" x2="49070" y2="64651"/>
                        <a14:foregroundMark x1="58372" y1="52674" x2="57209" y2="51047"/>
                        <a14:foregroundMark x1="57209" y1="50698" x2="57209" y2="50698"/>
                        <a14:foregroundMark x1="67209" y1="38256" x2="66047" y2="38721"/>
                        <a14:foregroundMark x1="23721" y1="21744" x2="25116" y2="24535"/>
                        <a14:foregroundMark x1="6628" y1="37674" x2="6977" y2="37326"/>
                        <a14:foregroundMark x1="5233" y1="53256" x2="7209" y2="53023"/>
                        <a14:foregroundMark x1="4651" y1="75698" x2="6977" y2="73721"/>
                        <a14:foregroundMark x1="12674" y1="78256" x2="12907" y2="72558"/>
                        <a14:foregroundMark x1="28256" y1="74535" x2="30000" y2="72907"/>
                        <a14:foregroundMark x1="37093" y1="51512" x2="38837" y2="51512"/>
                        <a14:foregroundMark x1="68953" y1="63721" x2="70930" y2="63488"/>
                        <a14:foregroundMark x1="80000" y1="40465" x2="79186" y2="43372"/>
                        <a14:foregroundMark x1="51279" y1="22558" x2="52674" y2="19186"/>
                        <a14:foregroundMark x1="68372" y1="29651" x2="71512" y2="29070"/>
                        <a14:foregroundMark x1="71163" y1="28488" x2="71163" y2="25465"/>
                        <a14:foregroundMark x1="70349" y1="25930" x2="64419" y2="25465"/>
                        <a14:foregroundMark x1="64419" y1="27093" x2="64651" y2="31047"/>
                        <a14:foregroundMark x1="65233" y1="31977" x2="78023" y2="34767"/>
                        <a14:foregroundMark x1="78605" y1="35349" x2="90000" y2="33140"/>
                        <a14:foregroundMark x1="41047" y1="59186" x2="43372" y2="59767"/>
                        <a14:foregroundMark x1="42791" y1="60930" x2="38488" y2="57558"/>
                        <a14:foregroundMark x1="39070" y1="57791" x2="51279" y2="54651"/>
                        <a14:foregroundMark x1="51279" y1="54651" x2="57558" y2="55814"/>
                        <a14:foregroundMark x1="89419" y1="55814" x2="90233" y2="53023"/>
                        <a14:foregroundMark x1="90233" y1="54070" x2="90814" y2="58372"/>
                        <a14:foregroundMark x1="91047" y1="58605" x2="96744" y2="58372"/>
                        <a14:foregroundMark x1="51047" y1="33140" x2="54651" y2="34535"/>
                        <a14:foregroundMark x1="50465" y1="33953" x2="51628" y2="30581"/>
                        <a14:foregroundMark x1="52442" y1="31395" x2="63256" y2="31628"/>
                        <a14:foregroundMark x1="15233" y1="28488" x2="16860" y2="284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361265"/>
            <a:ext cx="6018213" cy="6018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62200" y="2362200"/>
            <a:ext cx="4038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04800" y="762001"/>
            <a:ext cx="6324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Sớm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nay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nở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sân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cúc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805255"/>
            <a:ext cx="5957888" cy="45336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8600" y="533400"/>
            <a:ext cx="487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36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36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36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36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600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195" name="Picture 3" descr="C:\Users\dell 7450\Downloads\hinh-anh-mua-xuan-vuon-hoa-nhieu-sac-mau-dep_053122505.jp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819400"/>
            <a:ext cx="5958734" cy="3351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C:\Users\dell 7450\Downloads\75333058_757149648122031_6696954157451968512_n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-304800"/>
            <a:ext cx="3304949" cy="3304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3178</Words>
  <Application>WPS Presentation</Application>
  <PresentationFormat>On-screen Show (4:3)</PresentationFormat>
  <Paragraphs>526</Paragraphs>
  <Slides>70</Slides>
  <Notes>0</Notes>
  <HiddenSlides>19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70</vt:i4>
      </vt:variant>
    </vt:vector>
  </HeadingPairs>
  <TitlesOfParts>
    <vt:vector size="79" baseType="lpstr">
      <vt:lpstr>Arial</vt:lpstr>
      <vt:lpstr>SimSun</vt:lpstr>
      <vt:lpstr>Wingdings</vt:lpstr>
      <vt:lpstr>Times New Roman</vt:lpstr>
      <vt:lpstr>Microsoft YaHei</vt:lpstr>
      <vt:lpstr>Arial Unicode MS</vt:lpstr>
      <vt:lpstr>Calibri</vt:lpstr>
      <vt:lpstr>Arial Unicode MS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dell 7450</dc:creator>
  <cp:lastModifiedBy>phượng nguyễn</cp:lastModifiedBy>
  <cp:revision>42</cp:revision>
  <dcterms:created xsi:type="dcterms:W3CDTF">2021-10-19T11:59:00Z</dcterms:created>
  <dcterms:modified xsi:type="dcterms:W3CDTF">2026-01-13T03:02:02Z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51D84AB248A84249858C9EC7463D699D_12</vt:lpwstr>
  </property>
  <property fmtid="{D5CDD505-2E9C-101B-9397-08002B2CF9AE}" pid="3" name="KSOProductBuildVer">
    <vt:lpwstr>1033-12.2.0.23196</vt:lpwstr>
  </property>
</Properties>
</file>